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EF9-71E5-4228-A448-CBA7515D943E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1676400"/>
            <a:ext cx="3429000" cy="2362200"/>
            <a:chOff x="2819400" y="1676400"/>
            <a:chExt cx="3429000" cy="2362200"/>
          </a:xfrm>
        </p:grpSpPr>
        <p:pic>
          <p:nvPicPr>
            <p:cNvPr id="1028" name="Picture 4" descr="C:\Documents and Settings\Martin van Velsen\Local Settings\Temporary Internet Files\Content.IE5\LJIJDEDJ\MP900289550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676400"/>
              <a:ext cx="3429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4" name="Donut 3"/>
            <p:cNvSpPr/>
            <p:nvPr/>
          </p:nvSpPr>
          <p:spPr>
            <a:xfrm>
              <a:off x="3657600" y="1752600"/>
              <a:ext cx="1524000" cy="2286000"/>
            </a:xfrm>
            <a:prstGeom prst="donu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404" y="2228671"/>
              <a:ext cx="2509021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6350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HOOP</a:t>
              </a:r>
              <a:endParaRPr lang="en-US" sz="72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227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037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7182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82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227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037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611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11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1470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1470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5465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9275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6182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182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5944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5944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3003551" y="1204595"/>
            <a:ext cx="187324" cy="428625"/>
            <a:chOff x="717551" y="739775"/>
            <a:chExt cx="187324" cy="428625"/>
          </a:xfrm>
        </p:grpSpPr>
        <p:sp>
          <p:nvSpPr>
            <p:cNvPr id="31" name="Rectangle 3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9"/>
          <p:cNvGrpSpPr/>
          <p:nvPr/>
        </p:nvGrpSpPr>
        <p:grpSpPr>
          <a:xfrm rot="10800000">
            <a:off x="3279776" y="1890395"/>
            <a:ext cx="187324" cy="428625"/>
            <a:chOff x="717551" y="739775"/>
            <a:chExt cx="187324" cy="428625"/>
          </a:xfrm>
        </p:grpSpPr>
        <p:sp>
          <p:nvSpPr>
            <p:cNvPr id="41" name="Rectangle 4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02260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716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121785" y="127838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4716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763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7573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4718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4718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763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7573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147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147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9006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9006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3001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6811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3718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3718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3480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480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3"/>
          <p:cNvGrpSpPr/>
          <p:nvPr/>
        </p:nvGrpSpPr>
        <p:grpSpPr>
          <a:xfrm>
            <a:off x="3978911" y="1204595"/>
            <a:ext cx="187324" cy="428625"/>
            <a:chOff x="717551" y="739775"/>
            <a:chExt cx="187324" cy="428625"/>
          </a:xfrm>
        </p:grpSpPr>
        <p:sp>
          <p:nvSpPr>
            <p:cNvPr id="65" name="Rectangle 64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7"/>
          <p:cNvGrpSpPr/>
          <p:nvPr/>
        </p:nvGrpSpPr>
        <p:grpSpPr>
          <a:xfrm rot="10800000">
            <a:off x="4255136" y="1890395"/>
            <a:ext cx="187324" cy="428625"/>
            <a:chOff x="717551" y="739775"/>
            <a:chExt cx="187324" cy="428625"/>
          </a:xfrm>
        </p:grpSpPr>
        <p:sp>
          <p:nvSpPr>
            <p:cNvPr id="69" name="Rectangle 68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99796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auto">
          <a:xfrm rot="10800000">
            <a:off x="1122998" y="743585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83554" y="2584038"/>
            <a:ext cx="1269682" cy="1590675"/>
            <a:chOff x="1062038" y="2465704"/>
            <a:chExt cx="1269682" cy="1590675"/>
          </a:xfrm>
        </p:grpSpPr>
        <p:sp>
          <p:nvSpPr>
            <p:cNvPr id="12" name="Right Arrow 11"/>
            <p:cNvSpPr/>
            <p:nvPr/>
          </p:nvSpPr>
          <p:spPr>
            <a:xfrm>
              <a:off x="1538604" y="284226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 rot="10800000">
              <a:off x="1062038" y="246570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73540" y="3065621"/>
              <a:ext cx="373380" cy="387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633537" y="3464719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54968" y="3050381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78484" y="4385944"/>
            <a:ext cx="1250316" cy="1590675"/>
            <a:chOff x="578484" y="4385944"/>
            <a:chExt cx="1250316" cy="1590675"/>
          </a:xfrm>
        </p:grpSpPr>
        <p:sp>
          <p:nvSpPr>
            <p:cNvPr id="83" name="Right Arrow 82"/>
            <p:cNvSpPr/>
            <p:nvPr/>
          </p:nvSpPr>
          <p:spPr>
            <a:xfrm>
              <a:off x="578484" y="480060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"/>
            <p:cNvSpPr>
              <a:spLocks noEditPoints="1"/>
            </p:cNvSpPr>
            <p:nvPr/>
          </p:nvSpPr>
          <p:spPr bwMode="auto">
            <a:xfrm rot="10800000">
              <a:off x="1039178" y="438594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32720" y="5199221"/>
            <a:ext cx="373380" cy="387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2631757" y="5576983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36424" y="5202269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705756" y="687107"/>
            <a:ext cx="1014412" cy="1590675"/>
            <a:chOff x="4963478" y="697865"/>
            <a:chExt cx="1014412" cy="1590675"/>
          </a:xfrm>
        </p:grpSpPr>
        <p:sp>
          <p:nvSpPr>
            <p:cNvPr id="88" name="Freeform 8"/>
            <p:cNvSpPr>
              <a:spLocks noEditPoints="1"/>
            </p:cNvSpPr>
            <p:nvPr/>
          </p:nvSpPr>
          <p:spPr bwMode="auto">
            <a:xfrm rot="10800000">
              <a:off x="4963478" y="697865"/>
              <a:ext cx="641350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93506" y="1393032"/>
              <a:ext cx="232886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06335" y="1393595"/>
              <a:ext cx="471555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76838" y="1354931"/>
              <a:ext cx="111918" cy="31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8"/>
          <p:cNvSpPr>
            <a:spLocks noEditPoints="1"/>
          </p:cNvSpPr>
          <p:nvPr/>
        </p:nvSpPr>
        <p:spPr bwMode="auto">
          <a:xfrm rot="10800000">
            <a:off x="5707549" y="2853877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vvelsen\AppData\Local\Microsoft\Windows\Temporary Internet Files\Content.IE5\JATZ6JQN\MC9004338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516" y="3184262"/>
            <a:ext cx="1043155" cy="1043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810000" y="609600"/>
            <a:ext cx="1295400" cy="838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2998" y="706704"/>
            <a:ext cx="1353872" cy="2816451"/>
            <a:chOff x="1122998" y="706704"/>
            <a:chExt cx="1353872" cy="2816451"/>
          </a:xfrm>
        </p:grpSpPr>
        <p:sp>
          <p:nvSpPr>
            <p:cNvPr id="4" name="Freeform 8"/>
            <p:cNvSpPr>
              <a:spLocks noEditPoints="1"/>
            </p:cNvSpPr>
            <p:nvPr/>
          </p:nvSpPr>
          <p:spPr bwMode="auto">
            <a:xfrm rot="11677771">
              <a:off x="1122998" y="743584"/>
              <a:ext cx="1353872" cy="2665440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7085561">
              <a:off x="500261" y="1946254"/>
              <a:ext cx="2816451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012532">
              <a:off x="1255726" y="1919300"/>
              <a:ext cx="1166695" cy="3730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3000" y="5593671"/>
            <a:ext cx="990600" cy="457200"/>
            <a:chOff x="1143000" y="2362200"/>
            <a:chExt cx="990600" cy="457200"/>
          </a:xfrm>
        </p:grpSpPr>
        <p:sp>
          <p:nvSpPr>
            <p:cNvPr id="9" name="Rectangle 8"/>
            <p:cNvSpPr/>
            <p:nvPr/>
          </p:nvSpPr>
          <p:spPr>
            <a:xfrm>
              <a:off x="1143000" y="23622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1938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4986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8034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4374471"/>
            <a:ext cx="990600" cy="457200"/>
            <a:chOff x="1143000" y="2971800"/>
            <a:chExt cx="990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143000" y="29718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1193800" y="30734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498600" y="30734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803400" y="30734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3000" y="4984071"/>
            <a:ext cx="990600" cy="457200"/>
            <a:chOff x="1143000" y="3581400"/>
            <a:chExt cx="990600" cy="457200"/>
          </a:xfrm>
        </p:grpSpPr>
        <p:sp>
          <p:nvSpPr>
            <p:cNvPr id="19" name="Rectangle 18"/>
            <p:cNvSpPr/>
            <p:nvPr/>
          </p:nvSpPr>
          <p:spPr>
            <a:xfrm>
              <a:off x="1143000" y="35814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193800" y="36830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498600" y="36830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803400" y="36830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810000" y="16002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2590800"/>
            <a:ext cx="12954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0000" y="3581400"/>
            <a:ext cx="1295400" cy="838200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0000" y="4572000"/>
            <a:ext cx="12954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57800" y="8382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57800" y="1828800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Save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34000" y="2743200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Analyze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57800" y="3810000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Transform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57800" y="472440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Task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744594" y="600456"/>
            <a:ext cx="1342518" cy="879908"/>
            <a:chOff x="3744594" y="600456"/>
            <a:chExt cx="1342518" cy="879908"/>
          </a:xfrm>
        </p:grpSpPr>
        <p:pic>
          <p:nvPicPr>
            <p:cNvPr id="34" name="Picture 33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35" name="Picture 34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36" name="Picture 35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37" name="Picture 36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46" name="Oval 45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750690" y="1594104"/>
            <a:ext cx="1342518" cy="879908"/>
            <a:chOff x="3744594" y="600456"/>
            <a:chExt cx="1342518" cy="879908"/>
          </a:xfrm>
        </p:grpSpPr>
        <p:pic>
          <p:nvPicPr>
            <p:cNvPr id="71" name="Picture 70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72" name="Picture 71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73" name="Picture 72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74" name="Picture 73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75" name="Oval 74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80" name="Oval 79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741546" y="2581656"/>
            <a:ext cx="1342518" cy="879908"/>
            <a:chOff x="3744594" y="600456"/>
            <a:chExt cx="1342518" cy="879908"/>
          </a:xfrm>
        </p:grpSpPr>
        <p:pic>
          <p:nvPicPr>
            <p:cNvPr id="86" name="Picture 85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87" name="Picture 86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88" name="Picture 87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89" name="Picture 88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90" name="Oval 89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41546" y="3578352"/>
            <a:ext cx="1342518" cy="879908"/>
            <a:chOff x="3744594" y="600456"/>
            <a:chExt cx="1342518" cy="879908"/>
          </a:xfrm>
        </p:grpSpPr>
        <p:pic>
          <p:nvPicPr>
            <p:cNvPr id="101" name="Picture 100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102" name="Picture 101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103" name="Picture 102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104" name="Picture 103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105" name="Oval 104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741546" y="4565904"/>
            <a:ext cx="1342518" cy="879908"/>
            <a:chOff x="3744594" y="600456"/>
            <a:chExt cx="1342518" cy="879908"/>
          </a:xfrm>
        </p:grpSpPr>
        <p:pic>
          <p:nvPicPr>
            <p:cNvPr id="116" name="Picture 115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117" name="Picture 116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118" name="Picture 117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119" name="Picture 118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120" name="Oval 119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97"/>
          <p:cNvSpPr/>
          <p:nvPr/>
        </p:nvSpPr>
        <p:spPr>
          <a:xfrm>
            <a:off x="1837944" y="786384"/>
            <a:ext cx="1289304" cy="1088136"/>
          </a:xfrm>
          <a:custGeom>
            <a:avLst/>
            <a:gdLst>
              <a:gd name="connsiteX0" fmla="*/ 0 w 1289304"/>
              <a:gd name="connsiteY0" fmla="*/ 0 h 1088136"/>
              <a:gd name="connsiteX1" fmla="*/ 502920 w 1289304"/>
              <a:gd name="connsiteY1" fmla="*/ 237744 h 1088136"/>
              <a:gd name="connsiteX2" fmla="*/ 804672 w 1289304"/>
              <a:gd name="connsiteY2" fmla="*/ 886968 h 1088136"/>
              <a:gd name="connsiteX3" fmla="*/ 1289304 w 1289304"/>
              <a:gd name="connsiteY3" fmla="*/ 1088136 h 1088136"/>
              <a:gd name="connsiteX4" fmla="*/ 1289304 w 1289304"/>
              <a:gd name="connsiteY4" fmla="*/ 1088136 h 10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1088136">
                <a:moveTo>
                  <a:pt x="0" y="0"/>
                </a:moveTo>
                <a:cubicBezTo>
                  <a:pt x="184404" y="44958"/>
                  <a:pt x="368808" y="89916"/>
                  <a:pt x="502920" y="237744"/>
                </a:cubicBezTo>
                <a:cubicBezTo>
                  <a:pt x="637032" y="385572"/>
                  <a:pt x="673608" y="745236"/>
                  <a:pt x="804672" y="886968"/>
                </a:cubicBezTo>
                <a:cubicBezTo>
                  <a:pt x="935736" y="1028700"/>
                  <a:pt x="1289304" y="1088136"/>
                  <a:pt x="1289304" y="1088136"/>
                </a:cubicBezTo>
                <a:lnTo>
                  <a:pt x="1289304" y="1088136"/>
                </a:ln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434840" y="2090928"/>
            <a:ext cx="1115568" cy="1493520"/>
          </a:xfrm>
          <a:custGeom>
            <a:avLst/>
            <a:gdLst>
              <a:gd name="connsiteX0" fmla="*/ 0 w 1115568"/>
              <a:gd name="connsiteY0" fmla="*/ 3048 h 1493520"/>
              <a:gd name="connsiteX1" fmla="*/ 557784 w 1115568"/>
              <a:gd name="connsiteY1" fmla="*/ 204216 h 1493520"/>
              <a:gd name="connsiteX2" fmla="*/ 676656 w 1115568"/>
              <a:gd name="connsiteY2" fmla="*/ 1228344 h 1493520"/>
              <a:gd name="connsiteX3" fmla="*/ 1115568 w 1115568"/>
              <a:gd name="connsiteY3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568" h="1493520">
                <a:moveTo>
                  <a:pt x="0" y="3048"/>
                </a:moveTo>
                <a:cubicBezTo>
                  <a:pt x="222504" y="1524"/>
                  <a:pt x="445008" y="0"/>
                  <a:pt x="557784" y="204216"/>
                </a:cubicBezTo>
                <a:cubicBezTo>
                  <a:pt x="670560" y="408432"/>
                  <a:pt x="583692" y="1013460"/>
                  <a:pt x="676656" y="1228344"/>
                </a:cubicBezTo>
                <a:cubicBezTo>
                  <a:pt x="769620" y="1443228"/>
                  <a:pt x="942594" y="1468374"/>
                  <a:pt x="1115568" y="1493520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434840" y="749808"/>
            <a:ext cx="1069848" cy="1143000"/>
          </a:xfrm>
          <a:custGeom>
            <a:avLst/>
            <a:gdLst>
              <a:gd name="connsiteX0" fmla="*/ 0 w 1069848"/>
              <a:gd name="connsiteY0" fmla="*/ 1143000 h 1143000"/>
              <a:gd name="connsiteX1" fmla="*/ 475488 w 1069848"/>
              <a:gd name="connsiteY1" fmla="*/ 941832 h 1143000"/>
              <a:gd name="connsiteX2" fmla="*/ 658368 w 1069848"/>
              <a:gd name="connsiteY2" fmla="*/ 155448 h 1143000"/>
              <a:gd name="connsiteX3" fmla="*/ 1069848 w 1069848"/>
              <a:gd name="connsiteY3" fmla="*/ 914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848" h="1143000">
                <a:moveTo>
                  <a:pt x="0" y="1143000"/>
                </a:moveTo>
                <a:cubicBezTo>
                  <a:pt x="182880" y="1124712"/>
                  <a:pt x="365760" y="1106424"/>
                  <a:pt x="475488" y="941832"/>
                </a:cubicBezTo>
                <a:cubicBezTo>
                  <a:pt x="585216" y="777240"/>
                  <a:pt x="559308" y="310896"/>
                  <a:pt x="658368" y="155448"/>
                </a:cubicBezTo>
                <a:cubicBezTo>
                  <a:pt x="757428" y="0"/>
                  <a:pt x="913638" y="4572"/>
                  <a:pt x="1069848" y="9144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6821424" y="960120"/>
            <a:ext cx="777240" cy="941832"/>
          </a:xfrm>
          <a:custGeom>
            <a:avLst/>
            <a:gdLst>
              <a:gd name="connsiteX0" fmla="*/ 0 w 777240"/>
              <a:gd name="connsiteY0" fmla="*/ 0 h 941832"/>
              <a:gd name="connsiteX1" fmla="*/ 192024 w 777240"/>
              <a:gd name="connsiteY1" fmla="*/ 173736 h 941832"/>
              <a:gd name="connsiteX2" fmla="*/ 347472 w 777240"/>
              <a:gd name="connsiteY2" fmla="*/ 813816 h 941832"/>
              <a:gd name="connsiteX3" fmla="*/ 777240 w 777240"/>
              <a:gd name="connsiteY3" fmla="*/ 941832 h 94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240" h="941832">
                <a:moveTo>
                  <a:pt x="0" y="0"/>
                </a:moveTo>
                <a:cubicBezTo>
                  <a:pt x="67056" y="19050"/>
                  <a:pt x="134112" y="38100"/>
                  <a:pt x="192024" y="173736"/>
                </a:cubicBezTo>
                <a:cubicBezTo>
                  <a:pt x="249936" y="309372"/>
                  <a:pt x="249936" y="685800"/>
                  <a:pt x="347472" y="813816"/>
                </a:cubicBezTo>
                <a:cubicBezTo>
                  <a:pt x="445008" y="941832"/>
                  <a:pt x="777240" y="941832"/>
                  <a:pt x="777240" y="941832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80186" y="472440"/>
            <a:ext cx="1360806" cy="879908"/>
            <a:chOff x="480186" y="472440"/>
            <a:chExt cx="1360806" cy="879908"/>
          </a:xfrm>
        </p:grpSpPr>
        <p:sp>
          <p:nvSpPr>
            <p:cNvPr id="4" name="Rectangle 3"/>
            <p:cNvSpPr/>
            <p:nvPr/>
          </p:nvSpPr>
          <p:spPr>
            <a:xfrm>
              <a:off x="545592" y="481584"/>
              <a:ext cx="1295400" cy="8382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0186" y="472440"/>
              <a:ext cx="1342518" cy="879908"/>
              <a:chOff x="3744594" y="600456"/>
              <a:chExt cx="1342518" cy="879908"/>
            </a:xfrm>
          </p:grpSpPr>
          <p:pic>
            <p:nvPicPr>
              <p:cNvPr id="15" name="Picture 14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6" name="Picture 15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7" name="Picture 16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8" name="Picture 17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2009" y="600456"/>
                <a:ext cx="6142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HoopLoad</a:t>
                </a:r>
                <a:endParaRPr lang="en-US" sz="8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083178" y="1566672"/>
            <a:ext cx="1354710" cy="879908"/>
            <a:chOff x="486282" y="1466088"/>
            <a:chExt cx="1354710" cy="879908"/>
          </a:xfrm>
        </p:grpSpPr>
        <p:sp>
          <p:nvSpPr>
            <p:cNvPr id="5" name="Rectangle 4"/>
            <p:cNvSpPr/>
            <p:nvPr/>
          </p:nvSpPr>
          <p:spPr>
            <a:xfrm>
              <a:off x="545592" y="1472184"/>
              <a:ext cx="1295400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86282" y="1466088"/>
              <a:ext cx="1342518" cy="879908"/>
              <a:chOff x="3744594" y="600456"/>
              <a:chExt cx="1342518" cy="879908"/>
            </a:xfrm>
          </p:grpSpPr>
          <p:pic>
            <p:nvPicPr>
              <p:cNvPr id="30" name="Picture 29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31" name="Picture 30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32" name="Picture 31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33" name="Picture 32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34" name="Oval 33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12009" y="600456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HoopSave</a:t>
                </a:r>
                <a:endParaRPr lang="en-US" sz="8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5478906" y="3267456"/>
            <a:ext cx="1363854" cy="879908"/>
            <a:chOff x="477138" y="2453640"/>
            <a:chExt cx="1363854" cy="879908"/>
          </a:xfrm>
        </p:grpSpPr>
        <p:sp>
          <p:nvSpPr>
            <p:cNvPr id="6" name="Rectangle 5"/>
            <p:cNvSpPr/>
            <p:nvPr/>
          </p:nvSpPr>
          <p:spPr>
            <a:xfrm>
              <a:off x="545592" y="2462784"/>
              <a:ext cx="1295400" cy="838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7138" y="2453640"/>
              <a:ext cx="1342518" cy="879908"/>
              <a:chOff x="3744594" y="600456"/>
              <a:chExt cx="1342518" cy="879908"/>
            </a:xfrm>
          </p:grpSpPr>
          <p:pic>
            <p:nvPicPr>
              <p:cNvPr id="45" name="Picture 44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46" name="Picture 45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47" name="Picture 46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48" name="Picture 47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12009" y="600456"/>
                <a:ext cx="7377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HoopAnalyze</a:t>
                </a:r>
                <a:endParaRPr lang="en-US" sz="8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5451474" y="441960"/>
            <a:ext cx="1363854" cy="879908"/>
            <a:chOff x="477138" y="3450336"/>
            <a:chExt cx="1363854" cy="879908"/>
          </a:xfrm>
        </p:grpSpPr>
        <p:sp>
          <p:nvSpPr>
            <p:cNvPr id="7" name="Rectangle 6"/>
            <p:cNvSpPr/>
            <p:nvPr/>
          </p:nvSpPr>
          <p:spPr>
            <a:xfrm>
              <a:off x="545592" y="3453384"/>
              <a:ext cx="1295400" cy="838200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7138" y="3450336"/>
              <a:ext cx="1342518" cy="879908"/>
              <a:chOff x="3744594" y="600456"/>
              <a:chExt cx="1342518" cy="879908"/>
            </a:xfrm>
          </p:grpSpPr>
          <p:pic>
            <p:nvPicPr>
              <p:cNvPr id="60" name="Picture 59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61" name="Picture 60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62" name="Picture 61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63" name="Picture 62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64" name="Oval 63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12009" y="600456"/>
                <a:ext cx="8451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HoopTransform</a:t>
                </a:r>
                <a:endParaRPr lang="en-US" sz="80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7545450" y="1566672"/>
            <a:ext cx="1363854" cy="879908"/>
            <a:chOff x="477138" y="4437888"/>
            <a:chExt cx="1363854" cy="879908"/>
          </a:xfrm>
        </p:grpSpPr>
        <p:sp>
          <p:nvSpPr>
            <p:cNvPr id="8" name="Rectangle 7"/>
            <p:cNvSpPr/>
            <p:nvPr/>
          </p:nvSpPr>
          <p:spPr>
            <a:xfrm>
              <a:off x="545592" y="4443984"/>
              <a:ext cx="1295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77138" y="4437888"/>
              <a:ext cx="1342518" cy="879908"/>
              <a:chOff x="3744594" y="600456"/>
              <a:chExt cx="1342518" cy="879908"/>
            </a:xfrm>
          </p:grpSpPr>
          <p:pic>
            <p:nvPicPr>
              <p:cNvPr id="75" name="Picture 74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76" name="Picture 75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77" name="Picture 76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78" name="Picture 77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79" name="Oval 78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912009" y="600456"/>
                <a:ext cx="5982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HoopTask</a:t>
                </a:r>
                <a:endParaRPr lang="en-US" sz="8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96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24</cp:revision>
  <dcterms:created xsi:type="dcterms:W3CDTF">2012-03-12T00:43:08Z</dcterms:created>
  <dcterms:modified xsi:type="dcterms:W3CDTF">2013-05-02T13:11:43Z</dcterms:modified>
</cp:coreProperties>
</file>