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14400" y="1371600"/>
            <a:ext cx="6201265" cy="3968116"/>
            <a:chOff x="914400" y="1371600"/>
            <a:chExt cx="6201265" cy="3968116"/>
          </a:xfrm>
          <a:effectLst/>
        </p:grpSpPr>
        <p:sp>
          <p:nvSpPr>
            <p:cNvPr id="5" name="Hexagon 4"/>
            <p:cNvSpPr/>
            <p:nvPr/>
          </p:nvSpPr>
          <p:spPr>
            <a:xfrm>
              <a:off x="914400" y="1371600"/>
              <a:ext cx="1752600" cy="1510862"/>
            </a:xfrm>
            <a:prstGeom prst="hexagon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extrusionH="38100">
              <a:bevelT w="279400" h="127000" prst="coolSlant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smtClean="0">
                  <a:solidFill>
                    <a:schemeClr val="tx1"/>
                  </a:solidFill>
                </a:rPr>
                <a:t>I</a:t>
              </a:r>
              <a:endParaRPr lang="en-US" sz="5400" b="1">
                <a:solidFill>
                  <a:schemeClr val="tx1"/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2391266" y="2181519"/>
              <a:ext cx="1752600" cy="1510862"/>
            </a:xfrm>
            <a:prstGeom prst="hexagon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extrusionH="38100">
              <a:bevelT w="279400" h="127000" prst="coolSlant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smtClean="0">
                  <a:solidFill>
                    <a:schemeClr val="tx1"/>
                  </a:solidFill>
                </a:rPr>
                <a:t>P</a:t>
              </a:r>
              <a:endParaRPr lang="en-US" sz="5400" b="1">
                <a:solidFill>
                  <a:schemeClr val="tx1"/>
                </a:solidFill>
              </a:endParaRPr>
            </a:p>
          </p:txBody>
        </p:sp>
        <p:sp>
          <p:nvSpPr>
            <p:cNvPr id="11" name="Hexagon 10"/>
            <p:cNvSpPr/>
            <p:nvPr/>
          </p:nvSpPr>
          <p:spPr>
            <a:xfrm>
              <a:off x="2381840" y="3828854"/>
              <a:ext cx="1752600" cy="1510862"/>
            </a:xfrm>
            <a:prstGeom prst="hexagon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extrusionH="38100">
              <a:bevelT w="279400" h="127000" prst="coolSlant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smtClean="0">
                  <a:solidFill>
                    <a:schemeClr val="tx1"/>
                  </a:solidFill>
                </a:rPr>
                <a:t>S</a:t>
              </a:r>
              <a:endParaRPr lang="en-US" sz="5400" b="1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877559" y="3010293"/>
              <a:ext cx="1752600" cy="1510862"/>
            </a:xfrm>
            <a:prstGeom prst="hexagon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extrusionH="38100">
              <a:bevelT w="279400" h="127000" prst="coolSlant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smtClean="0">
                  <a:solidFill>
                    <a:schemeClr val="tx1"/>
                  </a:solidFill>
                </a:rPr>
                <a:t>U</a:t>
              </a:r>
              <a:endParaRPr lang="en-US" sz="5400" b="1">
                <a:solidFill>
                  <a:schemeClr val="tx1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5363065" y="2190946"/>
              <a:ext cx="1752600" cy="1510862"/>
            </a:xfrm>
            <a:prstGeom prst="hexagon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extrusionH="38100">
              <a:bevelT w="279400" h="127000" prst="coolSlant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smtClean="0">
                  <a:solidFill>
                    <a:schemeClr val="tx1"/>
                  </a:solidFill>
                </a:rPr>
                <a:t>M</a:t>
              </a:r>
              <a:endParaRPr lang="en-US" sz="54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2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Van Velsen</dc:creator>
  <cp:lastModifiedBy>vvelsen</cp:lastModifiedBy>
  <cp:revision>2</cp:revision>
  <dcterms:created xsi:type="dcterms:W3CDTF">2006-08-16T00:00:00Z</dcterms:created>
  <dcterms:modified xsi:type="dcterms:W3CDTF">2014-07-28T14:19:42Z</dcterms:modified>
</cp:coreProperties>
</file>