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DD0F-5AC6-727B-A00D-9B2497D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26CAC-CC81-835C-759F-AA5F097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046D9-E0C1-D4FB-ECC9-035A92E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8AB29-9D63-2B78-BD71-57455937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5277-36B0-C566-A02E-C2273ABE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CBC4-4936-CB5A-1B68-2FE521FD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8B1B2-3FD5-2BA7-C24B-4D5AF2A5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E2631-C7A9-E29C-1748-17D7322D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A50F9-FA33-5E03-DB6F-3379F57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BD88-950A-C683-15BA-212845C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BAEE1-0A04-E179-ACF7-9245730F3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AF619-1DCB-316A-C784-B74169A8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30519-DC98-3213-367D-A98404A1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8FB3-CFEC-F84A-B5A1-A9E4170B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15F5-7EC8-0A63-D9DD-645C6596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9B16-6017-D33E-ADF5-7A87CB2C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6B771-6833-4141-C46A-31F8646A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65507-BDDF-6C67-CD06-5B486490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1505-83FA-070F-EF0D-658A7DB7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F7719-0256-3A7A-A49F-A6EF890C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2DFD-1D9C-C40A-571B-2A1AF438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E0AC4-F33D-5BA7-BE9C-F3CD5336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D188-AED2-ECDA-E9BF-6A9988D3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BC442-5910-2BB3-6024-AE8A28B1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07AA-FE33-9E86-CBF3-8CD1D7A9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8613-E1B7-EFEF-F2E7-D93E4749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4F566-3DE1-8E98-6D72-6791E0B9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B4C50-5423-A464-D50E-38FFA8F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ED96E-AC7F-F355-756F-E40B257D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87E24-8B00-E930-2B94-6BC56EF5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AC269-CA11-5EF7-4554-FE0A752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BCD2-FCB3-C716-AE86-3131B10E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38F1-C53B-0F6F-2667-BCFA48E4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4F6A5-074F-6EA1-63AA-63A38278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E3545-0B16-BBE3-9D74-0E87D982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CBF15-5E30-FBF7-31D8-B4F42358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93A1E-C95B-9FBD-C9E4-E1CC1AB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26D80-7500-B41D-7FC8-21F224A2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E406F-8EC0-EA17-B2B6-9B06B9F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F0A-1A30-03D7-1E54-54E8583B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18A6F-EB74-4931-3DB6-33B6C145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0803-C578-1A91-B2A3-2A5A35B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0FB30-DA4B-F061-F47D-3EC2A8FA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8D24D-6CCF-40B7-C5D4-983927D0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DA894-390E-9343-3322-4BAA990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B840B-2FCC-5EB8-2FAF-E6D179CD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9479-332E-B43F-D2BF-321C090C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E0C21-8152-0DE8-AE56-CC5B74C6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3652B-70AD-58CA-5955-4DCFE60D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4295-B82B-AC10-8AC1-D30EE0AD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CEAA4-4561-A860-934D-F3EC74DF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4F666-2197-C6B6-55F3-26FB5F2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F3C0-3A37-BE9C-918C-A1F72940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6F58B-F366-A193-51FC-A7CFAA7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041A6-FD35-31D6-D826-BA461D3E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453B6-DB32-5DE1-EC08-C5DBDB23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7A9B1-75B3-9D0B-DB95-4F497952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ECF93-BF19-B90C-16EE-5B84CF9C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8D72B4-EF38-145C-B673-F527074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082A2-46CC-3576-2816-6B9C2F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83826-A8F1-D07F-196B-FD2318A3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7D0E-25E1-4161-8F1A-21F3BEB89DE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026B7-17D2-5E35-3EF0-428A0729E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464-7183-0B5B-7B70-F8F08A9E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CDEE18-B12E-EE4D-D370-ACA1BE6FC4D5}"/>
              </a:ext>
            </a:extLst>
          </p:cNvPr>
          <p:cNvSpPr/>
          <p:nvPr/>
        </p:nvSpPr>
        <p:spPr>
          <a:xfrm>
            <a:off x="180975" y="114300"/>
            <a:ext cx="5391150" cy="6743700"/>
          </a:xfrm>
          <a:prstGeom prst="roundRect">
            <a:avLst>
              <a:gd name="adj" fmla="val 96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2CC403-1F62-3805-4842-3BD5B16135EF}"/>
              </a:ext>
            </a:extLst>
          </p:cNvPr>
          <p:cNvGrpSpPr/>
          <p:nvPr/>
        </p:nvGrpSpPr>
        <p:grpSpPr>
          <a:xfrm>
            <a:off x="0" y="-2673190"/>
            <a:ext cx="7751097" cy="2673190"/>
            <a:chOff x="9017000" y="2336801"/>
            <a:chExt cx="7751097" cy="26731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C62980E-B5A5-EF28-05E9-0F86484AB28C}"/>
                </a:ext>
              </a:extLst>
            </p:cNvPr>
            <p:cNvSpPr/>
            <p:nvPr/>
          </p:nvSpPr>
          <p:spPr>
            <a:xfrm>
              <a:off x="9017000" y="2336801"/>
              <a:ext cx="7751097" cy="26731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0C3DCD-E2D4-7B2B-727D-F26BB0DD8256}"/>
                </a:ext>
              </a:extLst>
            </p:cNvPr>
            <p:cNvGrpSpPr/>
            <p:nvPr/>
          </p:nvGrpSpPr>
          <p:grpSpPr>
            <a:xfrm>
              <a:off x="9559692" y="2565401"/>
              <a:ext cx="7208405" cy="2215991"/>
              <a:chOff x="3662795" y="-657219"/>
              <a:chExt cx="7208405" cy="221599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BC7BE-FAC9-4B5E-FB89-75EA25906670}"/>
                  </a:ext>
                </a:extLst>
              </p:cNvPr>
              <p:cNvSpPr txBox="1"/>
              <p:nvPr/>
            </p:nvSpPr>
            <p:spPr>
              <a:xfrm>
                <a:off x="5212195" y="-657219"/>
                <a:ext cx="5659005" cy="221599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Shop</a:t>
                </a:r>
                <a:endParaRPr lang="ko-KR" altLang="en-US" sz="13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masis MT Pro Black" panose="020F0502020204030204" pitchFamily="18" charset="0"/>
                </a:endParaRPr>
              </a:p>
            </p:txBody>
          </p:sp>
          <p:pic>
            <p:nvPicPr>
              <p:cNvPr id="1026" name="Picture 2" descr="쇼핑 상점 - 무료 상업개 아이콘">
                <a:extLst>
                  <a:ext uri="{FF2B5EF4-FFF2-40B4-BE49-F238E27FC236}">
                    <a16:creationId xmlns:a16="http://schemas.microsoft.com/office/drawing/2014/main" id="{556FA355-9B28-B655-A68C-09FE382C4D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2795" y="-606759"/>
                <a:ext cx="1854200" cy="18542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28D007-41A2-20E3-EC68-F4C149639135}"/>
              </a:ext>
            </a:extLst>
          </p:cNvPr>
          <p:cNvGrpSpPr/>
          <p:nvPr/>
        </p:nvGrpSpPr>
        <p:grpSpPr>
          <a:xfrm>
            <a:off x="7014038" y="740697"/>
            <a:ext cx="3116928" cy="3116928"/>
            <a:chOff x="7217697" y="1352550"/>
            <a:chExt cx="3116928" cy="31169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785B68B-9B73-C26E-3222-C69EF237F291}"/>
                </a:ext>
              </a:extLst>
            </p:cNvPr>
            <p:cNvSpPr/>
            <p:nvPr/>
          </p:nvSpPr>
          <p:spPr>
            <a:xfrm>
              <a:off x="7217697" y="1352550"/>
              <a:ext cx="3116928" cy="31169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자동차 바퀴 - 무료 수송개 아이콘">
              <a:extLst>
                <a:ext uri="{FF2B5EF4-FFF2-40B4-BE49-F238E27FC236}">
                  <a16:creationId xmlns:a16="http://schemas.microsoft.com/office/drawing/2014/main" id="{84A52813-063F-A77C-DE70-4E3F51861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22" y="1472175"/>
              <a:ext cx="2877677" cy="287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95D14F-3588-22F7-EF4E-E0F2448C3B08}"/>
              </a:ext>
            </a:extLst>
          </p:cNvPr>
          <p:cNvSpPr/>
          <p:nvPr/>
        </p:nvSpPr>
        <p:spPr>
          <a:xfrm>
            <a:off x="5701841" y="5469603"/>
            <a:ext cx="5282974" cy="1295400"/>
          </a:xfrm>
          <a:prstGeom prst="roundRect">
            <a:avLst>
              <a:gd name="adj" fmla="val 24467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raw a simple 8-cylinder engine.. 이미지 3/4">
            <a:extLst>
              <a:ext uri="{FF2B5EF4-FFF2-40B4-BE49-F238E27FC236}">
                <a16:creationId xmlns:a16="http://schemas.microsoft.com/office/drawing/2014/main" id="{B85E90E8-5DE8-03A8-B9B6-D79DD1644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902" t="2652" r="11832" b="4394"/>
          <a:stretch/>
        </p:blipFill>
        <p:spPr bwMode="auto">
          <a:xfrm>
            <a:off x="-390367" y="-1540797"/>
            <a:ext cx="7914710" cy="76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6F5D80-9BA8-C7B4-D66F-576AA174FCB5}"/>
              </a:ext>
            </a:extLst>
          </p:cNvPr>
          <p:cNvGrpSpPr/>
          <p:nvPr/>
        </p:nvGrpSpPr>
        <p:grpSpPr>
          <a:xfrm>
            <a:off x="10452561" y="-2282005"/>
            <a:ext cx="3116928" cy="3116928"/>
            <a:chOff x="7664217" y="-2499974"/>
            <a:chExt cx="3116928" cy="311692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8DBA8C4-868F-9072-5217-89ECED46B8D0}"/>
                </a:ext>
              </a:extLst>
            </p:cNvPr>
            <p:cNvSpPr/>
            <p:nvPr/>
          </p:nvSpPr>
          <p:spPr>
            <a:xfrm>
              <a:off x="7664217" y="-2499974"/>
              <a:ext cx="3116928" cy="31169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자동차 엔진 - 무료 전자개 아이콘">
              <a:extLst>
                <a:ext uri="{FF2B5EF4-FFF2-40B4-BE49-F238E27FC236}">
                  <a16:creationId xmlns:a16="http://schemas.microsoft.com/office/drawing/2014/main" id="{C5C4B70F-1509-6B33-EDA4-A5C58DACD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2781" y="-2301410"/>
              <a:ext cx="2719799" cy="271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8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렇게 욕 먹더니.. 현대차 계기판, 차주들 원성에 결국 이렇게 됐죠 - 네이트뷰">
            <a:extLst>
              <a:ext uri="{FF2B5EF4-FFF2-40B4-BE49-F238E27FC236}">
                <a16:creationId xmlns:a16="http://schemas.microsoft.com/office/drawing/2014/main" id="{AC4A56B7-93EC-F435-D047-1378B29D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" y="28956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5126A5-A14B-2DDC-215F-52349F1F4DC0}"/>
              </a:ext>
            </a:extLst>
          </p:cNvPr>
          <p:cNvGrpSpPr/>
          <p:nvPr/>
        </p:nvGrpSpPr>
        <p:grpSpPr>
          <a:xfrm>
            <a:off x="11802644" y="907141"/>
            <a:ext cx="3126436" cy="3128211"/>
            <a:chOff x="3079028" y="2895600"/>
            <a:chExt cx="1523135" cy="1524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A04EBC-E197-55F8-FDFB-1CD0CFF4642C}"/>
                </a:ext>
              </a:extLst>
            </p:cNvPr>
            <p:cNvSpPr/>
            <p:nvPr/>
          </p:nvSpPr>
          <p:spPr>
            <a:xfrm>
              <a:off x="3106103" y="2895600"/>
              <a:ext cx="1496060" cy="1524000"/>
            </a:xfrm>
            <a:prstGeom prst="ellipse">
              <a:avLst/>
            </a:prstGeom>
            <a:solidFill>
              <a:srgbClr val="242B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D7F0EAED-FEB4-BC3F-E89D-A136257A718E}"/>
                </a:ext>
              </a:extLst>
            </p:cNvPr>
            <p:cNvSpPr/>
            <p:nvPr/>
          </p:nvSpPr>
          <p:spPr>
            <a:xfrm rot="776712">
              <a:off x="3079028" y="2895638"/>
              <a:ext cx="1522249" cy="1520789"/>
            </a:xfrm>
            <a:prstGeom prst="blockArc">
              <a:avLst>
                <a:gd name="adj1" fmla="val 8677832"/>
                <a:gd name="adj2" fmla="val 571640"/>
                <a:gd name="adj3" fmla="val 71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7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971A4B-EA23-213E-874E-31E99FBC1980}"/>
              </a:ext>
            </a:extLst>
          </p:cNvPr>
          <p:cNvGrpSpPr/>
          <p:nvPr/>
        </p:nvGrpSpPr>
        <p:grpSpPr>
          <a:xfrm>
            <a:off x="1801394" y="653218"/>
            <a:ext cx="5209006" cy="5288968"/>
            <a:chOff x="167961" y="2957510"/>
            <a:chExt cx="1522249" cy="15456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08ACC7-9709-346B-6185-6DE1210AAF49}"/>
                </a:ext>
              </a:extLst>
            </p:cNvPr>
            <p:cNvSpPr/>
            <p:nvPr/>
          </p:nvSpPr>
          <p:spPr>
            <a:xfrm>
              <a:off x="181055" y="2979127"/>
              <a:ext cx="1496060" cy="1524000"/>
            </a:xfrm>
            <a:prstGeom prst="ellipse">
              <a:avLst/>
            </a:prstGeom>
            <a:solidFill>
              <a:srgbClr val="242B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막힌 원호 5">
              <a:extLst>
                <a:ext uri="{FF2B5EF4-FFF2-40B4-BE49-F238E27FC236}">
                  <a16:creationId xmlns:a16="http://schemas.microsoft.com/office/drawing/2014/main" id="{515C3733-0036-3296-CF84-8A145A699851}"/>
                </a:ext>
              </a:extLst>
            </p:cNvPr>
            <p:cNvSpPr/>
            <p:nvPr/>
          </p:nvSpPr>
          <p:spPr>
            <a:xfrm rot="1561858">
              <a:off x="167961" y="2957510"/>
              <a:ext cx="1522249" cy="1520789"/>
            </a:xfrm>
            <a:prstGeom prst="blockArc">
              <a:avLst>
                <a:gd name="adj1" fmla="val 7238092"/>
                <a:gd name="adj2" fmla="val 591878"/>
                <a:gd name="adj3" fmla="val 11150"/>
              </a:avLst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rgbClr val="242B33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958EC7DE-F34C-5F83-ED34-29AA74DCBAC8}"/>
              </a:ext>
            </a:extLst>
          </p:cNvPr>
          <p:cNvSpPr/>
          <p:nvPr/>
        </p:nvSpPr>
        <p:spPr>
          <a:xfrm rot="1561858">
            <a:off x="7065726" y="561779"/>
            <a:ext cx="5209006" cy="5204009"/>
          </a:xfrm>
          <a:prstGeom prst="blockArc">
            <a:avLst>
              <a:gd name="adj1" fmla="val 7238092"/>
              <a:gd name="adj2" fmla="val 591878"/>
              <a:gd name="adj3" fmla="val 111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무료로 다운로드 가능한 사막 벡터 &amp; 일러스트 | Freepik">
            <a:extLst>
              <a:ext uri="{FF2B5EF4-FFF2-40B4-BE49-F238E27FC236}">
                <a16:creationId xmlns:a16="http://schemas.microsoft.com/office/drawing/2014/main" id="{AE140C80-2050-C6A9-C192-0EE03937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71" y="286975"/>
            <a:ext cx="5962650" cy="3971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산 일러스트 이미지 - Freepik에서 무료 다운로드">
            <a:extLst>
              <a:ext uri="{FF2B5EF4-FFF2-40B4-BE49-F238E27FC236}">
                <a16:creationId xmlns:a16="http://schemas.microsoft.com/office/drawing/2014/main" id="{03D9F727-C942-C2C4-BCC7-A81C1348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25" y="2572973"/>
            <a:ext cx="5962650" cy="3971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>
                <a:lumMod val="7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42개의 도시일러스트 아이디어 | 도시 일러스트레이션, 일러스트레이션, 도시">
            <a:extLst>
              <a:ext uri="{FF2B5EF4-FFF2-40B4-BE49-F238E27FC236}">
                <a16:creationId xmlns:a16="http://schemas.microsoft.com/office/drawing/2014/main" id="{F58E6BEA-4257-FB44-A80A-31D4971A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14" y="587010"/>
            <a:ext cx="5962650" cy="3971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7904FF-D664-DED5-716B-DD093A7B5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23900" y="2152650"/>
            <a:ext cx="3181350" cy="32766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1EA87-EF25-9CE6-4787-D3841C725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4505325" y="2152650"/>
            <a:ext cx="3181350" cy="3276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1814A2-5778-6E7F-0E8B-CFE0AB88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962900" y="2152650"/>
            <a:ext cx="3181350" cy="32766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6" descr="Draw a simple 8-cylinder engine.. 이미지 3/4">
            <a:extLst>
              <a:ext uri="{FF2B5EF4-FFF2-40B4-BE49-F238E27FC236}">
                <a16:creationId xmlns:a16="http://schemas.microsoft.com/office/drawing/2014/main" id="{9BDB6228-1A8F-E914-68E3-6EFF1BBB9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4" t="2652" r="11833" b="4394"/>
          <a:stretch/>
        </p:blipFill>
        <p:spPr bwMode="auto">
          <a:xfrm>
            <a:off x="11798300" y="1625774"/>
            <a:ext cx="4429126" cy="40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w a simple six-cylinder engine.. 이미지 3/4">
            <a:extLst>
              <a:ext uri="{FF2B5EF4-FFF2-40B4-BE49-F238E27FC236}">
                <a16:creationId xmlns:a16="http://schemas.microsoft.com/office/drawing/2014/main" id="{CDBCF1B9-FC66-BAB5-89A8-F57D7B14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0" b="90000" l="10000" r="90000">
                        <a14:foregroundMark x1="65556" y1="9630" x2="65556" y2="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-1438275"/>
            <a:ext cx="4184650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8C6CB4-FC32-375F-FF77-81A4A65C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-3057525" y="-654050"/>
            <a:ext cx="3181350" cy="3276600"/>
          </a:xfrm>
          <a:prstGeom prst="rect">
            <a:avLst/>
          </a:prstGeom>
          <a:effectLst/>
        </p:spPr>
      </p:pic>
      <p:pic>
        <p:nvPicPr>
          <p:cNvPr id="2052" name="Picture 4" descr="엔진모형 V8 자동차 조립 키트 미니 소형 새턴 8기통 - 인터파크 쇼핑">
            <a:extLst>
              <a:ext uri="{FF2B5EF4-FFF2-40B4-BE49-F238E27FC236}">
                <a16:creationId xmlns:a16="http://schemas.microsoft.com/office/drawing/2014/main" id="{A5FEE285-B536-E75C-E21C-0508A70F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67" b="94167" l="3500" r="97000">
                        <a14:foregroundMark x1="44333" y1="92167" x2="41500" y2="94167"/>
                        <a14:foregroundMark x1="15500" y1="19000" x2="14167" y2="15500"/>
                        <a14:foregroundMark x1="9333" y1="39167" x2="3500" y2="35000"/>
                        <a14:foregroundMark x1="52333" y1="7167" x2="54667" y2="5167"/>
                        <a14:foregroundMark x1="97000" y1="34833" x2="97000" y2="3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-1768475"/>
            <a:ext cx="3921125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5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EBB43-0A05-C349-CC9F-7BE203AD07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6FADD7-5C6E-5622-3756-5E55BF65CA12}"/>
              </a:ext>
            </a:extLst>
          </p:cNvPr>
          <p:cNvSpPr/>
          <p:nvPr/>
        </p:nvSpPr>
        <p:spPr>
          <a:xfrm>
            <a:off x="582930" y="4328160"/>
            <a:ext cx="11026140" cy="2362200"/>
          </a:xfrm>
          <a:custGeom>
            <a:avLst/>
            <a:gdLst>
              <a:gd name="connsiteX0" fmla="*/ 0 w 11026140"/>
              <a:gd name="connsiteY0" fmla="*/ 393708 h 2362200"/>
              <a:gd name="connsiteX1" fmla="*/ 393708 w 11026140"/>
              <a:gd name="connsiteY1" fmla="*/ 0 h 2362200"/>
              <a:gd name="connsiteX2" fmla="*/ 1281064 w 11026140"/>
              <a:gd name="connsiteY2" fmla="*/ 0 h 2362200"/>
              <a:gd name="connsiteX3" fmla="*/ 1656484 w 11026140"/>
              <a:gd name="connsiteY3" fmla="*/ 0 h 2362200"/>
              <a:gd name="connsiteX4" fmla="*/ 2543840 w 11026140"/>
              <a:gd name="connsiteY4" fmla="*/ 0 h 2362200"/>
              <a:gd name="connsiteX5" fmla="*/ 2919260 w 11026140"/>
              <a:gd name="connsiteY5" fmla="*/ 0 h 2362200"/>
              <a:gd name="connsiteX6" fmla="*/ 3397067 w 11026140"/>
              <a:gd name="connsiteY6" fmla="*/ 0 h 2362200"/>
              <a:gd name="connsiteX7" fmla="*/ 3977261 w 11026140"/>
              <a:gd name="connsiteY7" fmla="*/ 0 h 2362200"/>
              <a:gd name="connsiteX8" fmla="*/ 4352681 w 11026140"/>
              <a:gd name="connsiteY8" fmla="*/ 0 h 2362200"/>
              <a:gd name="connsiteX9" fmla="*/ 4830488 w 11026140"/>
              <a:gd name="connsiteY9" fmla="*/ 0 h 2362200"/>
              <a:gd name="connsiteX10" fmla="*/ 5717844 w 11026140"/>
              <a:gd name="connsiteY10" fmla="*/ 0 h 2362200"/>
              <a:gd name="connsiteX11" fmla="*/ 6605201 w 11026140"/>
              <a:gd name="connsiteY11" fmla="*/ 0 h 2362200"/>
              <a:gd name="connsiteX12" fmla="*/ 7390169 w 11026140"/>
              <a:gd name="connsiteY12" fmla="*/ 0 h 2362200"/>
              <a:gd name="connsiteX13" fmla="*/ 8175138 w 11026140"/>
              <a:gd name="connsiteY13" fmla="*/ 0 h 2362200"/>
              <a:gd name="connsiteX14" fmla="*/ 8550558 w 11026140"/>
              <a:gd name="connsiteY14" fmla="*/ 0 h 2362200"/>
              <a:gd name="connsiteX15" fmla="*/ 9437914 w 11026140"/>
              <a:gd name="connsiteY15" fmla="*/ 0 h 2362200"/>
              <a:gd name="connsiteX16" fmla="*/ 10632432 w 11026140"/>
              <a:gd name="connsiteY16" fmla="*/ 0 h 2362200"/>
              <a:gd name="connsiteX17" fmla="*/ 11026140 w 11026140"/>
              <a:gd name="connsiteY17" fmla="*/ 393708 h 2362200"/>
              <a:gd name="connsiteX18" fmla="*/ 11026140 w 11026140"/>
              <a:gd name="connsiteY18" fmla="*/ 871392 h 2362200"/>
              <a:gd name="connsiteX19" fmla="*/ 11026140 w 11026140"/>
              <a:gd name="connsiteY19" fmla="*/ 1380573 h 2362200"/>
              <a:gd name="connsiteX20" fmla="*/ 11026140 w 11026140"/>
              <a:gd name="connsiteY20" fmla="*/ 1968492 h 2362200"/>
              <a:gd name="connsiteX21" fmla="*/ 10632432 w 11026140"/>
              <a:gd name="connsiteY21" fmla="*/ 2362200 h 2362200"/>
              <a:gd name="connsiteX22" fmla="*/ 9847463 w 11026140"/>
              <a:gd name="connsiteY22" fmla="*/ 2362200 h 2362200"/>
              <a:gd name="connsiteX23" fmla="*/ 8960107 w 11026140"/>
              <a:gd name="connsiteY23" fmla="*/ 2362200 h 2362200"/>
              <a:gd name="connsiteX24" fmla="*/ 8584687 w 11026140"/>
              <a:gd name="connsiteY24" fmla="*/ 2362200 h 2362200"/>
              <a:gd name="connsiteX25" fmla="*/ 8004493 w 11026140"/>
              <a:gd name="connsiteY25" fmla="*/ 2362200 h 2362200"/>
              <a:gd name="connsiteX26" fmla="*/ 7219524 w 11026140"/>
              <a:gd name="connsiteY26" fmla="*/ 2362200 h 2362200"/>
              <a:gd name="connsiteX27" fmla="*/ 6332168 w 11026140"/>
              <a:gd name="connsiteY27" fmla="*/ 2362200 h 2362200"/>
              <a:gd name="connsiteX28" fmla="*/ 5649586 w 11026140"/>
              <a:gd name="connsiteY28" fmla="*/ 2362200 h 2362200"/>
              <a:gd name="connsiteX29" fmla="*/ 5274166 w 11026140"/>
              <a:gd name="connsiteY29" fmla="*/ 2362200 h 2362200"/>
              <a:gd name="connsiteX30" fmla="*/ 4386810 w 11026140"/>
              <a:gd name="connsiteY30" fmla="*/ 2362200 h 2362200"/>
              <a:gd name="connsiteX31" fmla="*/ 3499454 w 11026140"/>
              <a:gd name="connsiteY31" fmla="*/ 2362200 h 2362200"/>
              <a:gd name="connsiteX32" fmla="*/ 2714485 w 11026140"/>
              <a:gd name="connsiteY32" fmla="*/ 2362200 h 2362200"/>
              <a:gd name="connsiteX33" fmla="*/ 2134291 w 11026140"/>
              <a:gd name="connsiteY33" fmla="*/ 2362200 h 2362200"/>
              <a:gd name="connsiteX34" fmla="*/ 1554097 w 11026140"/>
              <a:gd name="connsiteY34" fmla="*/ 2362200 h 2362200"/>
              <a:gd name="connsiteX35" fmla="*/ 973902 w 11026140"/>
              <a:gd name="connsiteY35" fmla="*/ 2362200 h 2362200"/>
              <a:gd name="connsiteX36" fmla="*/ 393708 w 11026140"/>
              <a:gd name="connsiteY36" fmla="*/ 2362200 h 2362200"/>
              <a:gd name="connsiteX37" fmla="*/ 0 w 11026140"/>
              <a:gd name="connsiteY37" fmla="*/ 1968492 h 2362200"/>
              <a:gd name="connsiteX38" fmla="*/ 0 w 11026140"/>
              <a:gd name="connsiteY38" fmla="*/ 1475060 h 2362200"/>
              <a:gd name="connsiteX39" fmla="*/ 0 w 11026140"/>
              <a:gd name="connsiteY39" fmla="*/ 981627 h 2362200"/>
              <a:gd name="connsiteX40" fmla="*/ 0 w 11026140"/>
              <a:gd name="connsiteY40" fmla="*/ 393708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026140" h="2362200" fill="none" extrusionOk="0">
                <a:moveTo>
                  <a:pt x="0" y="393708"/>
                </a:moveTo>
                <a:cubicBezTo>
                  <a:pt x="-8268" y="143837"/>
                  <a:pt x="201156" y="16375"/>
                  <a:pt x="393708" y="0"/>
                </a:cubicBezTo>
                <a:cubicBezTo>
                  <a:pt x="633039" y="-18983"/>
                  <a:pt x="937095" y="-524"/>
                  <a:pt x="1281064" y="0"/>
                </a:cubicBezTo>
                <a:cubicBezTo>
                  <a:pt x="1625033" y="524"/>
                  <a:pt x="1488076" y="-4092"/>
                  <a:pt x="1656484" y="0"/>
                </a:cubicBezTo>
                <a:cubicBezTo>
                  <a:pt x="1824892" y="4092"/>
                  <a:pt x="2124651" y="33546"/>
                  <a:pt x="2543840" y="0"/>
                </a:cubicBezTo>
                <a:cubicBezTo>
                  <a:pt x="2963029" y="-33546"/>
                  <a:pt x="2753882" y="12448"/>
                  <a:pt x="2919260" y="0"/>
                </a:cubicBezTo>
                <a:cubicBezTo>
                  <a:pt x="3084638" y="-12448"/>
                  <a:pt x="3248033" y="-9694"/>
                  <a:pt x="3397067" y="0"/>
                </a:cubicBezTo>
                <a:cubicBezTo>
                  <a:pt x="3546101" y="9694"/>
                  <a:pt x="3794412" y="-23141"/>
                  <a:pt x="3977261" y="0"/>
                </a:cubicBezTo>
                <a:cubicBezTo>
                  <a:pt x="4160110" y="23141"/>
                  <a:pt x="4236019" y="7166"/>
                  <a:pt x="4352681" y="0"/>
                </a:cubicBezTo>
                <a:cubicBezTo>
                  <a:pt x="4469343" y="-7166"/>
                  <a:pt x="4673036" y="19644"/>
                  <a:pt x="4830488" y="0"/>
                </a:cubicBezTo>
                <a:cubicBezTo>
                  <a:pt x="4987940" y="-19644"/>
                  <a:pt x="5288657" y="-25560"/>
                  <a:pt x="5717844" y="0"/>
                </a:cubicBezTo>
                <a:cubicBezTo>
                  <a:pt x="6147031" y="25560"/>
                  <a:pt x="6215438" y="7208"/>
                  <a:pt x="6605201" y="0"/>
                </a:cubicBezTo>
                <a:cubicBezTo>
                  <a:pt x="6994964" y="-7208"/>
                  <a:pt x="6998728" y="7893"/>
                  <a:pt x="7390169" y="0"/>
                </a:cubicBezTo>
                <a:cubicBezTo>
                  <a:pt x="7781610" y="-7893"/>
                  <a:pt x="8018091" y="-31322"/>
                  <a:pt x="8175138" y="0"/>
                </a:cubicBezTo>
                <a:cubicBezTo>
                  <a:pt x="8332185" y="31322"/>
                  <a:pt x="8394270" y="-10384"/>
                  <a:pt x="8550558" y="0"/>
                </a:cubicBezTo>
                <a:cubicBezTo>
                  <a:pt x="8706846" y="10384"/>
                  <a:pt x="9160304" y="-10350"/>
                  <a:pt x="9437914" y="0"/>
                </a:cubicBezTo>
                <a:cubicBezTo>
                  <a:pt x="9715524" y="10350"/>
                  <a:pt x="10134339" y="-29847"/>
                  <a:pt x="10632432" y="0"/>
                </a:cubicBezTo>
                <a:cubicBezTo>
                  <a:pt x="10875866" y="44591"/>
                  <a:pt x="11049039" y="151625"/>
                  <a:pt x="11026140" y="393708"/>
                </a:cubicBezTo>
                <a:cubicBezTo>
                  <a:pt x="11046777" y="560693"/>
                  <a:pt x="11032948" y="710341"/>
                  <a:pt x="11026140" y="871392"/>
                </a:cubicBezTo>
                <a:cubicBezTo>
                  <a:pt x="11019332" y="1032443"/>
                  <a:pt x="11008797" y="1192106"/>
                  <a:pt x="11026140" y="1380573"/>
                </a:cubicBezTo>
                <a:cubicBezTo>
                  <a:pt x="11043483" y="1569040"/>
                  <a:pt x="11005828" y="1768245"/>
                  <a:pt x="11026140" y="1968492"/>
                </a:cubicBezTo>
                <a:cubicBezTo>
                  <a:pt x="11041386" y="2229663"/>
                  <a:pt x="10840180" y="2343628"/>
                  <a:pt x="10632432" y="2362200"/>
                </a:cubicBezTo>
                <a:cubicBezTo>
                  <a:pt x="10292747" y="2388133"/>
                  <a:pt x="10100653" y="2363946"/>
                  <a:pt x="9847463" y="2362200"/>
                </a:cubicBezTo>
                <a:cubicBezTo>
                  <a:pt x="9594273" y="2360454"/>
                  <a:pt x="9219175" y="2318789"/>
                  <a:pt x="8960107" y="2362200"/>
                </a:cubicBezTo>
                <a:cubicBezTo>
                  <a:pt x="8701039" y="2405611"/>
                  <a:pt x="8680592" y="2350695"/>
                  <a:pt x="8584687" y="2362200"/>
                </a:cubicBezTo>
                <a:cubicBezTo>
                  <a:pt x="8488782" y="2373705"/>
                  <a:pt x="8174554" y="2362876"/>
                  <a:pt x="8004493" y="2362200"/>
                </a:cubicBezTo>
                <a:cubicBezTo>
                  <a:pt x="7834432" y="2361524"/>
                  <a:pt x="7533939" y="2385955"/>
                  <a:pt x="7219524" y="2362200"/>
                </a:cubicBezTo>
                <a:cubicBezTo>
                  <a:pt x="6905109" y="2338445"/>
                  <a:pt x="6749699" y="2367492"/>
                  <a:pt x="6332168" y="2362200"/>
                </a:cubicBezTo>
                <a:cubicBezTo>
                  <a:pt x="5914637" y="2356908"/>
                  <a:pt x="5913306" y="2350217"/>
                  <a:pt x="5649586" y="2362200"/>
                </a:cubicBezTo>
                <a:cubicBezTo>
                  <a:pt x="5385866" y="2374183"/>
                  <a:pt x="5367353" y="2354817"/>
                  <a:pt x="5274166" y="2362200"/>
                </a:cubicBezTo>
                <a:cubicBezTo>
                  <a:pt x="5180979" y="2369583"/>
                  <a:pt x="4645045" y="2362663"/>
                  <a:pt x="4386810" y="2362200"/>
                </a:cubicBezTo>
                <a:cubicBezTo>
                  <a:pt x="4128575" y="2361737"/>
                  <a:pt x="3733277" y="2358926"/>
                  <a:pt x="3499454" y="2362200"/>
                </a:cubicBezTo>
                <a:cubicBezTo>
                  <a:pt x="3265631" y="2365474"/>
                  <a:pt x="2971006" y="2390506"/>
                  <a:pt x="2714485" y="2362200"/>
                </a:cubicBezTo>
                <a:cubicBezTo>
                  <a:pt x="2457964" y="2333894"/>
                  <a:pt x="2318526" y="2356983"/>
                  <a:pt x="2134291" y="2362200"/>
                </a:cubicBezTo>
                <a:cubicBezTo>
                  <a:pt x="1950056" y="2367417"/>
                  <a:pt x="1770102" y="2378389"/>
                  <a:pt x="1554097" y="2362200"/>
                </a:cubicBezTo>
                <a:cubicBezTo>
                  <a:pt x="1338092" y="2346011"/>
                  <a:pt x="1218204" y="2366574"/>
                  <a:pt x="973902" y="2362200"/>
                </a:cubicBezTo>
                <a:cubicBezTo>
                  <a:pt x="729600" y="2357826"/>
                  <a:pt x="622062" y="2341453"/>
                  <a:pt x="393708" y="2362200"/>
                </a:cubicBezTo>
                <a:cubicBezTo>
                  <a:pt x="174111" y="2375269"/>
                  <a:pt x="12700" y="2136724"/>
                  <a:pt x="0" y="1968492"/>
                </a:cubicBezTo>
                <a:cubicBezTo>
                  <a:pt x="21490" y="1740762"/>
                  <a:pt x="-14537" y="1656916"/>
                  <a:pt x="0" y="1475060"/>
                </a:cubicBezTo>
                <a:cubicBezTo>
                  <a:pt x="14537" y="1293204"/>
                  <a:pt x="-13643" y="1144680"/>
                  <a:pt x="0" y="981627"/>
                </a:cubicBezTo>
                <a:cubicBezTo>
                  <a:pt x="13643" y="818574"/>
                  <a:pt x="15484" y="610610"/>
                  <a:pt x="0" y="393708"/>
                </a:cubicBezTo>
                <a:close/>
              </a:path>
              <a:path w="11026140" h="2362200" stroke="0" extrusionOk="0">
                <a:moveTo>
                  <a:pt x="0" y="393708"/>
                </a:moveTo>
                <a:cubicBezTo>
                  <a:pt x="-40606" y="167837"/>
                  <a:pt x="122581" y="-6808"/>
                  <a:pt x="393708" y="0"/>
                </a:cubicBezTo>
                <a:cubicBezTo>
                  <a:pt x="666622" y="15745"/>
                  <a:pt x="811319" y="37406"/>
                  <a:pt x="1178677" y="0"/>
                </a:cubicBezTo>
                <a:cubicBezTo>
                  <a:pt x="1546035" y="-37406"/>
                  <a:pt x="1625017" y="-14338"/>
                  <a:pt x="1758871" y="0"/>
                </a:cubicBezTo>
                <a:cubicBezTo>
                  <a:pt x="1892725" y="14338"/>
                  <a:pt x="1993905" y="-10034"/>
                  <a:pt x="2134291" y="0"/>
                </a:cubicBezTo>
                <a:cubicBezTo>
                  <a:pt x="2274677" y="10034"/>
                  <a:pt x="2404176" y="-15809"/>
                  <a:pt x="2612098" y="0"/>
                </a:cubicBezTo>
                <a:cubicBezTo>
                  <a:pt x="2820020" y="15809"/>
                  <a:pt x="2939245" y="-12178"/>
                  <a:pt x="3192293" y="0"/>
                </a:cubicBezTo>
                <a:cubicBezTo>
                  <a:pt x="3445342" y="12178"/>
                  <a:pt x="3616846" y="25725"/>
                  <a:pt x="3772487" y="0"/>
                </a:cubicBezTo>
                <a:cubicBezTo>
                  <a:pt x="3928128" y="-25725"/>
                  <a:pt x="4340806" y="-5479"/>
                  <a:pt x="4659843" y="0"/>
                </a:cubicBezTo>
                <a:cubicBezTo>
                  <a:pt x="4978880" y="5479"/>
                  <a:pt x="4955846" y="-1880"/>
                  <a:pt x="5240037" y="0"/>
                </a:cubicBezTo>
                <a:cubicBezTo>
                  <a:pt x="5524228" y="1880"/>
                  <a:pt x="5820028" y="43147"/>
                  <a:pt x="6127393" y="0"/>
                </a:cubicBezTo>
                <a:cubicBezTo>
                  <a:pt x="6434758" y="-43147"/>
                  <a:pt x="6597152" y="-18146"/>
                  <a:pt x="6912362" y="0"/>
                </a:cubicBezTo>
                <a:cubicBezTo>
                  <a:pt x="7227572" y="18146"/>
                  <a:pt x="7367261" y="-3464"/>
                  <a:pt x="7697331" y="0"/>
                </a:cubicBezTo>
                <a:cubicBezTo>
                  <a:pt x="8027401" y="3464"/>
                  <a:pt x="7933828" y="-17437"/>
                  <a:pt x="8072751" y="0"/>
                </a:cubicBezTo>
                <a:cubicBezTo>
                  <a:pt x="8211674" y="17437"/>
                  <a:pt x="8314490" y="-12660"/>
                  <a:pt x="8448171" y="0"/>
                </a:cubicBezTo>
                <a:cubicBezTo>
                  <a:pt x="8581852" y="12660"/>
                  <a:pt x="8737754" y="-96"/>
                  <a:pt x="8823591" y="0"/>
                </a:cubicBezTo>
                <a:cubicBezTo>
                  <a:pt x="8909428" y="96"/>
                  <a:pt x="9115346" y="-21317"/>
                  <a:pt x="9403785" y="0"/>
                </a:cubicBezTo>
                <a:cubicBezTo>
                  <a:pt x="9692224" y="21317"/>
                  <a:pt x="9705324" y="4174"/>
                  <a:pt x="9881592" y="0"/>
                </a:cubicBezTo>
                <a:cubicBezTo>
                  <a:pt x="10057860" y="-4174"/>
                  <a:pt x="10403749" y="-34232"/>
                  <a:pt x="10632432" y="0"/>
                </a:cubicBezTo>
                <a:cubicBezTo>
                  <a:pt x="10828892" y="-48984"/>
                  <a:pt x="11024355" y="166314"/>
                  <a:pt x="11026140" y="393708"/>
                </a:cubicBezTo>
                <a:cubicBezTo>
                  <a:pt x="11013192" y="605530"/>
                  <a:pt x="11014447" y="645613"/>
                  <a:pt x="11026140" y="871392"/>
                </a:cubicBezTo>
                <a:cubicBezTo>
                  <a:pt x="11037833" y="1097171"/>
                  <a:pt x="11008871" y="1258072"/>
                  <a:pt x="11026140" y="1412068"/>
                </a:cubicBezTo>
                <a:cubicBezTo>
                  <a:pt x="11043409" y="1566064"/>
                  <a:pt x="11004590" y="1724291"/>
                  <a:pt x="11026140" y="1968492"/>
                </a:cubicBezTo>
                <a:cubicBezTo>
                  <a:pt x="11032260" y="2194995"/>
                  <a:pt x="10886705" y="2370050"/>
                  <a:pt x="10632432" y="2362200"/>
                </a:cubicBezTo>
                <a:cubicBezTo>
                  <a:pt x="10303103" y="2397149"/>
                  <a:pt x="10100560" y="2382678"/>
                  <a:pt x="9745076" y="2362200"/>
                </a:cubicBezTo>
                <a:cubicBezTo>
                  <a:pt x="9389592" y="2341722"/>
                  <a:pt x="9308884" y="2340521"/>
                  <a:pt x="9164882" y="2362200"/>
                </a:cubicBezTo>
                <a:cubicBezTo>
                  <a:pt x="9020880" y="2383879"/>
                  <a:pt x="8864044" y="2365684"/>
                  <a:pt x="8687074" y="2362200"/>
                </a:cubicBezTo>
                <a:cubicBezTo>
                  <a:pt x="8510104" y="2358716"/>
                  <a:pt x="8290150" y="2336065"/>
                  <a:pt x="7902106" y="2362200"/>
                </a:cubicBezTo>
                <a:cubicBezTo>
                  <a:pt x="7514062" y="2388335"/>
                  <a:pt x="7576933" y="2378402"/>
                  <a:pt x="7424298" y="2362200"/>
                </a:cubicBezTo>
                <a:cubicBezTo>
                  <a:pt x="7271663" y="2345998"/>
                  <a:pt x="6936850" y="2335010"/>
                  <a:pt x="6741717" y="2362200"/>
                </a:cubicBezTo>
                <a:cubicBezTo>
                  <a:pt x="6546584" y="2389390"/>
                  <a:pt x="6299790" y="2360781"/>
                  <a:pt x="6059135" y="2362200"/>
                </a:cubicBezTo>
                <a:cubicBezTo>
                  <a:pt x="5818480" y="2363619"/>
                  <a:pt x="5431913" y="2396266"/>
                  <a:pt x="5274166" y="2362200"/>
                </a:cubicBezTo>
                <a:cubicBezTo>
                  <a:pt x="5116419" y="2328134"/>
                  <a:pt x="4670325" y="2378442"/>
                  <a:pt x="4386810" y="2362200"/>
                </a:cubicBezTo>
                <a:cubicBezTo>
                  <a:pt x="4103295" y="2345958"/>
                  <a:pt x="4069663" y="2369583"/>
                  <a:pt x="3909003" y="2362200"/>
                </a:cubicBezTo>
                <a:cubicBezTo>
                  <a:pt x="3748343" y="2354817"/>
                  <a:pt x="3375339" y="2389002"/>
                  <a:pt x="3124034" y="2362200"/>
                </a:cubicBezTo>
                <a:cubicBezTo>
                  <a:pt x="2872729" y="2335398"/>
                  <a:pt x="2616406" y="2388129"/>
                  <a:pt x="2339066" y="2362200"/>
                </a:cubicBezTo>
                <a:cubicBezTo>
                  <a:pt x="2061726" y="2336271"/>
                  <a:pt x="2145758" y="2353332"/>
                  <a:pt x="1963646" y="2362200"/>
                </a:cubicBezTo>
                <a:cubicBezTo>
                  <a:pt x="1781534" y="2371068"/>
                  <a:pt x="1725366" y="2369523"/>
                  <a:pt x="1588226" y="2362200"/>
                </a:cubicBezTo>
                <a:cubicBezTo>
                  <a:pt x="1451086" y="2354877"/>
                  <a:pt x="940570" y="2374617"/>
                  <a:pt x="393708" y="2362200"/>
                </a:cubicBezTo>
                <a:cubicBezTo>
                  <a:pt x="143125" y="2377895"/>
                  <a:pt x="9198" y="2208136"/>
                  <a:pt x="0" y="1968492"/>
                </a:cubicBezTo>
                <a:cubicBezTo>
                  <a:pt x="8583" y="1740389"/>
                  <a:pt x="-3256" y="1680232"/>
                  <a:pt x="0" y="1412068"/>
                </a:cubicBezTo>
                <a:cubicBezTo>
                  <a:pt x="3256" y="1143904"/>
                  <a:pt x="-22357" y="1107167"/>
                  <a:pt x="0" y="902888"/>
                </a:cubicBezTo>
                <a:cubicBezTo>
                  <a:pt x="22357" y="698609"/>
                  <a:pt x="5007" y="565243"/>
                  <a:pt x="0" y="3937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78681173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4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8327</TotalTime>
  <Words>1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Amasis MT Pro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도경 이</dc:creator>
  <cp:lastModifiedBy>이도경</cp:lastModifiedBy>
  <cp:revision>3</cp:revision>
  <dcterms:created xsi:type="dcterms:W3CDTF">2024-03-15T10:44:33Z</dcterms:created>
  <dcterms:modified xsi:type="dcterms:W3CDTF">2024-03-26T08:14:52Z</dcterms:modified>
</cp:coreProperties>
</file>