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184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CDD0F-5AC6-727B-A00D-9B2497DA3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226CAC-CC81-835C-759F-AA5F09751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046D9-E0C1-D4FB-ECC9-035A92E4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D0E-25E1-4161-8F1A-21F3BEB89DED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8AB29-9D63-2B78-BD71-57455937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35277-36B0-C566-A02E-C2273ABE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9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2CBC4-4936-CB5A-1B68-2FE521FD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68B1B2-3FD5-2BA7-C24B-4D5AF2A5C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E2631-C7A9-E29C-1748-17D7322D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D0E-25E1-4161-8F1A-21F3BEB89DED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A50F9-FA33-5E03-DB6F-3379F579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3BD88-950A-C683-15BA-212845CB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98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BAEE1-0A04-E179-ACF7-9245730F3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2AF619-1DCB-316A-C784-B74169A86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30519-DC98-3213-367D-A98404A1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D0E-25E1-4161-8F1A-21F3BEB89DED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68FB3-CFEC-F84A-B5A1-A9E4170B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715F5-7EC8-0A63-D9DD-645C6596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82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59B16-6017-D33E-ADF5-7A87CB2C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6B771-6833-4141-C46A-31F8646A9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65507-BDDF-6C67-CD06-5B486490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D0E-25E1-4161-8F1A-21F3BEB89DED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11505-83FA-070F-EF0D-658A7DB7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F7719-0256-3A7A-A49F-A6EF890C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5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92DFD-1D9C-C40A-571B-2A1AF438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4E0AC4-F33D-5BA7-BE9C-F3CD5336F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BD188-AED2-ECDA-E9BF-6A9988D3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D0E-25E1-4161-8F1A-21F3BEB89DED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BC442-5910-2BB3-6024-AE8A28B1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B07AA-FE33-9E86-CBF3-8CD1D7A9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3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98613-E1B7-EFEF-F2E7-D93E4749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4F566-3DE1-8E98-6D72-6791E0B9E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DB4C50-5423-A464-D50E-38FFA8F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1ED96E-AC7F-F355-756F-E40B257D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D0E-25E1-4161-8F1A-21F3BEB89DED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87E24-8B00-E930-2B94-6BC56EF5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AC269-CA11-5EF7-4554-FE0A7529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75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0BCD2-FCB3-C716-AE86-3131B10E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8A38F1-C53B-0F6F-2667-BCFA48E4A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44F6A5-074F-6EA1-63AA-63A38278A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4E3545-0B16-BBE3-9D74-0E87D9826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DCBF15-5E30-FBF7-31D8-B4F423586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E93A1E-C95B-9FBD-C9E4-E1CC1AB3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D0E-25E1-4161-8F1A-21F3BEB89DED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E26D80-7500-B41D-7FC8-21F224A2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4E406F-8EC0-EA17-B2B6-9B06B9FA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73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3AF0A-1A30-03D7-1E54-54E8583B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818A6F-EB74-4931-3DB6-33B6C145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D0E-25E1-4161-8F1A-21F3BEB89DED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90803-C578-1A91-B2A3-2A5A35B6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30FB30-DA4B-F061-F47D-3EC2A8FA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85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78D24D-6CCF-40B7-C5D4-983927D0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D0E-25E1-4161-8F1A-21F3BEB89DED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9DA894-390E-9343-3322-4BAA9908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4B840B-2FCC-5EB8-2FAF-E6D179CD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7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79479-332E-B43F-D2BF-321C090C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E0C21-8152-0DE8-AE56-CC5B74C6D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B3652B-70AD-58CA-5955-4DCFE60DD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944295-B82B-AC10-8AC1-D30EE0AD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D0E-25E1-4161-8F1A-21F3BEB89DED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CEAA4-4561-A860-934D-F3EC74DF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A4F666-2197-C6B6-55F3-26FB5F29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1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CF3C0-3A37-BE9C-918C-A1F729407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6F58B-F366-A193-51FC-A7CFAA724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4041A6-FD35-31D6-D826-BA461D3E1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8453B6-DB32-5DE1-EC08-C5DBDB23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D0E-25E1-4161-8F1A-21F3BEB89DED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67A9B1-75B3-9D0B-DB95-4F497952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5ECF93-BF19-B90C-16EE-5B84CF9C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8D72B4-EF38-145C-B673-F527074D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1082A2-46CC-3576-2816-6B9C2F7DD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83826-A8F1-D07F-196B-FD2318A35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557D0E-25E1-4161-8F1A-21F3BEB89DED}" type="datetimeFigureOut">
              <a:rPr lang="ko-KR" altLang="en-US" smtClean="0"/>
              <a:t>2024-03-16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0026B7-17D2-5E35-3EF0-428A0729E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35464-7183-0B5B-7B70-F8F08A9E3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5174D8-C4D9-46B5-A908-6CAA7333A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3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CDEE18-B12E-EE4D-D370-ACA1BE6FC4D5}"/>
              </a:ext>
            </a:extLst>
          </p:cNvPr>
          <p:cNvSpPr/>
          <p:nvPr/>
        </p:nvSpPr>
        <p:spPr>
          <a:xfrm>
            <a:off x="180975" y="114300"/>
            <a:ext cx="5391150" cy="6743700"/>
          </a:xfrm>
          <a:prstGeom prst="roundRect">
            <a:avLst>
              <a:gd name="adj" fmla="val 968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72CC403-1F62-3805-4842-3BD5B16135EF}"/>
              </a:ext>
            </a:extLst>
          </p:cNvPr>
          <p:cNvGrpSpPr/>
          <p:nvPr/>
        </p:nvGrpSpPr>
        <p:grpSpPr>
          <a:xfrm>
            <a:off x="0" y="-2673190"/>
            <a:ext cx="7751097" cy="2673190"/>
            <a:chOff x="9017000" y="2336801"/>
            <a:chExt cx="7751097" cy="267319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C62980E-B5A5-EF28-05E9-0F86484AB28C}"/>
                </a:ext>
              </a:extLst>
            </p:cNvPr>
            <p:cNvSpPr/>
            <p:nvPr/>
          </p:nvSpPr>
          <p:spPr>
            <a:xfrm>
              <a:off x="9017000" y="2336801"/>
              <a:ext cx="7751097" cy="2673190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F0C3DCD-E2D4-7B2B-727D-F26BB0DD8256}"/>
                </a:ext>
              </a:extLst>
            </p:cNvPr>
            <p:cNvGrpSpPr/>
            <p:nvPr/>
          </p:nvGrpSpPr>
          <p:grpSpPr>
            <a:xfrm>
              <a:off x="9559692" y="2565401"/>
              <a:ext cx="7208405" cy="2215991"/>
              <a:chOff x="3662795" y="-657219"/>
              <a:chExt cx="7208405" cy="221599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8BC7BE-FAC9-4B5E-FB89-75EA25906670}"/>
                  </a:ext>
                </a:extLst>
              </p:cNvPr>
              <p:cNvSpPr txBox="1"/>
              <p:nvPr/>
            </p:nvSpPr>
            <p:spPr>
              <a:xfrm>
                <a:off x="5212195" y="-657219"/>
                <a:ext cx="5659005" cy="2215991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38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  <a:latin typeface="Amasis MT Pro Black" panose="020F0502020204030204" pitchFamily="18" charset="0"/>
                  </a:rPr>
                  <a:t>Shop</a:t>
                </a:r>
                <a:endParaRPr lang="ko-KR" altLang="en-US" sz="138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Amasis MT Pro Black" panose="020F0502020204030204" pitchFamily="18" charset="0"/>
                </a:endParaRPr>
              </a:p>
            </p:txBody>
          </p:sp>
          <p:pic>
            <p:nvPicPr>
              <p:cNvPr id="1026" name="Picture 2" descr="쇼핑 상점 - 무료 상업개 아이콘">
                <a:extLst>
                  <a:ext uri="{FF2B5EF4-FFF2-40B4-BE49-F238E27FC236}">
                    <a16:creationId xmlns:a16="http://schemas.microsoft.com/office/drawing/2014/main" id="{556FA355-9B28-B655-A68C-09FE382C4D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2795" y="-606759"/>
                <a:ext cx="1854200" cy="1854200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928D007-41A2-20E3-EC68-F4C149639135}"/>
              </a:ext>
            </a:extLst>
          </p:cNvPr>
          <p:cNvGrpSpPr/>
          <p:nvPr/>
        </p:nvGrpSpPr>
        <p:grpSpPr>
          <a:xfrm>
            <a:off x="7014038" y="740697"/>
            <a:ext cx="3116928" cy="3116928"/>
            <a:chOff x="7217697" y="1352550"/>
            <a:chExt cx="3116928" cy="311692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785B68B-9B73-C26E-3222-C69EF237F291}"/>
                </a:ext>
              </a:extLst>
            </p:cNvPr>
            <p:cNvSpPr/>
            <p:nvPr/>
          </p:nvSpPr>
          <p:spPr>
            <a:xfrm>
              <a:off x="7217697" y="1352550"/>
              <a:ext cx="3116928" cy="311692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 descr="자동차 바퀴 - 무료 수송개 아이콘">
              <a:extLst>
                <a:ext uri="{FF2B5EF4-FFF2-40B4-BE49-F238E27FC236}">
                  <a16:creationId xmlns:a16="http://schemas.microsoft.com/office/drawing/2014/main" id="{84A52813-063F-A77C-DE70-4E3F518611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7322" y="1472175"/>
              <a:ext cx="2877677" cy="2877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295D14F-3588-22F7-EF4E-E0F2448C3B08}"/>
              </a:ext>
            </a:extLst>
          </p:cNvPr>
          <p:cNvSpPr/>
          <p:nvPr/>
        </p:nvSpPr>
        <p:spPr>
          <a:xfrm>
            <a:off x="5701841" y="5469603"/>
            <a:ext cx="5282974" cy="1295400"/>
          </a:xfrm>
          <a:prstGeom prst="roundRect">
            <a:avLst>
              <a:gd name="adj" fmla="val 24467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Draw a simple 8-cylinder engine.. 이미지 3/4">
            <a:extLst>
              <a:ext uri="{FF2B5EF4-FFF2-40B4-BE49-F238E27FC236}">
                <a16:creationId xmlns:a16="http://schemas.microsoft.com/office/drawing/2014/main" id="{B85E90E8-5DE8-03A8-B9B6-D79DD1644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26" b="91852" l="2963" r="90000">
                        <a14:foregroundMark x1="27778" y1="91852" x2="27778" y2="91852"/>
                        <a14:foregroundMark x1="5185" y1="60000" x2="5185" y2="60000"/>
                        <a14:foregroundMark x1="4444" y1="58148" x2="3333" y2="58148"/>
                        <a14:foregroundMark x1="45926" y1="12963" x2="45926" y2="12963"/>
                        <a14:foregroundMark x1="57407" y1="9259" x2="57407" y2="9259"/>
                        <a14:foregroundMark x1="67407" y1="13704" x2="67407" y2="13704"/>
                        <a14:foregroundMark x1="56667" y1="5926" x2="56667" y2="59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7902" t="2652" r="11832" b="4394"/>
          <a:stretch/>
        </p:blipFill>
        <p:spPr bwMode="auto">
          <a:xfrm>
            <a:off x="-5572855" y="-1336595"/>
            <a:ext cx="7914710" cy="765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BF6F5D80-9BA8-C7B4-D66F-576AA174FCB5}"/>
              </a:ext>
            </a:extLst>
          </p:cNvPr>
          <p:cNvGrpSpPr/>
          <p:nvPr/>
        </p:nvGrpSpPr>
        <p:grpSpPr>
          <a:xfrm>
            <a:off x="10452561" y="-2282005"/>
            <a:ext cx="3116928" cy="3116928"/>
            <a:chOff x="7664217" y="-2499974"/>
            <a:chExt cx="3116928" cy="3116928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8DBA8C4-868F-9072-5217-89ECED46B8D0}"/>
                </a:ext>
              </a:extLst>
            </p:cNvPr>
            <p:cNvSpPr/>
            <p:nvPr/>
          </p:nvSpPr>
          <p:spPr>
            <a:xfrm>
              <a:off x="7664217" y="-2499974"/>
              <a:ext cx="3116928" cy="31169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2" name="Picture 8" descr="자동차 엔진 - 무료 전자개 아이콘">
              <a:extLst>
                <a:ext uri="{FF2B5EF4-FFF2-40B4-BE49-F238E27FC236}">
                  <a16:creationId xmlns:a16="http://schemas.microsoft.com/office/drawing/2014/main" id="{C5C4B70F-1509-6B33-EDA4-A5C58DACD9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2781" y="-2301410"/>
              <a:ext cx="2719799" cy="2719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086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그렇게 욕 먹더니.. 현대차 계기판, 차주들 원성에 결국 이렇게 됐죠 - 네이트뷰">
            <a:extLst>
              <a:ext uri="{FF2B5EF4-FFF2-40B4-BE49-F238E27FC236}">
                <a16:creationId xmlns:a16="http://schemas.microsoft.com/office/drawing/2014/main" id="{AC4A56B7-93EC-F435-D047-1378B29DF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" y="28956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1D5126A5-A14B-2DDC-215F-52349F1F4DC0}"/>
              </a:ext>
            </a:extLst>
          </p:cNvPr>
          <p:cNvGrpSpPr/>
          <p:nvPr/>
        </p:nvGrpSpPr>
        <p:grpSpPr>
          <a:xfrm>
            <a:off x="11802644" y="907141"/>
            <a:ext cx="3126436" cy="3128211"/>
            <a:chOff x="3079028" y="2895600"/>
            <a:chExt cx="1523135" cy="152400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0A04EBC-E197-55F8-FDFB-1CD0CFF4642C}"/>
                </a:ext>
              </a:extLst>
            </p:cNvPr>
            <p:cNvSpPr/>
            <p:nvPr/>
          </p:nvSpPr>
          <p:spPr>
            <a:xfrm>
              <a:off x="3106103" y="2895600"/>
              <a:ext cx="1496060" cy="1524000"/>
            </a:xfrm>
            <a:prstGeom prst="ellipse">
              <a:avLst/>
            </a:prstGeom>
            <a:solidFill>
              <a:srgbClr val="242B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막힌 원호 15">
              <a:extLst>
                <a:ext uri="{FF2B5EF4-FFF2-40B4-BE49-F238E27FC236}">
                  <a16:creationId xmlns:a16="http://schemas.microsoft.com/office/drawing/2014/main" id="{D7F0EAED-FEB4-BC3F-E89D-A136257A718E}"/>
                </a:ext>
              </a:extLst>
            </p:cNvPr>
            <p:cNvSpPr/>
            <p:nvPr/>
          </p:nvSpPr>
          <p:spPr>
            <a:xfrm rot="776712">
              <a:off x="3079028" y="2895638"/>
              <a:ext cx="1522249" cy="1520789"/>
            </a:xfrm>
            <a:prstGeom prst="blockArc">
              <a:avLst>
                <a:gd name="adj1" fmla="val 8677832"/>
                <a:gd name="adj2" fmla="val 571640"/>
                <a:gd name="adj3" fmla="val 717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270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D971A4B-EA23-213E-874E-31E99FBC1980}"/>
              </a:ext>
            </a:extLst>
          </p:cNvPr>
          <p:cNvGrpSpPr/>
          <p:nvPr/>
        </p:nvGrpSpPr>
        <p:grpSpPr>
          <a:xfrm>
            <a:off x="1801394" y="653218"/>
            <a:ext cx="5209006" cy="5288968"/>
            <a:chOff x="167961" y="2957510"/>
            <a:chExt cx="1522249" cy="154561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C08ACC7-9709-346B-6185-6DE1210AAF49}"/>
                </a:ext>
              </a:extLst>
            </p:cNvPr>
            <p:cNvSpPr/>
            <p:nvPr/>
          </p:nvSpPr>
          <p:spPr>
            <a:xfrm>
              <a:off x="181055" y="2979127"/>
              <a:ext cx="1496060" cy="1524000"/>
            </a:xfrm>
            <a:prstGeom prst="ellipse">
              <a:avLst/>
            </a:prstGeom>
            <a:solidFill>
              <a:srgbClr val="242B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막힌 원호 5">
              <a:extLst>
                <a:ext uri="{FF2B5EF4-FFF2-40B4-BE49-F238E27FC236}">
                  <a16:creationId xmlns:a16="http://schemas.microsoft.com/office/drawing/2014/main" id="{515C3733-0036-3296-CF84-8A145A699851}"/>
                </a:ext>
              </a:extLst>
            </p:cNvPr>
            <p:cNvSpPr/>
            <p:nvPr/>
          </p:nvSpPr>
          <p:spPr>
            <a:xfrm rot="1561858">
              <a:off x="167961" y="2957510"/>
              <a:ext cx="1522249" cy="1520789"/>
            </a:xfrm>
            <a:prstGeom prst="blockArc">
              <a:avLst>
                <a:gd name="adj1" fmla="val 7238092"/>
                <a:gd name="adj2" fmla="val 591878"/>
                <a:gd name="adj3" fmla="val 11150"/>
              </a:avLst>
            </a:prstGeom>
            <a:pattFill prst="wdDnDiag">
              <a:fgClr>
                <a:schemeClr val="accent6">
                  <a:lumMod val="40000"/>
                  <a:lumOff val="60000"/>
                </a:schemeClr>
              </a:fgClr>
              <a:bgClr>
                <a:srgbClr val="242B33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막힌 원호 11">
            <a:extLst>
              <a:ext uri="{FF2B5EF4-FFF2-40B4-BE49-F238E27FC236}">
                <a16:creationId xmlns:a16="http://schemas.microsoft.com/office/drawing/2014/main" id="{958EC7DE-F34C-5F83-ED34-29AA74DCBAC8}"/>
              </a:ext>
            </a:extLst>
          </p:cNvPr>
          <p:cNvSpPr/>
          <p:nvPr/>
        </p:nvSpPr>
        <p:spPr>
          <a:xfrm rot="1561858">
            <a:off x="7741296" y="119817"/>
            <a:ext cx="5209006" cy="5204009"/>
          </a:xfrm>
          <a:prstGeom prst="blockArc">
            <a:avLst>
              <a:gd name="adj1" fmla="val 7238092"/>
              <a:gd name="adj2" fmla="val 591878"/>
              <a:gd name="adj3" fmla="val 1115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3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57904FF-D664-DED5-716B-DD093A7B59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25" b="91875" l="10000" r="91875">
                        <a14:foregroundMark x1="53750" y1="91875" x2="53750" y2="91875"/>
                        <a14:foregroundMark x1="90000" y1="67813" x2="90000" y2="67813"/>
                        <a14:foregroundMark x1="91875" y1="55000" x2="91875" y2="55000"/>
                        <a14:foregroundMark x1="91563" y1="42500" x2="91563" y2="42500"/>
                        <a14:foregroundMark x1="50625" y1="8125" x2="50625" y2="8125"/>
                        <a14:foregroundMark x1="91875" y1="60000" x2="91875" y2="60000"/>
                      </a14:backgroundRemoval>
                    </a14:imgEffect>
                  </a14:imgLayer>
                </a14:imgProps>
              </a:ext>
            </a:extLst>
          </a:blip>
          <a:srcRect l="8900" t="4712" r="3664" b="5236"/>
          <a:stretch/>
        </p:blipFill>
        <p:spPr>
          <a:xfrm>
            <a:off x="723900" y="2152650"/>
            <a:ext cx="3181350" cy="327660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C1EA87-EF25-9CE6-4787-D3841C7250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25" b="91875" l="10000" r="91875">
                        <a14:foregroundMark x1="53750" y1="91875" x2="53750" y2="91875"/>
                        <a14:foregroundMark x1="90000" y1="67813" x2="90000" y2="67813"/>
                        <a14:foregroundMark x1="91875" y1="55000" x2="91875" y2="55000"/>
                        <a14:foregroundMark x1="91563" y1="42500" x2="91563" y2="42500"/>
                        <a14:foregroundMark x1="50625" y1="8125" x2="50625" y2="8125"/>
                        <a14:foregroundMark x1="91875" y1="60000" x2="91875" y2="60000"/>
                      </a14:backgroundRemoval>
                    </a14:imgEffect>
                  </a14:imgLayer>
                </a14:imgProps>
              </a:ext>
            </a:extLst>
          </a:blip>
          <a:srcRect l="8900" t="4712" r="3664" b="5236"/>
          <a:stretch/>
        </p:blipFill>
        <p:spPr>
          <a:xfrm>
            <a:off x="4505325" y="2152650"/>
            <a:ext cx="3181350" cy="327660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11814A2-5778-6E7F-0E8B-CFE0AB88B8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25" b="91875" l="10000" r="91875">
                        <a14:foregroundMark x1="53750" y1="91875" x2="53750" y2="91875"/>
                        <a14:foregroundMark x1="90000" y1="67813" x2="90000" y2="67813"/>
                        <a14:foregroundMark x1="91875" y1="55000" x2="91875" y2="55000"/>
                        <a14:foregroundMark x1="91563" y1="42500" x2="91563" y2="42500"/>
                        <a14:foregroundMark x1="50625" y1="8125" x2="50625" y2="8125"/>
                        <a14:foregroundMark x1="91875" y1="60000" x2="91875" y2="60000"/>
                      </a14:backgroundRemoval>
                    </a14:imgEffect>
                  </a14:imgLayer>
                </a14:imgProps>
              </a:ext>
            </a:extLst>
          </a:blip>
          <a:srcRect l="8900" t="4712" r="3664" b="5236"/>
          <a:stretch/>
        </p:blipFill>
        <p:spPr>
          <a:xfrm>
            <a:off x="7962900" y="2152650"/>
            <a:ext cx="3181350" cy="32766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2" name="Picture 6" descr="Draw a simple 8-cylinder engine.. 이미지 3/4">
            <a:extLst>
              <a:ext uri="{FF2B5EF4-FFF2-40B4-BE49-F238E27FC236}">
                <a16:creationId xmlns:a16="http://schemas.microsoft.com/office/drawing/2014/main" id="{9BDB6228-1A8F-E914-68E3-6EFF1BBB9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26" b="91852" l="2963" r="90000">
                        <a14:foregroundMark x1="27778" y1="91852" x2="27778" y2="91852"/>
                        <a14:foregroundMark x1="5185" y1="60000" x2="5185" y2="60000"/>
                        <a14:foregroundMark x1="4444" y1="58148" x2="3333" y2="58148"/>
                        <a14:foregroundMark x1="45926" y1="12963" x2="45926" y2="12963"/>
                        <a14:foregroundMark x1="57407" y1="9259" x2="57407" y2="9259"/>
                        <a14:foregroundMark x1="67407" y1="13704" x2="67407" y2="13704"/>
                        <a14:foregroundMark x1="56667" y1="5926" x2="56667" y2="59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34" t="2652" r="11833" b="4394"/>
          <a:stretch/>
        </p:blipFill>
        <p:spPr bwMode="auto">
          <a:xfrm>
            <a:off x="11798300" y="1625774"/>
            <a:ext cx="4429126" cy="400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raw a simple six-cylinder engine.. 이미지 3/4">
            <a:extLst>
              <a:ext uri="{FF2B5EF4-FFF2-40B4-BE49-F238E27FC236}">
                <a16:creationId xmlns:a16="http://schemas.microsoft.com/office/drawing/2014/main" id="{CDBCF1B9-FC66-BAB5-89A8-F57D7B14E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30" b="90000" l="10000" r="90000">
                        <a14:foregroundMark x1="65556" y1="9630" x2="65556" y2="96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-1438275"/>
            <a:ext cx="4184650" cy="418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18C6CB4-FC32-375F-FF77-81A4A65C9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25" b="91875" l="10000" r="91875">
                        <a14:foregroundMark x1="53750" y1="91875" x2="53750" y2="91875"/>
                        <a14:foregroundMark x1="90000" y1="67813" x2="90000" y2="67813"/>
                        <a14:foregroundMark x1="91875" y1="55000" x2="91875" y2="55000"/>
                        <a14:foregroundMark x1="91563" y1="42500" x2="91563" y2="42500"/>
                        <a14:foregroundMark x1="50625" y1="8125" x2="50625" y2="8125"/>
                        <a14:foregroundMark x1="91875" y1="60000" x2="91875" y2="60000"/>
                      </a14:backgroundRemoval>
                    </a14:imgEffect>
                  </a14:imgLayer>
                </a14:imgProps>
              </a:ext>
            </a:extLst>
          </a:blip>
          <a:srcRect l="8900" t="4712" r="3664" b="5236"/>
          <a:stretch/>
        </p:blipFill>
        <p:spPr>
          <a:xfrm>
            <a:off x="-3057525" y="-654050"/>
            <a:ext cx="3181350" cy="3276600"/>
          </a:xfrm>
          <a:prstGeom prst="rect">
            <a:avLst/>
          </a:prstGeom>
          <a:effectLst/>
        </p:spPr>
      </p:pic>
      <p:pic>
        <p:nvPicPr>
          <p:cNvPr id="2052" name="Picture 4" descr="엔진모형 V8 자동차 조립 키트 미니 소형 새턴 8기통 - 인터파크 쇼핑">
            <a:extLst>
              <a:ext uri="{FF2B5EF4-FFF2-40B4-BE49-F238E27FC236}">
                <a16:creationId xmlns:a16="http://schemas.microsoft.com/office/drawing/2014/main" id="{A5FEE285-B536-E75C-E21C-0508A70F6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167" b="94167" l="3500" r="97000">
                        <a14:foregroundMark x1="44333" y1="92167" x2="41500" y2="94167"/>
                        <a14:foregroundMark x1="15500" y1="19000" x2="14167" y2="15500"/>
                        <a14:foregroundMark x1="9333" y1="39167" x2="3500" y2="35000"/>
                        <a14:foregroundMark x1="52333" y1="7167" x2="54667" y2="5167"/>
                        <a14:foregroundMark x1="97000" y1="34833" x2="97000" y2="34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25" y="-1768475"/>
            <a:ext cx="3921125" cy="392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53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1</Words>
  <Application>Microsoft Office PowerPoint</Application>
  <PresentationFormat>와이드스크린</PresentationFormat>
  <Paragraphs>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Amasis MT Pro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도경 이</dc:creator>
  <cp:lastModifiedBy>도경 이</cp:lastModifiedBy>
  <cp:revision>2</cp:revision>
  <dcterms:created xsi:type="dcterms:W3CDTF">2024-03-15T10:44:33Z</dcterms:created>
  <dcterms:modified xsi:type="dcterms:W3CDTF">2024-03-16T12:38:11Z</dcterms:modified>
</cp:coreProperties>
</file>