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ha" initials="M" lastIdx="3" clrIdx="0">
    <p:extLst>
      <p:ext uri="{19B8F6BF-5375-455C-9EA6-DF929625EA0E}">
        <p15:presenceInfo xmlns:p15="http://schemas.microsoft.com/office/powerpoint/2012/main" userId="Mis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9F1"/>
          </a:solidFill>
        </a:fill>
      </a:tcStyle>
    </a:wholeTbl>
    <a:band2H>
      <a:tcTxStyle/>
      <a:tcStyle>
        <a:tcBdr/>
        <a:fill>
          <a:solidFill>
            <a:srgbClr val="E7F4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MineMoon/BullsAndCows.git" TargetMode="External"/></Relationships>
</file>

<file path=ppt/diagrams/_rels/drawing3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MineMoon/BullsAndCows.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04614-5C02-446B-96F5-32D14968C5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011DC733-AA2C-4EC3-A3E7-174C22880A23}">
      <dgm:prSet/>
      <dgm:spPr/>
      <dgm:t>
        <a:bodyPr/>
        <a:lstStyle/>
        <a:p>
          <a:r>
            <a:rPr lang="ru-RU" b="1" i="0" baseline="0"/>
            <a:t>Цель:</a:t>
          </a:r>
          <a:endParaRPr lang="ru-RU"/>
        </a:p>
      </dgm:t>
    </dgm:pt>
    <dgm:pt modelId="{B9C59EED-A316-4F1D-86A1-C75E93786855}" type="parTrans" cxnId="{3BDA8860-3490-494E-AE4F-A2AD4481F787}">
      <dgm:prSet/>
      <dgm:spPr/>
      <dgm:t>
        <a:bodyPr/>
        <a:lstStyle/>
        <a:p>
          <a:endParaRPr lang="ru-RU"/>
        </a:p>
      </dgm:t>
    </dgm:pt>
    <dgm:pt modelId="{4099903B-65EE-46C0-B401-FAA8E25906EF}" type="sibTrans" cxnId="{3BDA8860-3490-494E-AE4F-A2AD4481F787}">
      <dgm:prSet/>
      <dgm:spPr/>
      <dgm:t>
        <a:bodyPr/>
        <a:lstStyle/>
        <a:p>
          <a:endParaRPr lang="ru-RU"/>
        </a:p>
      </dgm:t>
    </dgm:pt>
    <dgm:pt modelId="{B38B22A9-BA17-45C7-ADC9-18C8A079C86E}">
      <dgm:prSet/>
      <dgm:spPr/>
      <dgm:t>
        <a:bodyPr/>
        <a:lstStyle/>
        <a:p>
          <a:r>
            <a:rPr lang="ru-RU" b="0" i="0" baseline="0"/>
            <a:t>Разработать программу для игры “Быки и коровы</a:t>
          </a:r>
          <a:r>
            <a:rPr lang="en-US" b="0" i="0" baseline="0"/>
            <a:t>”</a:t>
          </a:r>
          <a:endParaRPr lang="ru-RU"/>
        </a:p>
      </dgm:t>
    </dgm:pt>
    <dgm:pt modelId="{479CFAE9-0009-49B5-99D7-91E67FBB3311}" type="parTrans" cxnId="{1AF4C503-102A-46A6-BDD7-BF2FE8145988}">
      <dgm:prSet/>
      <dgm:spPr/>
      <dgm:t>
        <a:bodyPr/>
        <a:lstStyle/>
        <a:p>
          <a:endParaRPr lang="ru-RU"/>
        </a:p>
      </dgm:t>
    </dgm:pt>
    <dgm:pt modelId="{9CA29C28-F3D4-4F8D-BE34-2CB4DCA63959}" type="sibTrans" cxnId="{1AF4C503-102A-46A6-BDD7-BF2FE8145988}">
      <dgm:prSet/>
      <dgm:spPr/>
      <dgm:t>
        <a:bodyPr/>
        <a:lstStyle/>
        <a:p>
          <a:endParaRPr lang="ru-RU"/>
        </a:p>
      </dgm:t>
    </dgm:pt>
    <dgm:pt modelId="{59879BFD-92B2-4C40-BB20-939E9CCA5D8C}">
      <dgm:prSet/>
      <dgm:spPr/>
      <dgm:t>
        <a:bodyPr/>
        <a:lstStyle/>
        <a:p>
          <a:r>
            <a:rPr lang="ru-RU" b="1" i="0" baseline="0"/>
            <a:t>Основные требования:</a:t>
          </a:r>
          <a:endParaRPr lang="ru-RU"/>
        </a:p>
      </dgm:t>
    </dgm:pt>
    <dgm:pt modelId="{D5E0303D-98AB-47A7-A705-3541819181E7}" type="parTrans" cxnId="{ED988D48-D0DF-4778-9315-26ABAE0237CE}">
      <dgm:prSet/>
      <dgm:spPr/>
      <dgm:t>
        <a:bodyPr/>
        <a:lstStyle/>
        <a:p>
          <a:endParaRPr lang="ru-RU"/>
        </a:p>
      </dgm:t>
    </dgm:pt>
    <dgm:pt modelId="{CB532311-42CA-464B-BB84-E732F09751C7}" type="sibTrans" cxnId="{ED988D48-D0DF-4778-9315-26ABAE0237CE}">
      <dgm:prSet/>
      <dgm:spPr/>
      <dgm:t>
        <a:bodyPr/>
        <a:lstStyle/>
        <a:p>
          <a:endParaRPr lang="ru-RU"/>
        </a:p>
      </dgm:t>
    </dgm:pt>
    <dgm:pt modelId="{A3F3EF18-E75E-43B9-AFFD-D871E2F92A1B}">
      <dgm:prSet/>
      <dgm:spPr/>
      <dgm:t>
        <a:bodyPr/>
        <a:lstStyle/>
        <a:p>
          <a:r>
            <a:rPr lang="ru-RU" b="0" i="0" baseline="0"/>
            <a:t>Проверка корректности ввода.</a:t>
          </a:r>
          <a:endParaRPr lang="ru-RU"/>
        </a:p>
      </dgm:t>
    </dgm:pt>
    <dgm:pt modelId="{68BA5D32-9169-4AF5-A29D-D1004E3849FC}" type="parTrans" cxnId="{EEB0B919-FEEB-421C-B04E-002A20DDEC04}">
      <dgm:prSet/>
      <dgm:spPr/>
      <dgm:t>
        <a:bodyPr/>
        <a:lstStyle/>
        <a:p>
          <a:endParaRPr lang="ru-RU"/>
        </a:p>
      </dgm:t>
    </dgm:pt>
    <dgm:pt modelId="{13C94D95-0BC1-456B-95AA-5D3EC2C61C2F}" type="sibTrans" cxnId="{EEB0B919-FEEB-421C-B04E-002A20DDEC04}">
      <dgm:prSet/>
      <dgm:spPr/>
      <dgm:t>
        <a:bodyPr/>
        <a:lstStyle/>
        <a:p>
          <a:endParaRPr lang="ru-RU"/>
        </a:p>
      </dgm:t>
    </dgm:pt>
    <dgm:pt modelId="{E0534BDE-34A2-4580-B3C4-E8302D851BEC}">
      <dgm:prSet/>
      <dgm:spPr/>
      <dgm:t>
        <a:bodyPr/>
        <a:lstStyle/>
        <a:p>
          <a:r>
            <a:rPr lang="ru-RU" b="0" i="0" baseline="0"/>
            <a:t>Интуитивно понятный интерфейс.</a:t>
          </a:r>
          <a:endParaRPr lang="ru-RU"/>
        </a:p>
      </dgm:t>
    </dgm:pt>
    <dgm:pt modelId="{839C28BB-186C-47A3-8212-6B0E98E68DBF}" type="parTrans" cxnId="{706BA6AF-63CF-4D97-8BF1-AF13E2C64D61}">
      <dgm:prSet/>
      <dgm:spPr/>
      <dgm:t>
        <a:bodyPr/>
        <a:lstStyle/>
        <a:p>
          <a:endParaRPr lang="ru-RU"/>
        </a:p>
      </dgm:t>
    </dgm:pt>
    <dgm:pt modelId="{17DE5D98-DF0D-442F-98CA-621C4D430291}" type="sibTrans" cxnId="{706BA6AF-63CF-4D97-8BF1-AF13E2C64D61}">
      <dgm:prSet/>
      <dgm:spPr/>
      <dgm:t>
        <a:bodyPr/>
        <a:lstStyle/>
        <a:p>
          <a:endParaRPr lang="ru-RU"/>
        </a:p>
      </dgm:t>
    </dgm:pt>
    <dgm:pt modelId="{B745E49E-3A1A-4AD2-BE7A-0F33F36D94E9}">
      <dgm:prSet/>
      <dgm:spPr/>
      <dgm:t>
        <a:bodyPr/>
        <a:lstStyle/>
        <a:p>
          <a:r>
            <a:rPr lang="ru-RU" b="0" i="0" baseline="0"/>
            <a:t>Реализация игрового процесса.</a:t>
          </a:r>
          <a:endParaRPr lang="ru-RU"/>
        </a:p>
      </dgm:t>
    </dgm:pt>
    <dgm:pt modelId="{B268D71A-D93E-4391-9FD5-C9D26057A134}" type="parTrans" cxnId="{F000F3FF-F28B-4909-8058-56E633AFF1AB}">
      <dgm:prSet/>
      <dgm:spPr/>
      <dgm:t>
        <a:bodyPr/>
        <a:lstStyle/>
        <a:p>
          <a:endParaRPr lang="ru-RU"/>
        </a:p>
      </dgm:t>
    </dgm:pt>
    <dgm:pt modelId="{79133DBA-B6D1-48BF-A8F2-7A10CED1F56D}" type="sibTrans" cxnId="{F000F3FF-F28B-4909-8058-56E633AFF1AB}">
      <dgm:prSet/>
      <dgm:spPr/>
      <dgm:t>
        <a:bodyPr/>
        <a:lstStyle/>
        <a:p>
          <a:endParaRPr lang="ru-RU"/>
        </a:p>
      </dgm:t>
    </dgm:pt>
    <dgm:pt modelId="{A8FCD116-9E7C-4D32-BEF2-E86C23EAB6A3}">
      <dgm:prSet/>
      <dgm:spPr/>
      <dgm:t>
        <a:bodyPr/>
        <a:lstStyle/>
        <a:p>
          <a:r>
            <a:rPr lang="ru-RU" b="1" i="0" baseline="0"/>
            <a:t>Суть игры:</a:t>
          </a:r>
          <a:endParaRPr lang="ru-RU"/>
        </a:p>
      </dgm:t>
    </dgm:pt>
    <dgm:pt modelId="{32F24111-61AE-402F-BB8B-DD0F426C69AE}" type="parTrans" cxnId="{66848A89-652C-4091-86F5-20204A38931D}">
      <dgm:prSet/>
      <dgm:spPr/>
      <dgm:t>
        <a:bodyPr/>
        <a:lstStyle/>
        <a:p>
          <a:endParaRPr lang="ru-RU"/>
        </a:p>
      </dgm:t>
    </dgm:pt>
    <dgm:pt modelId="{1E642E18-97DD-476B-99DB-72065B75821D}" type="sibTrans" cxnId="{66848A89-652C-4091-86F5-20204A38931D}">
      <dgm:prSet/>
      <dgm:spPr/>
      <dgm:t>
        <a:bodyPr/>
        <a:lstStyle/>
        <a:p>
          <a:endParaRPr lang="ru-RU"/>
        </a:p>
      </dgm:t>
    </dgm:pt>
    <dgm:pt modelId="{F9AD8432-E15C-4470-BD7F-0DB2DB26EE20}">
      <dgm:prSet/>
      <dgm:spPr/>
      <dgm:t>
        <a:bodyPr/>
        <a:lstStyle/>
        <a:p>
          <a:r>
            <a:rPr lang="ru-RU" b="0" i="0" baseline="0"/>
            <a:t>Загадывается 4-значное число из уникальных цифр.</a:t>
          </a:r>
          <a:endParaRPr lang="ru-RU"/>
        </a:p>
      </dgm:t>
    </dgm:pt>
    <dgm:pt modelId="{0A2C3FEE-46EF-4B16-8948-77C030DC9EBC}" type="parTrans" cxnId="{AF95A560-DA10-4FA7-86BA-ADC9D66809B3}">
      <dgm:prSet/>
      <dgm:spPr/>
      <dgm:t>
        <a:bodyPr/>
        <a:lstStyle/>
        <a:p>
          <a:endParaRPr lang="ru-RU"/>
        </a:p>
      </dgm:t>
    </dgm:pt>
    <dgm:pt modelId="{FF570630-524D-4164-8C80-DA350A4E2415}" type="sibTrans" cxnId="{AF95A560-DA10-4FA7-86BA-ADC9D66809B3}">
      <dgm:prSet/>
      <dgm:spPr/>
      <dgm:t>
        <a:bodyPr/>
        <a:lstStyle/>
        <a:p>
          <a:endParaRPr lang="ru-RU"/>
        </a:p>
      </dgm:t>
    </dgm:pt>
    <dgm:pt modelId="{C44FFE6E-7754-4149-A6EB-4F188A511936}">
      <dgm:prSet/>
      <dgm:spPr/>
      <dgm:t>
        <a:bodyPr/>
        <a:lstStyle/>
        <a:p>
          <a:r>
            <a:rPr lang="ru-RU" b="0" i="0" baseline="0"/>
            <a:t>Игрок делает предположения.</a:t>
          </a:r>
          <a:endParaRPr lang="ru-RU"/>
        </a:p>
      </dgm:t>
    </dgm:pt>
    <dgm:pt modelId="{DDCA4AB9-C7DE-4ED0-A02A-317C8C6C78E8}" type="parTrans" cxnId="{D1FD007A-AA16-4DDD-8F03-12885A6BC452}">
      <dgm:prSet/>
      <dgm:spPr/>
      <dgm:t>
        <a:bodyPr/>
        <a:lstStyle/>
        <a:p>
          <a:endParaRPr lang="ru-RU"/>
        </a:p>
      </dgm:t>
    </dgm:pt>
    <dgm:pt modelId="{212ED0C5-D6F0-49CF-B6E4-B116FEB8B104}" type="sibTrans" cxnId="{D1FD007A-AA16-4DDD-8F03-12885A6BC452}">
      <dgm:prSet/>
      <dgm:spPr/>
      <dgm:t>
        <a:bodyPr/>
        <a:lstStyle/>
        <a:p>
          <a:endParaRPr lang="ru-RU"/>
        </a:p>
      </dgm:t>
    </dgm:pt>
    <dgm:pt modelId="{2327A7C0-28EB-42FB-8C4C-CB9F73D3EAFE}">
      <dgm:prSet/>
      <dgm:spPr/>
      <dgm:t>
        <a:bodyPr/>
        <a:lstStyle/>
        <a:p>
          <a:r>
            <a:rPr lang="ru-RU" b="0" i="0" baseline="0"/>
            <a:t>Программа сообщает количество “быков” (правильных цифр на своих местах) и “коров” (правильных цифр не на своих местах).</a:t>
          </a:r>
          <a:endParaRPr lang="ru-RU"/>
        </a:p>
      </dgm:t>
    </dgm:pt>
    <dgm:pt modelId="{FE310E07-4798-4B62-AE7E-1BD97C126F53}" type="parTrans" cxnId="{88043F7E-C757-405E-8A3D-A0B544F79197}">
      <dgm:prSet/>
      <dgm:spPr/>
      <dgm:t>
        <a:bodyPr/>
        <a:lstStyle/>
        <a:p>
          <a:endParaRPr lang="ru-RU"/>
        </a:p>
      </dgm:t>
    </dgm:pt>
    <dgm:pt modelId="{69F96276-39B0-4C4C-B5F0-25BA2DF75DC9}" type="sibTrans" cxnId="{88043F7E-C757-405E-8A3D-A0B544F79197}">
      <dgm:prSet/>
      <dgm:spPr/>
      <dgm:t>
        <a:bodyPr/>
        <a:lstStyle/>
        <a:p>
          <a:endParaRPr lang="ru-RU"/>
        </a:p>
      </dgm:t>
    </dgm:pt>
    <dgm:pt modelId="{CAF32EC9-6F88-4027-858D-559F4C205E15}">
      <dgm:prSet/>
      <dgm:spPr/>
      <dgm:t>
        <a:bodyPr/>
        <a:lstStyle/>
        <a:p>
          <a:r>
            <a:rPr lang="ru-RU" b="0" i="0" baseline="0"/>
            <a:t>Игрок, на основе подсказок, пытается отгадать число.</a:t>
          </a:r>
          <a:endParaRPr lang="ru-RU"/>
        </a:p>
      </dgm:t>
    </dgm:pt>
    <dgm:pt modelId="{E353D228-265C-4D60-8A7C-252D684270BA}" type="parTrans" cxnId="{EE48653B-99C8-4C65-94AE-7BE6F8132518}">
      <dgm:prSet/>
      <dgm:spPr/>
      <dgm:t>
        <a:bodyPr/>
        <a:lstStyle/>
        <a:p>
          <a:endParaRPr lang="ru-RU"/>
        </a:p>
      </dgm:t>
    </dgm:pt>
    <dgm:pt modelId="{23688354-1FCE-4271-BD2D-454FCA2035CC}" type="sibTrans" cxnId="{EE48653B-99C8-4C65-94AE-7BE6F8132518}">
      <dgm:prSet/>
      <dgm:spPr/>
      <dgm:t>
        <a:bodyPr/>
        <a:lstStyle/>
        <a:p>
          <a:endParaRPr lang="ru-RU"/>
        </a:p>
      </dgm:t>
    </dgm:pt>
    <dgm:pt modelId="{EC88C7F2-6FC1-4786-8374-8AA78E3EEFFD}" type="pres">
      <dgm:prSet presAssocID="{E9704614-5C02-446B-96F5-32D14968C591}" presName="linear" presStyleCnt="0">
        <dgm:presLayoutVars>
          <dgm:animLvl val="lvl"/>
          <dgm:resizeHandles val="exact"/>
        </dgm:presLayoutVars>
      </dgm:prSet>
      <dgm:spPr/>
    </dgm:pt>
    <dgm:pt modelId="{79C337CB-9CFD-42C0-A1A9-A4A04BB72C52}" type="pres">
      <dgm:prSet presAssocID="{011DC733-AA2C-4EC3-A3E7-174C22880A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F05205-AEA7-4519-B1CE-EDFC5B7F8FBA}" type="pres">
      <dgm:prSet presAssocID="{011DC733-AA2C-4EC3-A3E7-174C22880A23}" presName="childText" presStyleLbl="revTx" presStyleIdx="0" presStyleCnt="3">
        <dgm:presLayoutVars>
          <dgm:bulletEnabled val="1"/>
        </dgm:presLayoutVars>
      </dgm:prSet>
      <dgm:spPr/>
    </dgm:pt>
    <dgm:pt modelId="{F1C7FB34-A404-4068-B3DD-1D6B45544BF2}" type="pres">
      <dgm:prSet presAssocID="{59879BFD-92B2-4C40-BB20-939E9CCA5D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3E2855-F010-44B4-A14F-9EA9210E9FB8}" type="pres">
      <dgm:prSet presAssocID="{59879BFD-92B2-4C40-BB20-939E9CCA5D8C}" presName="childText" presStyleLbl="revTx" presStyleIdx="1" presStyleCnt="3">
        <dgm:presLayoutVars>
          <dgm:bulletEnabled val="1"/>
        </dgm:presLayoutVars>
      </dgm:prSet>
      <dgm:spPr/>
    </dgm:pt>
    <dgm:pt modelId="{A1085F3F-28A1-45E3-9033-2E8D1B918CE7}" type="pres">
      <dgm:prSet presAssocID="{A8FCD116-9E7C-4D32-BEF2-E86C23EAB6A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FFC533A-990E-4C34-9C75-5E5892DA3B3A}" type="pres">
      <dgm:prSet presAssocID="{A8FCD116-9E7C-4D32-BEF2-E86C23EAB6A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AF4C503-102A-46A6-BDD7-BF2FE8145988}" srcId="{011DC733-AA2C-4EC3-A3E7-174C22880A23}" destId="{B38B22A9-BA17-45C7-ADC9-18C8A079C86E}" srcOrd="0" destOrd="0" parTransId="{479CFAE9-0009-49B5-99D7-91E67FBB3311}" sibTransId="{9CA29C28-F3D4-4F8D-BE34-2CB4DCA63959}"/>
    <dgm:cxn modelId="{C92E8310-0C79-43E2-9357-D1A7006EE0FC}" type="presOf" srcId="{E9704614-5C02-446B-96F5-32D14968C591}" destId="{EC88C7F2-6FC1-4786-8374-8AA78E3EEFFD}" srcOrd="0" destOrd="0" presId="urn:microsoft.com/office/officeart/2005/8/layout/vList2"/>
    <dgm:cxn modelId="{EEB0B919-FEEB-421C-B04E-002A20DDEC04}" srcId="{59879BFD-92B2-4C40-BB20-939E9CCA5D8C}" destId="{A3F3EF18-E75E-43B9-AFFD-D871E2F92A1B}" srcOrd="0" destOrd="0" parTransId="{68BA5D32-9169-4AF5-A29D-D1004E3849FC}" sibTransId="{13C94D95-0BC1-456B-95AA-5D3EC2C61C2F}"/>
    <dgm:cxn modelId="{EE48653B-99C8-4C65-94AE-7BE6F8132518}" srcId="{A8FCD116-9E7C-4D32-BEF2-E86C23EAB6A3}" destId="{CAF32EC9-6F88-4027-858D-559F4C205E15}" srcOrd="3" destOrd="0" parTransId="{E353D228-265C-4D60-8A7C-252D684270BA}" sibTransId="{23688354-1FCE-4271-BD2D-454FCA2035CC}"/>
    <dgm:cxn modelId="{7606975D-7E8D-4DA1-BF59-83295C678187}" type="presOf" srcId="{C44FFE6E-7754-4149-A6EB-4F188A511936}" destId="{CFFC533A-990E-4C34-9C75-5E5892DA3B3A}" srcOrd="0" destOrd="1" presId="urn:microsoft.com/office/officeart/2005/8/layout/vList2"/>
    <dgm:cxn modelId="{40885D60-C9DD-4263-84FE-27AFD7706301}" type="presOf" srcId="{2327A7C0-28EB-42FB-8C4C-CB9F73D3EAFE}" destId="{CFFC533A-990E-4C34-9C75-5E5892DA3B3A}" srcOrd="0" destOrd="2" presId="urn:microsoft.com/office/officeart/2005/8/layout/vList2"/>
    <dgm:cxn modelId="{3BDA8860-3490-494E-AE4F-A2AD4481F787}" srcId="{E9704614-5C02-446B-96F5-32D14968C591}" destId="{011DC733-AA2C-4EC3-A3E7-174C22880A23}" srcOrd="0" destOrd="0" parTransId="{B9C59EED-A316-4F1D-86A1-C75E93786855}" sibTransId="{4099903B-65EE-46C0-B401-FAA8E25906EF}"/>
    <dgm:cxn modelId="{AF95A560-DA10-4FA7-86BA-ADC9D66809B3}" srcId="{A8FCD116-9E7C-4D32-BEF2-E86C23EAB6A3}" destId="{F9AD8432-E15C-4470-BD7F-0DB2DB26EE20}" srcOrd="0" destOrd="0" parTransId="{0A2C3FEE-46EF-4B16-8948-77C030DC9EBC}" sibTransId="{FF570630-524D-4164-8C80-DA350A4E2415}"/>
    <dgm:cxn modelId="{ECA83541-9D6E-4141-A5F8-F3C3B0FD8ED6}" type="presOf" srcId="{A3F3EF18-E75E-43B9-AFFD-D871E2F92A1B}" destId="{933E2855-F010-44B4-A14F-9EA9210E9FB8}" srcOrd="0" destOrd="0" presId="urn:microsoft.com/office/officeart/2005/8/layout/vList2"/>
    <dgm:cxn modelId="{0F7CE743-272A-4E29-9BF2-187B228E2E86}" type="presOf" srcId="{59879BFD-92B2-4C40-BB20-939E9CCA5D8C}" destId="{F1C7FB34-A404-4068-B3DD-1D6B45544BF2}" srcOrd="0" destOrd="0" presId="urn:microsoft.com/office/officeart/2005/8/layout/vList2"/>
    <dgm:cxn modelId="{ED988D48-D0DF-4778-9315-26ABAE0237CE}" srcId="{E9704614-5C02-446B-96F5-32D14968C591}" destId="{59879BFD-92B2-4C40-BB20-939E9CCA5D8C}" srcOrd="1" destOrd="0" parTransId="{D5E0303D-98AB-47A7-A705-3541819181E7}" sibTransId="{CB532311-42CA-464B-BB84-E732F09751C7}"/>
    <dgm:cxn modelId="{33589368-B600-4184-A863-3DC0346462BE}" type="presOf" srcId="{B38B22A9-BA17-45C7-ADC9-18C8A079C86E}" destId="{95F05205-AEA7-4519-B1CE-EDFC5B7F8FBA}" srcOrd="0" destOrd="0" presId="urn:microsoft.com/office/officeart/2005/8/layout/vList2"/>
    <dgm:cxn modelId="{2441C057-37CA-47DD-8CFB-B1A2EC69E908}" type="presOf" srcId="{B745E49E-3A1A-4AD2-BE7A-0F33F36D94E9}" destId="{933E2855-F010-44B4-A14F-9EA9210E9FB8}" srcOrd="0" destOrd="2" presId="urn:microsoft.com/office/officeart/2005/8/layout/vList2"/>
    <dgm:cxn modelId="{D1FD007A-AA16-4DDD-8F03-12885A6BC452}" srcId="{A8FCD116-9E7C-4D32-BEF2-E86C23EAB6A3}" destId="{C44FFE6E-7754-4149-A6EB-4F188A511936}" srcOrd="1" destOrd="0" parTransId="{DDCA4AB9-C7DE-4ED0-A02A-317C8C6C78E8}" sibTransId="{212ED0C5-D6F0-49CF-B6E4-B116FEB8B104}"/>
    <dgm:cxn modelId="{D43D995A-14E3-4726-A2FE-6CD34F89A409}" type="presOf" srcId="{E0534BDE-34A2-4580-B3C4-E8302D851BEC}" destId="{933E2855-F010-44B4-A14F-9EA9210E9FB8}" srcOrd="0" destOrd="1" presId="urn:microsoft.com/office/officeart/2005/8/layout/vList2"/>
    <dgm:cxn modelId="{88043F7E-C757-405E-8A3D-A0B544F79197}" srcId="{A8FCD116-9E7C-4D32-BEF2-E86C23EAB6A3}" destId="{2327A7C0-28EB-42FB-8C4C-CB9F73D3EAFE}" srcOrd="2" destOrd="0" parTransId="{FE310E07-4798-4B62-AE7E-1BD97C126F53}" sibTransId="{69F96276-39B0-4C4C-B5F0-25BA2DF75DC9}"/>
    <dgm:cxn modelId="{66848A89-652C-4091-86F5-20204A38931D}" srcId="{E9704614-5C02-446B-96F5-32D14968C591}" destId="{A8FCD116-9E7C-4D32-BEF2-E86C23EAB6A3}" srcOrd="2" destOrd="0" parTransId="{32F24111-61AE-402F-BB8B-DD0F426C69AE}" sibTransId="{1E642E18-97DD-476B-99DB-72065B75821D}"/>
    <dgm:cxn modelId="{A5E3A0AE-962B-4673-93CC-C350536C8B94}" type="presOf" srcId="{CAF32EC9-6F88-4027-858D-559F4C205E15}" destId="{CFFC533A-990E-4C34-9C75-5E5892DA3B3A}" srcOrd="0" destOrd="3" presId="urn:microsoft.com/office/officeart/2005/8/layout/vList2"/>
    <dgm:cxn modelId="{706BA6AF-63CF-4D97-8BF1-AF13E2C64D61}" srcId="{59879BFD-92B2-4C40-BB20-939E9CCA5D8C}" destId="{E0534BDE-34A2-4580-B3C4-E8302D851BEC}" srcOrd="1" destOrd="0" parTransId="{839C28BB-186C-47A3-8212-6B0E98E68DBF}" sibTransId="{17DE5D98-DF0D-442F-98CA-621C4D430291}"/>
    <dgm:cxn modelId="{EAC4A4C3-BA5E-444A-AE25-6E91C21B554D}" type="presOf" srcId="{011DC733-AA2C-4EC3-A3E7-174C22880A23}" destId="{79C337CB-9CFD-42C0-A1A9-A4A04BB72C52}" srcOrd="0" destOrd="0" presId="urn:microsoft.com/office/officeart/2005/8/layout/vList2"/>
    <dgm:cxn modelId="{8471D0D6-740F-4D69-A784-D5228800E07F}" type="presOf" srcId="{A8FCD116-9E7C-4D32-BEF2-E86C23EAB6A3}" destId="{A1085F3F-28A1-45E3-9033-2E8D1B918CE7}" srcOrd="0" destOrd="0" presId="urn:microsoft.com/office/officeart/2005/8/layout/vList2"/>
    <dgm:cxn modelId="{38A5F2E4-F896-4505-BB43-787503FB44DA}" type="presOf" srcId="{F9AD8432-E15C-4470-BD7F-0DB2DB26EE20}" destId="{CFFC533A-990E-4C34-9C75-5E5892DA3B3A}" srcOrd="0" destOrd="0" presId="urn:microsoft.com/office/officeart/2005/8/layout/vList2"/>
    <dgm:cxn modelId="{F000F3FF-F28B-4909-8058-56E633AFF1AB}" srcId="{59879BFD-92B2-4C40-BB20-939E9CCA5D8C}" destId="{B745E49E-3A1A-4AD2-BE7A-0F33F36D94E9}" srcOrd="2" destOrd="0" parTransId="{B268D71A-D93E-4391-9FD5-C9D26057A134}" sibTransId="{79133DBA-B6D1-48BF-A8F2-7A10CED1F56D}"/>
    <dgm:cxn modelId="{D0C973C4-4B4B-493E-8B84-1F994D65888E}" type="presParOf" srcId="{EC88C7F2-6FC1-4786-8374-8AA78E3EEFFD}" destId="{79C337CB-9CFD-42C0-A1A9-A4A04BB72C52}" srcOrd="0" destOrd="0" presId="urn:microsoft.com/office/officeart/2005/8/layout/vList2"/>
    <dgm:cxn modelId="{5867C15A-02BC-4980-9869-BEDAB39F25E1}" type="presParOf" srcId="{EC88C7F2-6FC1-4786-8374-8AA78E3EEFFD}" destId="{95F05205-AEA7-4519-B1CE-EDFC5B7F8FBA}" srcOrd="1" destOrd="0" presId="urn:microsoft.com/office/officeart/2005/8/layout/vList2"/>
    <dgm:cxn modelId="{E4E0C4A1-5689-4D5F-8E64-7DA933767BFE}" type="presParOf" srcId="{EC88C7F2-6FC1-4786-8374-8AA78E3EEFFD}" destId="{F1C7FB34-A404-4068-B3DD-1D6B45544BF2}" srcOrd="2" destOrd="0" presId="urn:microsoft.com/office/officeart/2005/8/layout/vList2"/>
    <dgm:cxn modelId="{9E558C2E-9608-4553-944A-5DDEB9462AC7}" type="presParOf" srcId="{EC88C7F2-6FC1-4786-8374-8AA78E3EEFFD}" destId="{933E2855-F010-44B4-A14F-9EA9210E9FB8}" srcOrd="3" destOrd="0" presId="urn:microsoft.com/office/officeart/2005/8/layout/vList2"/>
    <dgm:cxn modelId="{5037971C-DB56-4369-86BA-A81BC0BBDE05}" type="presParOf" srcId="{EC88C7F2-6FC1-4786-8374-8AA78E3EEFFD}" destId="{A1085F3F-28A1-45E3-9033-2E8D1B918CE7}" srcOrd="4" destOrd="0" presId="urn:microsoft.com/office/officeart/2005/8/layout/vList2"/>
    <dgm:cxn modelId="{D109D1E3-D68D-44CB-8A18-86526B2FD945}" type="presParOf" srcId="{EC88C7F2-6FC1-4786-8374-8AA78E3EEFFD}" destId="{CFFC533A-990E-4C34-9C75-5E5892DA3B3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AFF45D-B3FB-4534-A557-8130A23EFE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5C07CBCC-B00A-4B29-805C-B7A1EEA033FA}">
      <dgm:prSet/>
      <dgm:spPr/>
      <dgm:t>
        <a:bodyPr/>
        <a:lstStyle/>
        <a:p>
          <a:pPr algn="ctr"/>
          <a:r>
            <a:rPr lang="en-US" b="0" i="0" baseline="0" dirty="0">
              <a:latin typeface="Arial Black" panose="020B0A04020102020204" pitchFamily="34" charset="0"/>
            </a:rPr>
            <a:t>Switch</a:t>
          </a:r>
          <a:endParaRPr lang="ru-RU" dirty="0">
            <a:latin typeface="Arial Black" panose="020B0A04020102020204" pitchFamily="34" charset="0"/>
          </a:endParaRPr>
        </a:p>
      </dgm:t>
    </dgm:pt>
    <dgm:pt modelId="{C5E3DF92-3EA8-44F2-BCF8-C604AD5C33D1}" type="parTrans" cxnId="{6B02587D-0170-4B26-A992-A66CBB58C844}">
      <dgm:prSet/>
      <dgm:spPr/>
      <dgm:t>
        <a:bodyPr/>
        <a:lstStyle/>
        <a:p>
          <a:endParaRPr lang="ru-RU"/>
        </a:p>
      </dgm:t>
    </dgm:pt>
    <dgm:pt modelId="{BCA32B03-D3CF-49F7-BF6B-3B4C8611A2E8}" type="sibTrans" cxnId="{6B02587D-0170-4B26-A992-A66CBB58C844}">
      <dgm:prSet/>
      <dgm:spPr/>
      <dgm:t>
        <a:bodyPr/>
        <a:lstStyle/>
        <a:p>
          <a:endParaRPr lang="ru-RU"/>
        </a:p>
      </dgm:t>
    </dgm:pt>
    <dgm:pt modelId="{3EB57FC4-C4F8-4F77-8BA5-5D0A870BA808}" type="pres">
      <dgm:prSet presAssocID="{A1AFF45D-B3FB-4534-A557-8130A23EFEE6}" presName="linear" presStyleCnt="0">
        <dgm:presLayoutVars>
          <dgm:animLvl val="lvl"/>
          <dgm:resizeHandles val="exact"/>
        </dgm:presLayoutVars>
      </dgm:prSet>
      <dgm:spPr/>
    </dgm:pt>
    <dgm:pt modelId="{EFC4A40D-451B-4E93-A4EE-DE0C58A034CE}" type="pres">
      <dgm:prSet presAssocID="{5C07CBCC-B00A-4B29-805C-B7A1EEA033F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7BBF633-6A9E-46EC-A007-FACE8C1A19EC}" type="presOf" srcId="{5C07CBCC-B00A-4B29-805C-B7A1EEA033FA}" destId="{EFC4A40D-451B-4E93-A4EE-DE0C58A034CE}" srcOrd="0" destOrd="0" presId="urn:microsoft.com/office/officeart/2005/8/layout/vList2"/>
    <dgm:cxn modelId="{6B02587D-0170-4B26-A992-A66CBB58C844}" srcId="{A1AFF45D-B3FB-4534-A557-8130A23EFEE6}" destId="{5C07CBCC-B00A-4B29-805C-B7A1EEA033FA}" srcOrd="0" destOrd="0" parTransId="{C5E3DF92-3EA8-44F2-BCF8-C604AD5C33D1}" sibTransId="{BCA32B03-D3CF-49F7-BF6B-3B4C8611A2E8}"/>
    <dgm:cxn modelId="{45A4C5F7-567E-48CE-A9F0-F83A83FA0566}" type="presOf" srcId="{A1AFF45D-B3FB-4534-A557-8130A23EFEE6}" destId="{3EB57FC4-C4F8-4F77-8BA5-5D0A870BA808}" srcOrd="0" destOrd="0" presId="urn:microsoft.com/office/officeart/2005/8/layout/vList2"/>
    <dgm:cxn modelId="{B14E59D7-EDF3-493D-8205-2B741133CBC7}" type="presParOf" srcId="{3EB57FC4-C4F8-4F77-8BA5-5D0A870BA808}" destId="{EFC4A40D-451B-4E93-A4EE-DE0C58A034C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83D7E5E-4C81-47FA-AB5C-E08E4A11B9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72E535-BF2D-4E98-8CC1-F97941B2589A}">
      <dgm:prSet/>
      <dgm:spPr/>
      <dgm:t>
        <a:bodyPr/>
        <a:lstStyle/>
        <a:p>
          <a:r>
            <a:rPr lang="en-US" b="0" i="0" baseline="0" dirty="0"/>
            <a:t>rules()- </a:t>
          </a:r>
          <a:r>
            <a:rPr lang="ru-RU" b="0" i="0" baseline="0" dirty="0"/>
            <a:t>выводит правила игры</a:t>
          </a:r>
          <a:endParaRPr lang="ru-RU" dirty="0"/>
        </a:p>
      </dgm:t>
    </dgm:pt>
    <dgm:pt modelId="{E220B7B2-50A4-4941-9196-4402D6C3EB8C}" type="parTrans" cxnId="{248219A4-12A3-4204-800E-802E6A8F497C}">
      <dgm:prSet/>
      <dgm:spPr/>
      <dgm:t>
        <a:bodyPr/>
        <a:lstStyle/>
        <a:p>
          <a:endParaRPr lang="ru-RU"/>
        </a:p>
      </dgm:t>
    </dgm:pt>
    <dgm:pt modelId="{3DA9F6DA-550E-4267-8130-69F0A2B5E320}" type="sibTrans" cxnId="{248219A4-12A3-4204-800E-802E6A8F497C}">
      <dgm:prSet/>
      <dgm:spPr/>
      <dgm:t>
        <a:bodyPr/>
        <a:lstStyle/>
        <a:p>
          <a:endParaRPr lang="ru-RU"/>
        </a:p>
      </dgm:t>
    </dgm:pt>
    <dgm:pt modelId="{394C2CE2-84EA-49F1-9756-875D18799E7D}">
      <dgm:prSet/>
      <dgm:spPr/>
      <dgm:t>
        <a:bodyPr/>
        <a:lstStyle/>
        <a:p>
          <a:r>
            <a:rPr lang="en-US" b="0" i="0" baseline="0" dirty="0"/>
            <a:t>repeated</a:t>
          </a:r>
          <a:r>
            <a:rPr lang="ru-RU" b="0" i="0" baseline="0" dirty="0"/>
            <a:t>_</a:t>
          </a:r>
          <a:r>
            <a:rPr lang="en-US" b="0" i="0" baseline="0" dirty="0"/>
            <a:t>input ()</a:t>
          </a:r>
          <a:r>
            <a:rPr lang="ru-RU" b="0" i="0" baseline="0" dirty="0"/>
            <a:t>- повторный ввод</a:t>
          </a:r>
          <a:endParaRPr lang="ru-RU" dirty="0"/>
        </a:p>
      </dgm:t>
    </dgm:pt>
    <dgm:pt modelId="{1161E797-9B92-4441-9A75-48F7BB2F06E1}" type="parTrans" cxnId="{82CD6F81-6673-41CE-9984-A099732CB96D}">
      <dgm:prSet/>
      <dgm:spPr/>
      <dgm:t>
        <a:bodyPr/>
        <a:lstStyle/>
        <a:p>
          <a:endParaRPr lang="ru-RU"/>
        </a:p>
      </dgm:t>
    </dgm:pt>
    <dgm:pt modelId="{0938F2F3-BDEA-4580-9A51-648AABD8AC52}" type="sibTrans" cxnId="{82CD6F81-6673-41CE-9984-A099732CB96D}">
      <dgm:prSet/>
      <dgm:spPr/>
      <dgm:t>
        <a:bodyPr/>
        <a:lstStyle/>
        <a:p>
          <a:endParaRPr lang="ru-RU"/>
        </a:p>
      </dgm:t>
    </dgm:pt>
    <dgm:pt modelId="{949E5B75-7E98-49C6-9359-F4BE963C9A7D}" type="pres">
      <dgm:prSet presAssocID="{983D7E5E-4C81-47FA-AB5C-E08E4A11B999}" presName="linear" presStyleCnt="0">
        <dgm:presLayoutVars>
          <dgm:animLvl val="lvl"/>
          <dgm:resizeHandles val="exact"/>
        </dgm:presLayoutVars>
      </dgm:prSet>
      <dgm:spPr/>
    </dgm:pt>
    <dgm:pt modelId="{4C14BA38-77D4-4F32-9A75-AF36389DE481}" type="pres">
      <dgm:prSet presAssocID="{0D72E535-BF2D-4E98-8CC1-F97941B2589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E375BA-741D-4A70-ACEC-07FBF30045AD}" type="pres">
      <dgm:prSet presAssocID="{3DA9F6DA-550E-4267-8130-69F0A2B5E320}" presName="spacer" presStyleCnt="0"/>
      <dgm:spPr/>
    </dgm:pt>
    <dgm:pt modelId="{085ADE8F-2C89-4B29-A221-8580CB0AB0E8}" type="pres">
      <dgm:prSet presAssocID="{394C2CE2-84EA-49F1-9756-875D18799E7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04B297B-4673-485E-A307-6757E95C9ABB}" type="presOf" srcId="{0D72E535-BF2D-4E98-8CC1-F97941B2589A}" destId="{4C14BA38-77D4-4F32-9A75-AF36389DE481}" srcOrd="0" destOrd="0" presId="urn:microsoft.com/office/officeart/2005/8/layout/vList2"/>
    <dgm:cxn modelId="{82CD6F81-6673-41CE-9984-A099732CB96D}" srcId="{983D7E5E-4C81-47FA-AB5C-E08E4A11B999}" destId="{394C2CE2-84EA-49F1-9756-875D18799E7D}" srcOrd="1" destOrd="0" parTransId="{1161E797-9B92-4441-9A75-48F7BB2F06E1}" sibTransId="{0938F2F3-BDEA-4580-9A51-648AABD8AC52}"/>
    <dgm:cxn modelId="{248219A4-12A3-4204-800E-802E6A8F497C}" srcId="{983D7E5E-4C81-47FA-AB5C-E08E4A11B999}" destId="{0D72E535-BF2D-4E98-8CC1-F97941B2589A}" srcOrd="0" destOrd="0" parTransId="{E220B7B2-50A4-4941-9196-4402D6C3EB8C}" sibTransId="{3DA9F6DA-550E-4267-8130-69F0A2B5E320}"/>
    <dgm:cxn modelId="{F438D4B9-62A5-4324-A8E6-B26B2732FE7B}" type="presOf" srcId="{394C2CE2-84EA-49F1-9756-875D18799E7D}" destId="{085ADE8F-2C89-4B29-A221-8580CB0AB0E8}" srcOrd="0" destOrd="0" presId="urn:microsoft.com/office/officeart/2005/8/layout/vList2"/>
    <dgm:cxn modelId="{C36B65EF-D01E-4E48-B2AC-D3FC40491857}" type="presOf" srcId="{983D7E5E-4C81-47FA-AB5C-E08E4A11B999}" destId="{949E5B75-7E98-49C6-9359-F4BE963C9A7D}" srcOrd="0" destOrd="0" presId="urn:microsoft.com/office/officeart/2005/8/layout/vList2"/>
    <dgm:cxn modelId="{4C824CA2-0163-44A2-8857-74A20445E2A3}" type="presParOf" srcId="{949E5B75-7E98-49C6-9359-F4BE963C9A7D}" destId="{4C14BA38-77D4-4F32-9A75-AF36389DE481}" srcOrd="0" destOrd="0" presId="urn:microsoft.com/office/officeart/2005/8/layout/vList2"/>
    <dgm:cxn modelId="{49973E7E-6143-4620-8C55-1FDB853BA2D2}" type="presParOf" srcId="{949E5B75-7E98-49C6-9359-F4BE963C9A7D}" destId="{E6E375BA-741D-4A70-ACEC-07FBF30045AD}" srcOrd="1" destOrd="0" presId="urn:microsoft.com/office/officeart/2005/8/layout/vList2"/>
    <dgm:cxn modelId="{8EB8A3A1-26F0-497D-9E1D-0D3184DD4C79}" type="presParOf" srcId="{949E5B75-7E98-49C6-9359-F4BE963C9A7D}" destId="{085ADE8F-2C89-4B29-A221-8580CB0AB0E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0B534BD-EAE9-47C1-B0BF-0B02DE332D8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ru-RU"/>
        </a:p>
      </dgm:t>
    </dgm:pt>
    <dgm:pt modelId="{ADD0A7F2-6292-430A-90E5-F60CB9EC2C74}">
      <dgm:prSet/>
      <dgm:spPr/>
      <dgm:t>
        <a:bodyPr/>
        <a:lstStyle/>
        <a:p>
          <a:pPr algn="ctr"/>
          <a:r>
            <a:rPr lang="en-US" b="0" i="0" baseline="0" dirty="0"/>
            <a:t>game!=</a:t>
          </a:r>
          <a:r>
            <a:rPr lang="en-US" b="0" i="0" baseline="0" dirty="0" err="1"/>
            <a:t>exit_game</a:t>
          </a:r>
          <a:endParaRPr lang="ru-RU" dirty="0"/>
        </a:p>
      </dgm:t>
    </dgm:pt>
    <dgm:pt modelId="{B98F67A6-98F3-4685-A639-5133B86D7729}" type="parTrans" cxnId="{CF20004F-5C63-4228-A987-F1D452FDB303}">
      <dgm:prSet/>
      <dgm:spPr/>
      <dgm:t>
        <a:bodyPr/>
        <a:lstStyle/>
        <a:p>
          <a:endParaRPr lang="ru-RU"/>
        </a:p>
      </dgm:t>
    </dgm:pt>
    <dgm:pt modelId="{A11FB7B4-08DE-4110-9C63-85D6588DA180}" type="sibTrans" cxnId="{CF20004F-5C63-4228-A987-F1D452FDB303}">
      <dgm:prSet/>
      <dgm:spPr/>
      <dgm:t>
        <a:bodyPr/>
        <a:lstStyle/>
        <a:p>
          <a:endParaRPr lang="ru-RU"/>
        </a:p>
      </dgm:t>
    </dgm:pt>
    <dgm:pt modelId="{26CE6E75-74DD-456B-998F-01C017D42702}" type="pres">
      <dgm:prSet presAssocID="{70B534BD-EAE9-47C1-B0BF-0B02DE332D86}" presName="linear" presStyleCnt="0">
        <dgm:presLayoutVars>
          <dgm:animLvl val="lvl"/>
          <dgm:resizeHandles val="exact"/>
        </dgm:presLayoutVars>
      </dgm:prSet>
      <dgm:spPr/>
    </dgm:pt>
    <dgm:pt modelId="{90D55361-D734-4A72-B56A-9F951CF461C3}" type="pres">
      <dgm:prSet presAssocID="{ADD0A7F2-6292-430A-90E5-F60CB9EC2C7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F20004F-5C63-4228-A987-F1D452FDB303}" srcId="{70B534BD-EAE9-47C1-B0BF-0B02DE332D86}" destId="{ADD0A7F2-6292-430A-90E5-F60CB9EC2C74}" srcOrd="0" destOrd="0" parTransId="{B98F67A6-98F3-4685-A639-5133B86D7729}" sibTransId="{A11FB7B4-08DE-4110-9C63-85D6588DA180}"/>
    <dgm:cxn modelId="{B49F3F50-1B63-4954-B4AE-BCA724178E89}" type="presOf" srcId="{ADD0A7F2-6292-430A-90E5-F60CB9EC2C74}" destId="{90D55361-D734-4A72-B56A-9F951CF461C3}" srcOrd="0" destOrd="0" presId="urn:microsoft.com/office/officeart/2005/8/layout/vList2"/>
    <dgm:cxn modelId="{01882495-588C-4D81-9550-A12FAAD082C5}" type="presOf" srcId="{70B534BD-EAE9-47C1-B0BF-0B02DE332D86}" destId="{26CE6E75-74DD-456B-998F-01C017D42702}" srcOrd="0" destOrd="0" presId="urn:microsoft.com/office/officeart/2005/8/layout/vList2"/>
    <dgm:cxn modelId="{D4A42E7F-E420-4D2F-A9FC-8058E05C220C}" type="presParOf" srcId="{26CE6E75-74DD-456B-998F-01C017D42702}" destId="{90D55361-D734-4A72-B56A-9F951CF461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0B534BD-EAE9-47C1-B0BF-0B02DE332D8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ADD0A7F2-6292-430A-90E5-F60CB9EC2C74}">
      <dgm:prSet/>
      <dgm:spPr/>
      <dgm:t>
        <a:bodyPr/>
        <a:lstStyle/>
        <a:p>
          <a:pPr algn="ctr"/>
          <a:r>
            <a:rPr lang="en-US" b="0" i="0" baseline="0" dirty="0"/>
            <a:t>game==</a:t>
          </a:r>
          <a:r>
            <a:rPr lang="en-US" b="0" i="0" baseline="0" dirty="0" err="1"/>
            <a:t>continue_game</a:t>
          </a:r>
          <a:endParaRPr lang="ru-RU" dirty="0"/>
        </a:p>
      </dgm:t>
    </dgm:pt>
    <dgm:pt modelId="{B98F67A6-98F3-4685-A639-5133B86D7729}" type="parTrans" cxnId="{CF20004F-5C63-4228-A987-F1D452FDB303}">
      <dgm:prSet/>
      <dgm:spPr/>
      <dgm:t>
        <a:bodyPr/>
        <a:lstStyle/>
        <a:p>
          <a:endParaRPr lang="ru-RU"/>
        </a:p>
      </dgm:t>
    </dgm:pt>
    <dgm:pt modelId="{A11FB7B4-08DE-4110-9C63-85D6588DA180}" type="sibTrans" cxnId="{CF20004F-5C63-4228-A987-F1D452FDB303}">
      <dgm:prSet/>
      <dgm:spPr/>
      <dgm:t>
        <a:bodyPr/>
        <a:lstStyle/>
        <a:p>
          <a:endParaRPr lang="ru-RU"/>
        </a:p>
      </dgm:t>
    </dgm:pt>
    <dgm:pt modelId="{26CE6E75-74DD-456B-998F-01C017D42702}" type="pres">
      <dgm:prSet presAssocID="{70B534BD-EAE9-47C1-B0BF-0B02DE332D86}" presName="linear" presStyleCnt="0">
        <dgm:presLayoutVars>
          <dgm:animLvl val="lvl"/>
          <dgm:resizeHandles val="exact"/>
        </dgm:presLayoutVars>
      </dgm:prSet>
      <dgm:spPr/>
    </dgm:pt>
    <dgm:pt modelId="{90D55361-D734-4A72-B56A-9F951CF461C3}" type="pres">
      <dgm:prSet presAssocID="{ADD0A7F2-6292-430A-90E5-F60CB9EC2C7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F20004F-5C63-4228-A987-F1D452FDB303}" srcId="{70B534BD-EAE9-47C1-B0BF-0B02DE332D86}" destId="{ADD0A7F2-6292-430A-90E5-F60CB9EC2C74}" srcOrd="0" destOrd="0" parTransId="{B98F67A6-98F3-4685-A639-5133B86D7729}" sibTransId="{A11FB7B4-08DE-4110-9C63-85D6588DA180}"/>
    <dgm:cxn modelId="{B49F3F50-1B63-4954-B4AE-BCA724178E89}" type="presOf" srcId="{ADD0A7F2-6292-430A-90E5-F60CB9EC2C74}" destId="{90D55361-D734-4A72-B56A-9F951CF461C3}" srcOrd="0" destOrd="0" presId="urn:microsoft.com/office/officeart/2005/8/layout/vList2"/>
    <dgm:cxn modelId="{01882495-588C-4D81-9550-A12FAAD082C5}" type="presOf" srcId="{70B534BD-EAE9-47C1-B0BF-0B02DE332D86}" destId="{26CE6E75-74DD-456B-998F-01C017D42702}" srcOrd="0" destOrd="0" presId="urn:microsoft.com/office/officeart/2005/8/layout/vList2"/>
    <dgm:cxn modelId="{D4A42E7F-E420-4D2F-A9FC-8058E05C220C}" type="presParOf" srcId="{26CE6E75-74DD-456B-998F-01C017D42702}" destId="{90D55361-D734-4A72-B56A-9F951CF461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0B534BD-EAE9-47C1-B0BF-0B02DE332D8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ADD0A7F2-6292-430A-90E5-F60CB9EC2C74}">
      <dgm:prSet/>
      <dgm:spPr/>
      <dgm:t>
        <a:bodyPr/>
        <a:lstStyle/>
        <a:p>
          <a:pPr algn="ctr"/>
          <a:r>
            <a:rPr lang="en-US" dirty="0"/>
            <a:t>bulls!=4</a:t>
          </a:r>
          <a:endParaRPr lang="ru-RU" dirty="0"/>
        </a:p>
      </dgm:t>
    </dgm:pt>
    <dgm:pt modelId="{B98F67A6-98F3-4685-A639-5133B86D7729}" type="parTrans" cxnId="{CF20004F-5C63-4228-A987-F1D452FDB303}">
      <dgm:prSet/>
      <dgm:spPr/>
      <dgm:t>
        <a:bodyPr/>
        <a:lstStyle/>
        <a:p>
          <a:endParaRPr lang="ru-RU"/>
        </a:p>
      </dgm:t>
    </dgm:pt>
    <dgm:pt modelId="{A11FB7B4-08DE-4110-9C63-85D6588DA180}" type="sibTrans" cxnId="{CF20004F-5C63-4228-A987-F1D452FDB303}">
      <dgm:prSet/>
      <dgm:spPr/>
      <dgm:t>
        <a:bodyPr/>
        <a:lstStyle/>
        <a:p>
          <a:endParaRPr lang="ru-RU"/>
        </a:p>
      </dgm:t>
    </dgm:pt>
    <dgm:pt modelId="{26CE6E75-74DD-456B-998F-01C017D42702}" type="pres">
      <dgm:prSet presAssocID="{70B534BD-EAE9-47C1-B0BF-0B02DE332D86}" presName="linear" presStyleCnt="0">
        <dgm:presLayoutVars>
          <dgm:animLvl val="lvl"/>
          <dgm:resizeHandles val="exact"/>
        </dgm:presLayoutVars>
      </dgm:prSet>
      <dgm:spPr/>
    </dgm:pt>
    <dgm:pt modelId="{90D55361-D734-4A72-B56A-9F951CF461C3}" type="pres">
      <dgm:prSet presAssocID="{ADD0A7F2-6292-430A-90E5-F60CB9EC2C74}" presName="parentText" presStyleLbl="node1" presStyleIdx="0" presStyleCnt="1" custLinFactY="-21904" custLinFactNeighborX="26701" custLinFactNeighborY="-100000">
        <dgm:presLayoutVars>
          <dgm:chMax val="0"/>
          <dgm:bulletEnabled val="1"/>
        </dgm:presLayoutVars>
      </dgm:prSet>
      <dgm:spPr/>
    </dgm:pt>
  </dgm:ptLst>
  <dgm:cxnLst>
    <dgm:cxn modelId="{CF20004F-5C63-4228-A987-F1D452FDB303}" srcId="{70B534BD-EAE9-47C1-B0BF-0B02DE332D86}" destId="{ADD0A7F2-6292-430A-90E5-F60CB9EC2C74}" srcOrd="0" destOrd="0" parTransId="{B98F67A6-98F3-4685-A639-5133B86D7729}" sibTransId="{A11FB7B4-08DE-4110-9C63-85D6588DA180}"/>
    <dgm:cxn modelId="{B49F3F50-1B63-4954-B4AE-BCA724178E89}" type="presOf" srcId="{ADD0A7F2-6292-430A-90E5-F60CB9EC2C74}" destId="{90D55361-D734-4A72-B56A-9F951CF461C3}" srcOrd="0" destOrd="0" presId="urn:microsoft.com/office/officeart/2005/8/layout/vList2"/>
    <dgm:cxn modelId="{01882495-588C-4D81-9550-A12FAAD082C5}" type="presOf" srcId="{70B534BD-EAE9-47C1-B0BF-0B02DE332D86}" destId="{26CE6E75-74DD-456B-998F-01C017D42702}" srcOrd="0" destOrd="0" presId="urn:microsoft.com/office/officeart/2005/8/layout/vList2"/>
    <dgm:cxn modelId="{D4A42E7F-E420-4D2F-A9FC-8058E05C220C}" type="presParOf" srcId="{26CE6E75-74DD-456B-998F-01C017D42702}" destId="{90D55361-D734-4A72-B56A-9F951CF461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en-US" sz="2800" b="1" i="0" baseline="0" dirty="0"/>
            <a:t>choice</a:t>
          </a:r>
          <a:endParaRPr lang="ru-RU" sz="2800" b="1" dirty="0"/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X="64191" custLinFactNeighborX="100000" custLinFactNeighborY="-98591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ru-RU" sz="2800" b="1" dirty="0"/>
            <a:t>Компьютер</a:t>
          </a:r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X="64191" custLinFactNeighborX="100000" custLinFactNeighborY="-98591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en-US" sz="2800" b="1" dirty="0"/>
            <a:t>2-</a:t>
          </a:r>
          <a:r>
            <a:rPr lang="ru-RU" sz="2800" b="1" dirty="0"/>
            <a:t>ой игрок</a:t>
          </a:r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X="64191" custLinFactNeighborX="100000" custLinFactNeighborY="-98591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en-US" sz="1600" b="1" dirty="0">
              <a:latin typeface="Arial Black" panose="020B0A04020102020204" pitchFamily="34" charset="0"/>
            </a:rPr>
            <a:t>Random</a:t>
          </a:r>
          <a:endParaRPr lang="ru-RU" sz="1600" b="1" dirty="0">
            <a:latin typeface="Arial Black" panose="020B0A04020102020204" pitchFamily="34" charset="0"/>
          </a:endParaRPr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NeighborX="1719" custLinFactNeighborY="0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ru-RU" sz="1600" b="1" dirty="0">
              <a:latin typeface="Arial Black" panose="020B0A04020102020204" pitchFamily="34" charset="0"/>
            </a:rPr>
            <a:t>Ввод с консоли и </a:t>
          </a:r>
          <a:r>
            <a:rPr lang="en-US" sz="1600" b="1" dirty="0" err="1">
              <a:latin typeface="Arial Black" panose="020B0A04020102020204" pitchFamily="34" charset="0"/>
            </a:rPr>
            <a:t>check_input</a:t>
          </a:r>
          <a:endParaRPr lang="ru-RU" sz="1600" b="1" dirty="0">
            <a:latin typeface="Arial Black" panose="020B0A04020102020204" pitchFamily="34" charset="0"/>
          </a:endParaRPr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Y="3550" custLinFactNeighborX="-11111" custLinFactNeighborY="100000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80905C-0748-4182-9274-A55C6B1541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362E81C9-977C-491E-B2FE-C8A71CD4C4A0}">
      <dgm:prSet/>
      <dgm:spPr/>
      <dgm:t>
        <a:bodyPr/>
        <a:lstStyle/>
        <a:p>
          <a:r>
            <a:rPr lang="en-US" b="0" i="0" baseline="0" dirty="0" err="1"/>
            <a:t>exit_game</a:t>
          </a:r>
          <a:r>
            <a:rPr lang="en-US" b="0" i="0" baseline="0" dirty="0"/>
            <a:t> – </a:t>
          </a:r>
          <a:r>
            <a:rPr lang="ru-RU" b="0" i="0" baseline="0" dirty="0"/>
            <a:t>выход из игры</a:t>
          </a:r>
          <a:endParaRPr lang="ru-RU" dirty="0"/>
        </a:p>
      </dgm:t>
    </dgm:pt>
    <dgm:pt modelId="{516EB0D9-C0BC-4C84-BC19-7D469CF38E38}" type="parTrans" cxnId="{AF4452E7-9604-492A-88C3-9DD24DF6F2B7}">
      <dgm:prSet/>
      <dgm:spPr/>
      <dgm:t>
        <a:bodyPr/>
        <a:lstStyle/>
        <a:p>
          <a:endParaRPr lang="ru-RU"/>
        </a:p>
      </dgm:t>
    </dgm:pt>
    <dgm:pt modelId="{C0C0D520-8A96-431E-A916-024E1F6C0AE9}" type="sibTrans" cxnId="{AF4452E7-9604-492A-88C3-9DD24DF6F2B7}">
      <dgm:prSet/>
      <dgm:spPr/>
      <dgm:t>
        <a:bodyPr/>
        <a:lstStyle/>
        <a:p>
          <a:endParaRPr lang="ru-RU"/>
        </a:p>
      </dgm:t>
    </dgm:pt>
    <dgm:pt modelId="{19C10CF5-AED7-4D87-96E9-1BDB3BB9D651}">
      <dgm:prSet/>
      <dgm:spPr/>
      <dgm:t>
        <a:bodyPr/>
        <a:lstStyle/>
        <a:p>
          <a:r>
            <a:rPr lang="en-US" b="0" i="0" baseline="0"/>
            <a:t>repeat_game –</a:t>
          </a:r>
          <a:r>
            <a:rPr lang="ru-RU" b="0" i="0" baseline="0"/>
            <a:t> повтор игры</a:t>
          </a:r>
          <a:endParaRPr lang="ru-RU"/>
        </a:p>
      </dgm:t>
    </dgm:pt>
    <dgm:pt modelId="{06EEC61A-D02B-47D5-AF29-8FA294C95205}" type="parTrans" cxnId="{57317D4E-AB28-4E53-ABAB-B8BE532EC6EB}">
      <dgm:prSet/>
      <dgm:spPr/>
      <dgm:t>
        <a:bodyPr/>
        <a:lstStyle/>
        <a:p>
          <a:endParaRPr lang="ru-RU"/>
        </a:p>
      </dgm:t>
    </dgm:pt>
    <dgm:pt modelId="{DAEC1B19-5A27-4952-8CD6-861748665F03}" type="sibTrans" cxnId="{57317D4E-AB28-4E53-ABAB-B8BE532EC6EB}">
      <dgm:prSet/>
      <dgm:spPr/>
      <dgm:t>
        <a:bodyPr/>
        <a:lstStyle/>
        <a:p>
          <a:endParaRPr lang="ru-RU"/>
        </a:p>
      </dgm:t>
    </dgm:pt>
    <dgm:pt modelId="{3703CC5F-F68B-4432-95B9-4AE7911C7648}">
      <dgm:prSet/>
      <dgm:spPr/>
      <dgm:t>
        <a:bodyPr/>
        <a:lstStyle/>
        <a:p>
          <a:r>
            <a:rPr lang="en-US" b="0" i="0" baseline="0"/>
            <a:t>continue_game –</a:t>
          </a:r>
          <a:r>
            <a:rPr lang="ru-RU" b="0" i="0" baseline="0"/>
            <a:t> продолжать игру</a:t>
          </a:r>
          <a:endParaRPr lang="ru-RU"/>
        </a:p>
      </dgm:t>
    </dgm:pt>
    <dgm:pt modelId="{F1405F43-86B8-43EA-849F-644438357AA8}" type="parTrans" cxnId="{36A0972A-4076-47D7-8BFD-A79B69CB5A61}">
      <dgm:prSet/>
      <dgm:spPr/>
      <dgm:t>
        <a:bodyPr/>
        <a:lstStyle/>
        <a:p>
          <a:endParaRPr lang="ru-RU"/>
        </a:p>
      </dgm:t>
    </dgm:pt>
    <dgm:pt modelId="{6A5D89A8-E894-457C-9247-77442D5000D4}" type="sibTrans" cxnId="{36A0972A-4076-47D7-8BFD-A79B69CB5A61}">
      <dgm:prSet/>
      <dgm:spPr/>
      <dgm:t>
        <a:bodyPr/>
        <a:lstStyle/>
        <a:p>
          <a:endParaRPr lang="ru-RU"/>
        </a:p>
      </dgm:t>
    </dgm:pt>
    <dgm:pt modelId="{7048CC73-1EFC-4DFB-88F5-1A7CB62BB11C}" type="pres">
      <dgm:prSet presAssocID="{6380905C-0748-4182-9274-A55C6B154105}" presName="linear" presStyleCnt="0">
        <dgm:presLayoutVars>
          <dgm:animLvl val="lvl"/>
          <dgm:resizeHandles val="exact"/>
        </dgm:presLayoutVars>
      </dgm:prSet>
      <dgm:spPr/>
    </dgm:pt>
    <dgm:pt modelId="{385539CF-AAEE-4FBB-9091-A68A8C0A268E}" type="pres">
      <dgm:prSet presAssocID="{362E81C9-977C-491E-B2FE-C8A71CD4C4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1185676-76EB-4BD2-BBCC-4CC370FC1013}" type="pres">
      <dgm:prSet presAssocID="{C0C0D520-8A96-431E-A916-024E1F6C0AE9}" presName="spacer" presStyleCnt="0"/>
      <dgm:spPr/>
    </dgm:pt>
    <dgm:pt modelId="{593F189E-AB9F-41B4-B3A4-1DE142890EAD}" type="pres">
      <dgm:prSet presAssocID="{19C10CF5-AED7-4D87-96E9-1BDB3BB9D6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D61E7B-2C87-4F9C-B0A1-F1A61251D861}" type="pres">
      <dgm:prSet presAssocID="{DAEC1B19-5A27-4952-8CD6-861748665F03}" presName="spacer" presStyleCnt="0"/>
      <dgm:spPr/>
    </dgm:pt>
    <dgm:pt modelId="{C173CFEE-706D-4DED-812F-E2026CE64EC6}" type="pres">
      <dgm:prSet presAssocID="{3703CC5F-F68B-4432-95B9-4AE7911C764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6A0972A-4076-47D7-8BFD-A79B69CB5A61}" srcId="{6380905C-0748-4182-9274-A55C6B154105}" destId="{3703CC5F-F68B-4432-95B9-4AE7911C7648}" srcOrd="2" destOrd="0" parTransId="{F1405F43-86B8-43EA-849F-644438357AA8}" sibTransId="{6A5D89A8-E894-457C-9247-77442D5000D4}"/>
    <dgm:cxn modelId="{D31B7261-43CA-40ED-9F15-0159FC2406D3}" type="presOf" srcId="{362E81C9-977C-491E-B2FE-C8A71CD4C4A0}" destId="{385539CF-AAEE-4FBB-9091-A68A8C0A268E}" srcOrd="0" destOrd="0" presId="urn:microsoft.com/office/officeart/2005/8/layout/vList2"/>
    <dgm:cxn modelId="{DA066F69-2997-4004-B2E7-210BC1FB89EF}" type="presOf" srcId="{3703CC5F-F68B-4432-95B9-4AE7911C7648}" destId="{C173CFEE-706D-4DED-812F-E2026CE64EC6}" srcOrd="0" destOrd="0" presId="urn:microsoft.com/office/officeart/2005/8/layout/vList2"/>
    <dgm:cxn modelId="{57317D4E-AB28-4E53-ABAB-B8BE532EC6EB}" srcId="{6380905C-0748-4182-9274-A55C6B154105}" destId="{19C10CF5-AED7-4D87-96E9-1BDB3BB9D651}" srcOrd="1" destOrd="0" parTransId="{06EEC61A-D02B-47D5-AF29-8FA294C95205}" sibTransId="{DAEC1B19-5A27-4952-8CD6-861748665F03}"/>
    <dgm:cxn modelId="{89CF8C81-DBDA-4AD6-82F7-CE996D880CDB}" type="presOf" srcId="{6380905C-0748-4182-9274-A55C6B154105}" destId="{7048CC73-1EFC-4DFB-88F5-1A7CB62BB11C}" srcOrd="0" destOrd="0" presId="urn:microsoft.com/office/officeart/2005/8/layout/vList2"/>
    <dgm:cxn modelId="{AF4452E7-9604-492A-88C3-9DD24DF6F2B7}" srcId="{6380905C-0748-4182-9274-A55C6B154105}" destId="{362E81C9-977C-491E-B2FE-C8A71CD4C4A0}" srcOrd="0" destOrd="0" parTransId="{516EB0D9-C0BC-4C84-BC19-7D469CF38E38}" sibTransId="{C0C0D520-8A96-431E-A916-024E1F6C0AE9}"/>
    <dgm:cxn modelId="{A909D8F9-E567-47AA-A83F-D6D58BC8F8BD}" type="presOf" srcId="{19C10CF5-AED7-4D87-96E9-1BDB3BB9D651}" destId="{593F189E-AB9F-41B4-B3A4-1DE142890EAD}" srcOrd="0" destOrd="0" presId="urn:microsoft.com/office/officeart/2005/8/layout/vList2"/>
    <dgm:cxn modelId="{60417DF9-BD1F-43B9-A786-7E414E9AF7DD}" type="presParOf" srcId="{7048CC73-1EFC-4DFB-88F5-1A7CB62BB11C}" destId="{385539CF-AAEE-4FBB-9091-A68A8C0A268E}" srcOrd="0" destOrd="0" presId="urn:microsoft.com/office/officeart/2005/8/layout/vList2"/>
    <dgm:cxn modelId="{D755B05B-A627-4D86-B2F2-1A2A2145D045}" type="presParOf" srcId="{7048CC73-1EFC-4DFB-88F5-1A7CB62BB11C}" destId="{C1185676-76EB-4BD2-BBCC-4CC370FC1013}" srcOrd="1" destOrd="0" presId="urn:microsoft.com/office/officeart/2005/8/layout/vList2"/>
    <dgm:cxn modelId="{18CD76C5-2D40-4F1C-AFB8-15D982F3F3F0}" type="presParOf" srcId="{7048CC73-1EFC-4DFB-88F5-1A7CB62BB11C}" destId="{593F189E-AB9F-41B4-B3A4-1DE142890EAD}" srcOrd="2" destOrd="0" presId="urn:microsoft.com/office/officeart/2005/8/layout/vList2"/>
    <dgm:cxn modelId="{920F9E15-1EAD-46C9-A8C1-923DF44323A4}" type="presParOf" srcId="{7048CC73-1EFC-4DFB-88F5-1A7CB62BB11C}" destId="{BFD61E7B-2C87-4F9C-B0A1-F1A61251D861}" srcOrd="3" destOrd="0" presId="urn:microsoft.com/office/officeart/2005/8/layout/vList2"/>
    <dgm:cxn modelId="{8DFF3DDF-B0F1-450A-87F9-352E914BBA0F}" type="presParOf" srcId="{7048CC73-1EFC-4DFB-88F5-1A7CB62BB11C}" destId="{C173CFEE-706D-4DED-812F-E2026CE64E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817E57E-31DF-4A26-9949-6E095FEAB6F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DB4D0C53-D47F-461A-88A2-190315A63504}">
      <dgm:prSet/>
      <dgm:spPr/>
      <dgm:t>
        <a:bodyPr/>
        <a:lstStyle/>
        <a:p>
          <a:r>
            <a:rPr lang="ru-RU" b="0" i="0" baseline="0"/>
            <a:t>Ввод </a:t>
          </a:r>
          <a:r>
            <a:rPr lang="en-US" b="0" i="0" baseline="0"/>
            <a:t>guess</a:t>
          </a:r>
          <a:endParaRPr lang="ru-RU"/>
        </a:p>
      </dgm:t>
    </dgm:pt>
    <dgm:pt modelId="{A07D3D02-68B2-436C-99EF-E073AAE90376}" type="parTrans" cxnId="{9F6BAB2F-3A6B-450C-9BE8-5471950C0E31}">
      <dgm:prSet/>
      <dgm:spPr/>
      <dgm:t>
        <a:bodyPr/>
        <a:lstStyle/>
        <a:p>
          <a:endParaRPr lang="ru-RU"/>
        </a:p>
      </dgm:t>
    </dgm:pt>
    <dgm:pt modelId="{7073A861-1AA1-421E-B202-11048FE57A63}" type="sibTrans" cxnId="{9F6BAB2F-3A6B-450C-9BE8-5471950C0E31}">
      <dgm:prSet/>
      <dgm:spPr/>
      <dgm:t>
        <a:bodyPr/>
        <a:lstStyle/>
        <a:p>
          <a:endParaRPr lang="ru-RU"/>
        </a:p>
      </dgm:t>
    </dgm:pt>
    <dgm:pt modelId="{51B0EF6A-0935-4D15-A465-95E24EB53F9A}">
      <dgm:prSet/>
      <dgm:spPr/>
      <dgm:t>
        <a:bodyPr/>
        <a:lstStyle/>
        <a:p>
          <a:r>
            <a:rPr lang="en-US" b="0" i="0" baseline="0"/>
            <a:t>check_input</a:t>
          </a:r>
          <a:endParaRPr lang="ru-RU"/>
        </a:p>
      </dgm:t>
    </dgm:pt>
    <dgm:pt modelId="{2DE28A36-190C-4495-A73A-0097995BE1E1}" type="parTrans" cxnId="{18CF7E88-B267-48F7-BD26-2CEF0DF275F7}">
      <dgm:prSet/>
      <dgm:spPr/>
      <dgm:t>
        <a:bodyPr/>
        <a:lstStyle/>
        <a:p>
          <a:endParaRPr lang="ru-RU"/>
        </a:p>
      </dgm:t>
    </dgm:pt>
    <dgm:pt modelId="{1ED9A295-3965-428E-B779-8739A7642764}" type="sibTrans" cxnId="{18CF7E88-B267-48F7-BD26-2CEF0DF275F7}">
      <dgm:prSet/>
      <dgm:spPr/>
      <dgm:t>
        <a:bodyPr/>
        <a:lstStyle/>
        <a:p>
          <a:endParaRPr lang="ru-RU"/>
        </a:p>
      </dgm:t>
    </dgm:pt>
    <dgm:pt modelId="{D3D10C5C-1491-4D82-AF47-AEDFA5214967}">
      <dgm:prSet/>
      <dgm:spPr/>
      <dgm:t>
        <a:bodyPr/>
        <a:lstStyle/>
        <a:p>
          <a:r>
            <a:rPr lang="ru-RU" b="0" i="0" baseline="0"/>
            <a:t>Увеличение </a:t>
          </a:r>
          <a:r>
            <a:rPr lang="en-US" b="0" i="0" baseline="0"/>
            <a:t>attempts </a:t>
          </a:r>
          <a:r>
            <a:rPr lang="ru-RU" b="0" i="0" baseline="0"/>
            <a:t>на 1</a:t>
          </a:r>
          <a:endParaRPr lang="ru-RU"/>
        </a:p>
      </dgm:t>
    </dgm:pt>
    <dgm:pt modelId="{72A6A979-95E1-4F6F-BF07-41CCBBDE1E28}" type="parTrans" cxnId="{E2EFD3BE-113C-4E16-9614-C5C987C0BE8E}">
      <dgm:prSet/>
      <dgm:spPr/>
      <dgm:t>
        <a:bodyPr/>
        <a:lstStyle/>
        <a:p>
          <a:endParaRPr lang="ru-RU"/>
        </a:p>
      </dgm:t>
    </dgm:pt>
    <dgm:pt modelId="{E5994C65-FBB6-4992-93AF-F6FB86C8A8AB}" type="sibTrans" cxnId="{E2EFD3BE-113C-4E16-9614-C5C987C0BE8E}">
      <dgm:prSet/>
      <dgm:spPr/>
      <dgm:t>
        <a:bodyPr/>
        <a:lstStyle/>
        <a:p>
          <a:endParaRPr lang="ru-RU"/>
        </a:p>
      </dgm:t>
    </dgm:pt>
    <dgm:pt modelId="{F6BA0413-12AA-4CDB-955C-03E4203555C1}">
      <dgm:prSet/>
      <dgm:spPr/>
      <dgm:t>
        <a:bodyPr/>
        <a:lstStyle/>
        <a:p>
          <a:r>
            <a:rPr lang="ru-RU" b="0" i="0" baseline="0"/>
            <a:t>Вывод быков и коров</a:t>
          </a:r>
          <a:endParaRPr lang="ru-RU"/>
        </a:p>
      </dgm:t>
    </dgm:pt>
    <dgm:pt modelId="{F0F49E35-1462-4CFB-840C-E7D549510225}" type="parTrans" cxnId="{51E5D855-8321-4B01-B80B-7FDB412BA151}">
      <dgm:prSet/>
      <dgm:spPr/>
      <dgm:t>
        <a:bodyPr/>
        <a:lstStyle/>
        <a:p>
          <a:endParaRPr lang="ru-RU"/>
        </a:p>
      </dgm:t>
    </dgm:pt>
    <dgm:pt modelId="{5FD73F5F-23AE-4E3F-9FA9-EDFB5195D924}" type="sibTrans" cxnId="{51E5D855-8321-4B01-B80B-7FDB412BA151}">
      <dgm:prSet/>
      <dgm:spPr/>
      <dgm:t>
        <a:bodyPr/>
        <a:lstStyle/>
        <a:p>
          <a:endParaRPr lang="ru-RU"/>
        </a:p>
      </dgm:t>
    </dgm:pt>
    <dgm:pt modelId="{68E18A33-FA5F-48B4-8A7A-84D21BFB1B09}" type="pres">
      <dgm:prSet presAssocID="{8817E57E-31DF-4A26-9949-6E095FEAB6FF}" presName="CompostProcess" presStyleCnt="0">
        <dgm:presLayoutVars>
          <dgm:dir/>
          <dgm:resizeHandles val="exact"/>
        </dgm:presLayoutVars>
      </dgm:prSet>
      <dgm:spPr/>
    </dgm:pt>
    <dgm:pt modelId="{9AA60845-F9DD-46A1-B527-252E13041A99}" type="pres">
      <dgm:prSet presAssocID="{8817E57E-31DF-4A26-9949-6E095FEAB6FF}" presName="arrow" presStyleLbl="bgShp" presStyleIdx="0" presStyleCnt="1"/>
      <dgm:spPr/>
    </dgm:pt>
    <dgm:pt modelId="{C744CD2F-CC9F-4CEE-AF04-5508355A6A00}" type="pres">
      <dgm:prSet presAssocID="{8817E57E-31DF-4A26-9949-6E095FEAB6FF}" presName="linearProcess" presStyleCnt="0"/>
      <dgm:spPr/>
    </dgm:pt>
    <dgm:pt modelId="{7C19820B-2A8D-411A-B7AE-40A5825C54C0}" type="pres">
      <dgm:prSet presAssocID="{DB4D0C53-D47F-461A-88A2-190315A63504}" presName="textNode" presStyleLbl="node1" presStyleIdx="0" presStyleCnt="4">
        <dgm:presLayoutVars>
          <dgm:bulletEnabled val="1"/>
        </dgm:presLayoutVars>
      </dgm:prSet>
      <dgm:spPr/>
    </dgm:pt>
    <dgm:pt modelId="{67FB3E35-ED5F-4938-9A0E-0F003894A900}" type="pres">
      <dgm:prSet presAssocID="{7073A861-1AA1-421E-B202-11048FE57A63}" presName="sibTrans" presStyleCnt="0"/>
      <dgm:spPr/>
    </dgm:pt>
    <dgm:pt modelId="{641931C1-DB77-4975-85A5-EA4D5B0E312F}" type="pres">
      <dgm:prSet presAssocID="{51B0EF6A-0935-4D15-A465-95E24EB53F9A}" presName="textNode" presStyleLbl="node1" presStyleIdx="1" presStyleCnt="4">
        <dgm:presLayoutVars>
          <dgm:bulletEnabled val="1"/>
        </dgm:presLayoutVars>
      </dgm:prSet>
      <dgm:spPr/>
    </dgm:pt>
    <dgm:pt modelId="{64B2A1E5-253C-42C3-A0A6-20E639D449D5}" type="pres">
      <dgm:prSet presAssocID="{1ED9A295-3965-428E-B779-8739A7642764}" presName="sibTrans" presStyleCnt="0"/>
      <dgm:spPr/>
    </dgm:pt>
    <dgm:pt modelId="{0174C09C-675E-4B65-84F5-4C370A427288}" type="pres">
      <dgm:prSet presAssocID="{D3D10C5C-1491-4D82-AF47-AEDFA5214967}" presName="textNode" presStyleLbl="node1" presStyleIdx="2" presStyleCnt="4">
        <dgm:presLayoutVars>
          <dgm:bulletEnabled val="1"/>
        </dgm:presLayoutVars>
      </dgm:prSet>
      <dgm:spPr/>
    </dgm:pt>
    <dgm:pt modelId="{EEF249BF-E353-4817-A85B-5726D47B2B23}" type="pres">
      <dgm:prSet presAssocID="{E5994C65-FBB6-4992-93AF-F6FB86C8A8AB}" presName="sibTrans" presStyleCnt="0"/>
      <dgm:spPr/>
    </dgm:pt>
    <dgm:pt modelId="{37D8D818-0CFC-434A-AC42-5230A688E61B}" type="pres">
      <dgm:prSet presAssocID="{F6BA0413-12AA-4CDB-955C-03E4203555C1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9F6BAB2F-3A6B-450C-9BE8-5471950C0E31}" srcId="{8817E57E-31DF-4A26-9949-6E095FEAB6FF}" destId="{DB4D0C53-D47F-461A-88A2-190315A63504}" srcOrd="0" destOrd="0" parTransId="{A07D3D02-68B2-436C-99EF-E073AAE90376}" sibTransId="{7073A861-1AA1-421E-B202-11048FE57A63}"/>
    <dgm:cxn modelId="{1CCF9D5B-21BC-423D-B246-18FF29CF1E3E}" type="presOf" srcId="{D3D10C5C-1491-4D82-AF47-AEDFA5214967}" destId="{0174C09C-675E-4B65-84F5-4C370A427288}" srcOrd="0" destOrd="0" presId="urn:microsoft.com/office/officeart/2005/8/layout/hProcess9"/>
    <dgm:cxn modelId="{51E5D855-8321-4B01-B80B-7FDB412BA151}" srcId="{8817E57E-31DF-4A26-9949-6E095FEAB6FF}" destId="{F6BA0413-12AA-4CDB-955C-03E4203555C1}" srcOrd="3" destOrd="0" parTransId="{F0F49E35-1462-4CFB-840C-E7D549510225}" sibTransId="{5FD73F5F-23AE-4E3F-9FA9-EDFB5195D924}"/>
    <dgm:cxn modelId="{56BD3480-995B-4674-BD34-40AA549EA3F9}" type="presOf" srcId="{F6BA0413-12AA-4CDB-955C-03E4203555C1}" destId="{37D8D818-0CFC-434A-AC42-5230A688E61B}" srcOrd="0" destOrd="0" presId="urn:microsoft.com/office/officeart/2005/8/layout/hProcess9"/>
    <dgm:cxn modelId="{18CF7E88-B267-48F7-BD26-2CEF0DF275F7}" srcId="{8817E57E-31DF-4A26-9949-6E095FEAB6FF}" destId="{51B0EF6A-0935-4D15-A465-95E24EB53F9A}" srcOrd="1" destOrd="0" parTransId="{2DE28A36-190C-4495-A73A-0097995BE1E1}" sibTransId="{1ED9A295-3965-428E-B779-8739A7642764}"/>
    <dgm:cxn modelId="{176615AA-E0E8-44EE-9975-B74817FC74D5}" type="presOf" srcId="{DB4D0C53-D47F-461A-88A2-190315A63504}" destId="{7C19820B-2A8D-411A-B7AE-40A5825C54C0}" srcOrd="0" destOrd="0" presId="urn:microsoft.com/office/officeart/2005/8/layout/hProcess9"/>
    <dgm:cxn modelId="{EABD3FB6-8DC9-4F7D-90FB-925EED4C79F3}" type="presOf" srcId="{51B0EF6A-0935-4D15-A465-95E24EB53F9A}" destId="{641931C1-DB77-4975-85A5-EA4D5B0E312F}" srcOrd="0" destOrd="0" presId="urn:microsoft.com/office/officeart/2005/8/layout/hProcess9"/>
    <dgm:cxn modelId="{E2EFD3BE-113C-4E16-9614-C5C987C0BE8E}" srcId="{8817E57E-31DF-4A26-9949-6E095FEAB6FF}" destId="{D3D10C5C-1491-4D82-AF47-AEDFA5214967}" srcOrd="2" destOrd="0" parTransId="{72A6A979-95E1-4F6F-BF07-41CCBBDE1E28}" sibTransId="{E5994C65-FBB6-4992-93AF-F6FB86C8A8AB}"/>
    <dgm:cxn modelId="{DA53D6E5-6067-4C2F-8F65-3ECA11BDFF45}" type="presOf" srcId="{8817E57E-31DF-4A26-9949-6E095FEAB6FF}" destId="{68E18A33-FA5F-48B4-8A7A-84D21BFB1B09}" srcOrd="0" destOrd="0" presId="urn:microsoft.com/office/officeart/2005/8/layout/hProcess9"/>
    <dgm:cxn modelId="{16F1FCC9-B6EA-4DE9-B74F-C2BF7B92A4DD}" type="presParOf" srcId="{68E18A33-FA5F-48B4-8A7A-84D21BFB1B09}" destId="{9AA60845-F9DD-46A1-B527-252E13041A99}" srcOrd="0" destOrd="0" presId="urn:microsoft.com/office/officeart/2005/8/layout/hProcess9"/>
    <dgm:cxn modelId="{C2767B23-E2A6-4A35-8A4C-BF95BA832ABA}" type="presParOf" srcId="{68E18A33-FA5F-48B4-8A7A-84D21BFB1B09}" destId="{C744CD2F-CC9F-4CEE-AF04-5508355A6A00}" srcOrd="1" destOrd="0" presId="urn:microsoft.com/office/officeart/2005/8/layout/hProcess9"/>
    <dgm:cxn modelId="{4C4F4000-556F-4243-9920-9A04AB0CBB7B}" type="presParOf" srcId="{C744CD2F-CC9F-4CEE-AF04-5508355A6A00}" destId="{7C19820B-2A8D-411A-B7AE-40A5825C54C0}" srcOrd="0" destOrd="0" presId="urn:microsoft.com/office/officeart/2005/8/layout/hProcess9"/>
    <dgm:cxn modelId="{5A40C903-8C48-4CD8-B14D-B9455E42114F}" type="presParOf" srcId="{C744CD2F-CC9F-4CEE-AF04-5508355A6A00}" destId="{67FB3E35-ED5F-4938-9A0E-0F003894A900}" srcOrd="1" destOrd="0" presId="urn:microsoft.com/office/officeart/2005/8/layout/hProcess9"/>
    <dgm:cxn modelId="{75F7DB0B-A82C-4953-9E8D-6D0915658AF0}" type="presParOf" srcId="{C744CD2F-CC9F-4CEE-AF04-5508355A6A00}" destId="{641931C1-DB77-4975-85A5-EA4D5B0E312F}" srcOrd="2" destOrd="0" presId="urn:microsoft.com/office/officeart/2005/8/layout/hProcess9"/>
    <dgm:cxn modelId="{0D8AE0BC-3B9E-49C8-8851-1B9B63BD73EC}" type="presParOf" srcId="{C744CD2F-CC9F-4CEE-AF04-5508355A6A00}" destId="{64B2A1E5-253C-42C3-A0A6-20E639D449D5}" srcOrd="3" destOrd="0" presId="urn:microsoft.com/office/officeart/2005/8/layout/hProcess9"/>
    <dgm:cxn modelId="{DD82661A-4C24-40DB-B249-6264D9F9CFA0}" type="presParOf" srcId="{C744CD2F-CC9F-4CEE-AF04-5508355A6A00}" destId="{0174C09C-675E-4B65-84F5-4C370A427288}" srcOrd="4" destOrd="0" presId="urn:microsoft.com/office/officeart/2005/8/layout/hProcess9"/>
    <dgm:cxn modelId="{18DB6789-9B1B-43B6-9498-4BF68771BE07}" type="presParOf" srcId="{C744CD2F-CC9F-4CEE-AF04-5508355A6A00}" destId="{EEF249BF-E353-4817-A85B-5726D47B2B23}" srcOrd="5" destOrd="0" presId="urn:microsoft.com/office/officeart/2005/8/layout/hProcess9"/>
    <dgm:cxn modelId="{F28D5817-9D98-4C15-86DC-FB9F6A84CE2B}" type="presParOf" srcId="{C744CD2F-CC9F-4CEE-AF04-5508355A6A00}" destId="{37D8D818-0CFC-434A-AC42-5230A688E61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en-US" sz="2800" b="1" i="0" baseline="0" dirty="0"/>
            <a:t>choice</a:t>
          </a:r>
          <a:endParaRPr lang="ru-RU" sz="2800" b="1" dirty="0"/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X="64191" custLinFactNeighborX="100000" custLinFactNeighborY="-98591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ru-RU" sz="2800" b="1" dirty="0"/>
            <a:t>Сдаться</a:t>
          </a:r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X="64191" custLinFactNeighborX="100000" custLinFactNeighborY="-98591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ru-RU" sz="2800" b="1" dirty="0"/>
            <a:t>Продолжить</a:t>
          </a:r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NeighborX="766" custLinFactNeighborY="-10379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ru-RU" sz="1600" b="1" dirty="0">
              <a:latin typeface="Arial Black" panose="020B0A04020102020204" pitchFamily="34" charset="0"/>
            </a:rPr>
            <a:t>Вывод числа</a:t>
          </a:r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NeighborX="-860" custLinFactNeighborY="-11980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ru-RU" sz="1600" b="1" dirty="0">
              <a:latin typeface="Arial Black" panose="020B0A04020102020204" pitchFamily="34" charset="0"/>
            </a:rPr>
            <a:t>Ввод с консоли и </a:t>
          </a:r>
          <a:r>
            <a:rPr lang="en-US" sz="1600" b="1" dirty="0" err="1">
              <a:latin typeface="Arial Black" panose="020B0A04020102020204" pitchFamily="34" charset="0"/>
            </a:rPr>
            <a:t>check_input</a:t>
          </a:r>
          <a:endParaRPr lang="ru-RU" sz="1600" b="1" dirty="0">
            <a:latin typeface="Arial Black" panose="020B0A04020102020204" pitchFamily="34" charset="0"/>
          </a:endParaRPr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Y="3550" custLinFactNeighborX="-11111" custLinFactNeighborY="100000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ru-RU" sz="2000" b="1" dirty="0"/>
            <a:t>Посмотреть правила игры</a:t>
          </a:r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X="64191" custLinFactNeighborX="100000" custLinFactNeighborY="-98591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ru-RU" sz="1600" b="1" dirty="0">
              <a:latin typeface="Arial Black" panose="020B0A04020102020204" pitchFamily="34" charset="0"/>
            </a:rPr>
            <a:t>Вывод правил</a:t>
          </a:r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NeighborX="1719" custLinFactNeighborY="0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ru-RU" sz="1600" b="1" dirty="0">
              <a:latin typeface="Arial Black" panose="020B0A04020102020204" pitchFamily="34" charset="0"/>
            </a:rPr>
            <a:t>Предложение сдаться</a:t>
          </a:r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NeighborX="1719" custLinFactNeighborY="0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en-US" sz="1600" b="1" dirty="0" err="1">
              <a:latin typeface="Arial Black" panose="020B0A04020102020204" pitchFamily="34" charset="0"/>
            </a:rPr>
            <a:t>play_again</a:t>
          </a:r>
          <a:endParaRPr lang="ru-RU" sz="1600" b="1" dirty="0">
            <a:latin typeface="Arial Black" panose="020B0A04020102020204" pitchFamily="34" charset="0"/>
          </a:endParaRPr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NeighborX="-860" custLinFactNeighborY="-11980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90F4D3-AC09-48C2-BFE6-EB3BEA7533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1723BF-FC36-4E68-8D5C-252FD06800C6}">
      <dgm:prSet/>
      <dgm:spPr/>
      <dgm:t>
        <a:bodyPr/>
        <a:lstStyle/>
        <a:p>
          <a:pPr algn="ctr"/>
          <a:r>
            <a:rPr lang="en-US" b="0" i="0" baseline="0" dirty="0">
              <a:latin typeface="Arial Black" panose="020B0A04020102020204" pitchFamily="34" charset="0"/>
            </a:rPr>
            <a:t>bulls</a:t>
          </a:r>
          <a:endParaRPr lang="ru-RU" dirty="0">
            <a:latin typeface="Arial Black" panose="020B0A04020102020204" pitchFamily="34" charset="0"/>
          </a:endParaRPr>
        </a:p>
      </dgm:t>
    </dgm:pt>
    <dgm:pt modelId="{8ED49846-AB7D-4004-A0AA-287278769F3B}" type="parTrans" cxnId="{155EF82E-5F71-4E3B-836E-23A8512DD120}">
      <dgm:prSet/>
      <dgm:spPr/>
      <dgm:t>
        <a:bodyPr/>
        <a:lstStyle/>
        <a:p>
          <a:endParaRPr lang="ru-RU"/>
        </a:p>
      </dgm:t>
    </dgm:pt>
    <dgm:pt modelId="{0D51E4A8-3BAC-4039-BA98-263933128C33}" type="sibTrans" cxnId="{155EF82E-5F71-4E3B-836E-23A8512DD120}">
      <dgm:prSet/>
      <dgm:spPr/>
      <dgm:t>
        <a:bodyPr/>
        <a:lstStyle/>
        <a:p>
          <a:endParaRPr lang="ru-RU"/>
        </a:p>
      </dgm:t>
    </dgm:pt>
    <dgm:pt modelId="{86F4F8AF-57D3-4FA9-B108-DEEAEDEC1C5C}" type="pres">
      <dgm:prSet presAssocID="{BE90F4D3-AC09-48C2-BFE6-EB3BEA75333C}" presName="linear" presStyleCnt="0">
        <dgm:presLayoutVars>
          <dgm:animLvl val="lvl"/>
          <dgm:resizeHandles val="exact"/>
        </dgm:presLayoutVars>
      </dgm:prSet>
      <dgm:spPr/>
    </dgm:pt>
    <dgm:pt modelId="{9E15EFA9-ED96-4242-AEF3-F401C77918BE}" type="pres">
      <dgm:prSet presAssocID="{A31723BF-FC36-4E68-8D5C-252FD06800C6}" presName="parentText" presStyleLbl="node1" presStyleIdx="0" presStyleCnt="1" custLinFactNeighborX="25806" custLinFactNeighborY="88035">
        <dgm:presLayoutVars>
          <dgm:chMax val="0"/>
          <dgm:bulletEnabled val="1"/>
        </dgm:presLayoutVars>
      </dgm:prSet>
      <dgm:spPr/>
    </dgm:pt>
  </dgm:ptLst>
  <dgm:cxnLst>
    <dgm:cxn modelId="{155EF82E-5F71-4E3B-836E-23A8512DD120}" srcId="{BE90F4D3-AC09-48C2-BFE6-EB3BEA75333C}" destId="{A31723BF-FC36-4E68-8D5C-252FD06800C6}" srcOrd="0" destOrd="0" parTransId="{8ED49846-AB7D-4004-A0AA-287278769F3B}" sibTransId="{0D51E4A8-3BAC-4039-BA98-263933128C33}"/>
    <dgm:cxn modelId="{FC5C0E7F-3628-4BC3-A578-00DBF1BD847B}" type="presOf" srcId="{A31723BF-FC36-4E68-8D5C-252FD06800C6}" destId="{9E15EFA9-ED96-4242-AEF3-F401C77918BE}" srcOrd="0" destOrd="0" presId="urn:microsoft.com/office/officeart/2005/8/layout/vList2"/>
    <dgm:cxn modelId="{0CEA35B4-1003-409B-A664-82B799421DB3}" type="presOf" srcId="{BE90F4D3-AC09-48C2-BFE6-EB3BEA75333C}" destId="{86F4F8AF-57D3-4FA9-B108-DEEAEDEC1C5C}" srcOrd="0" destOrd="0" presId="urn:microsoft.com/office/officeart/2005/8/layout/vList2"/>
    <dgm:cxn modelId="{BD45702C-2C92-4704-AEE0-DDE15A6E626F}" type="presParOf" srcId="{86F4F8AF-57D3-4FA9-B108-DEEAEDEC1C5C}" destId="{9E15EFA9-ED96-4242-AEF3-F401C77918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664C4456-66D0-4C09-8306-E76DAF04FF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4B4FA3AF-224D-4C3D-8090-0DB0CB96EAB6}">
      <dgm:prSet/>
      <dgm:spPr/>
      <dgm:t>
        <a:bodyPr/>
        <a:lstStyle/>
        <a:p>
          <a:pPr algn="ctr"/>
          <a:r>
            <a:rPr lang="ru-RU" b="0" i="0" baseline="0" dirty="0">
              <a:latin typeface="Arial Black" panose="020B0A04020102020204" pitchFamily="34" charset="0"/>
            </a:rPr>
            <a:t>Каждые 7 попыток</a:t>
          </a:r>
          <a:endParaRPr lang="ru-RU" dirty="0">
            <a:latin typeface="Arial Black" panose="020B0A04020102020204" pitchFamily="34" charset="0"/>
          </a:endParaRPr>
        </a:p>
      </dgm:t>
    </dgm:pt>
    <dgm:pt modelId="{CAE05A5F-F2E1-4CF3-A083-87265E30F0AD}" type="parTrans" cxnId="{17E8076C-FE1A-4911-809B-07EE43750A9D}">
      <dgm:prSet/>
      <dgm:spPr/>
      <dgm:t>
        <a:bodyPr/>
        <a:lstStyle/>
        <a:p>
          <a:endParaRPr lang="ru-RU"/>
        </a:p>
      </dgm:t>
    </dgm:pt>
    <dgm:pt modelId="{B3932517-62AB-43EC-A93D-EF5B46DB25DB}" type="sibTrans" cxnId="{17E8076C-FE1A-4911-809B-07EE43750A9D}">
      <dgm:prSet/>
      <dgm:spPr/>
      <dgm:t>
        <a:bodyPr/>
        <a:lstStyle/>
        <a:p>
          <a:endParaRPr lang="ru-RU"/>
        </a:p>
      </dgm:t>
    </dgm:pt>
    <dgm:pt modelId="{90A6BCD6-58A3-46ED-8378-DCC5C6F4B560}" type="pres">
      <dgm:prSet presAssocID="{664C4456-66D0-4C09-8306-E76DAF04FF77}" presName="linear" presStyleCnt="0">
        <dgm:presLayoutVars>
          <dgm:animLvl val="lvl"/>
          <dgm:resizeHandles val="exact"/>
        </dgm:presLayoutVars>
      </dgm:prSet>
      <dgm:spPr/>
    </dgm:pt>
    <dgm:pt modelId="{0973CA6D-0D23-4BB3-95B0-4F22DAE64884}" type="pres">
      <dgm:prSet presAssocID="{4B4FA3AF-224D-4C3D-8090-0DB0CB96EAB6}" presName="parentText" presStyleLbl="node1" presStyleIdx="0" presStyleCnt="1" custLinFactNeighborX="-5429" custLinFactNeighborY="32803">
        <dgm:presLayoutVars>
          <dgm:chMax val="0"/>
          <dgm:bulletEnabled val="1"/>
        </dgm:presLayoutVars>
      </dgm:prSet>
      <dgm:spPr/>
    </dgm:pt>
  </dgm:ptLst>
  <dgm:cxnLst>
    <dgm:cxn modelId="{17E8076C-FE1A-4911-809B-07EE43750A9D}" srcId="{664C4456-66D0-4C09-8306-E76DAF04FF77}" destId="{4B4FA3AF-224D-4C3D-8090-0DB0CB96EAB6}" srcOrd="0" destOrd="0" parTransId="{CAE05A5F-F2E1-4CF3-A083-87265E30F0AD}" sibTransId="{B3932517-62AB-43EC-A93D-EF5B46DB25DB}"/>
    <dgm:cxn modelId="{C00535AB-CE97-4BDE-922D-2589B10A4AFB}" type="presOf" srcId="{4B4FA3AF-224D-4C3D-8090-0DB0CB96EAB6}" destId="{0973CA6D-0D23-4BB3-95B0-4F22DAE64884}" srcOrd="0" destOrd="0" presId="urn:microsoft.com/office/officeart/2005/8/layout/vList2"/>
    <dgm:cxn modelId="{B3F90FB4-D00F-4489-8227-2A52064848EF}" type="presOf" srcId="{664C4456-66D0-4C09-8306-E76DAF04FF77}" destId="{90A6BCD6-58A3-46ED-8378-DCC5C6F4B560}" srcOrd="0" destOrd="0" presId="urn:microsoft.com/office/officeart/2005/8/layout/vList2"/>
    <dgm:cxn modelId="{131CD6CF-7FC4-4361-8C96-48C5A60974CB}" type="presParOf" srcId="{90A6BCD6-58A3-46ED-8378-DCC5C6F4B560}" destId="{0973CA6D-0D23-4BB3-95B0-4F22DAE648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908A157-B227-4141-86D5-9A7CC5E7F8F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A6C39F6-CAF4-4657-9795-F536B54C07F1}">
      <dgm:prSet/>
      <dgm:spPr/>
      <dgm:t>
        <a:bodyPr/>
        <a:lstStyle/>
        <a:p>
          <a:r>
            <a:rPr lang="ru-RU" b="0" i="0" baseline="0" dirty="0"/>
            <a:t>Если(</a:t>
          </a:r>
          <a:r>
            <a:rPr lang="en-US" b="0" i="0" baseline="0" dirty="0"/>
            <a:t>bulls == 4</a:t>
          </a:r>
          <a:r>
            <a:rPr lang="ru-RU" b="0" i="0" baseline="0" dirty="0"/>
            <a:t>)</a:t>
          </a:r>
          <a:endParaRPr lang="ru-RU" dirty="0"/>
        </a:p>
      </dgm:t>
    </dgm:pt>
    <dgm:pt modelId="{15025ABE-C049-4139-A2E8-1EE1A5A84D00}" type="parTrans" cxnId="{D79BD082-0F30-4D62-B564-8B4BB7588EBC}">
      <dgm:prSet/>
      <dgm:spPr/>
      <dgm:t>
        <a:bodyPr/>
        <a:lstStyle/>
        <a:p>
          <a:endParaRPr lang="ru-RU"/>
        </a:p>
      </dgm:t>
    </dgm:pt>
    <dgm:pt modelId="{67E8AFEE-EA0E-4165-AB59-46163A25F2B8}" type="sibTrans" cxnId="{D79BD082-0F30-4D62-B564-8B4BB7588EBC}">
      <dgm:prSet/>
      <dgm:spPr/>
      <dgm:t>
        <a:bodyPr/>
        <a:lstStyle/>
        <a:p>
          <a:endParaRPr lang="ru-RU"/>
        </a:p>
      </dgm:t>
    </dgm:pt>
    <dgm:pt modelId="{D70C9B2E-2511-40EE-819A-F5AD913C72CB}">
      <dgm:prSet/>
      <dgm:spPr/>
      <dgm:t>
        <a:bodyPr/>
        <a:lstStyle/>
        <a:p>
          <a:r>
            <a:rPr lang="ru-RU" b="0" i="0" baseline="0"/>
            <a:t>Вывод числа</a:t>
          </a:r>
          <a:endParaRPr lang="ru-RU"/>
        </a:p>
      </dgm:t>
    </dgm:pt>
    <dgm:pt modelId="{D7C7A59D-5742-4E02-973E-3087817F103F}" type="parTrans" cxnId="{D0729DC8-0D45-48D3-8C58-2BF0E37B519B}">
      <dgm:prSet/>
      <dgm:spPr/>
      <dgm:t>
        <a:bodyPr/>
        <a:lstStyle/>
        <a:p>
          <a:endParaRPr lang="ru-RU"/>
        </a:p>
      </dgm:t>
    </dgm:pt>
    <dgm:pt modelId="{A8299524-3EE1-40ED-8062-5DE106E2FEF5}" type="sibTrans" cxnId="{D0729DC8-0D45-48D3-8C58-2BF0E37B519B}">
      <dgm:prSet/>
      <dgm:spPr/>
      <dgm:t>
        <a:bodyPr/>
        <a:lstStyle/>
        <a:p>
          <a:endParaRPr lang="ru-RU"/>
        </a:p>
      </dgm:t>
    </dgm:pt>
    <dgm:pt modelId="{98DF15AA-D169-43E4-AA6D-2214872180D7}">
      <dgm:prSet/>
      <dgm:spPr/>
      <dgm:t>
        <a:bodyPr/>
        <a:lstStyle/>
        <a:p>
          <a:r>
            <a:rPr lang="en-US" b="0" i="0" baseline="0"/>
            <a:t>play_again</a:t>
          </a:r>
          <a:endParaRPr lang="ru-RU"/>
        </a:p>
      </dgm:t>
    </dgm:pt>
    <dgm:pt modelId="{0AA488A6-9613-43EE-AB31-5E133E52832E}" type="parTrans" cxnId="{10D6FA96-C4D5-4FAD-8DE7-C51ED5B7454F}">
      <dgm:prSet/>
      <dgm:spPr/>
      <dgm:t>
        <a:bodyPr/>
        <a:lstStyle/>
        <a:p>
          <a:endParaRPr lang="ru-RU"/>
        </a:p>
      </dgm:t>
    </dgm:pt>
    <dgm:pt modelId="{81752A31-C644-40B2-93BD-AB27CA71AD36}" type="sibTrans" cxnId="{10D6FA96-C4D5-4FAD-8DE7-C51ED5B7454F}">
      <dgm:prSet/>
      <dgm:spPr/>
      <dgm:t>
        <a:bodyPr/>
        <a:lstStyle/>
        <a:p>
          <a:endParaRPr lang="ru-RU"/>
        </a:p>
      </dgm:t>
    </dgm:pt>
    <dgm:pt modelId="{7496B726-C4C1-4E34-8ADE-20D00D5362C0}" type="pres">
      <dgm:prSet presAssocID="{A908A157-B227-4141-86D5-9A7CC5E7F8F3}" presName="CompostProcess" presStyleCnt="0">
        <dgm:presLayoutVars>
          <dgm:dir/>
          <dgm:resizeHandles val="exact"/>
        </dgm:presLayoutVars>
      </dgm:prSet>
      <dgm:spPr/>
    </dgm:pt>
    <dgm:pt modelId="{72570D97-3DAB-4891-8F32-72FB8A8A81C7}" type="pres">
      <dgm:prSet presAssocID="{A908A157-B227-4141-86D5-9A7CC5E7F8F3}" presName="arrow" presStyleLbl="bgShp" presStyleIdx="0" presStyleCnt="1"/>
      <dgm:spPr/>
    </dgm:pt>
    <dgm:pt modelId="{D05461F7-751D-44A6-A18C-F8D5F91CD335}" type="pres">
      <dgm:prSet presAssocID="{A908A157-B227-4141-86D5-9A7CC5E7F8F3}" presName="linearProcess" presStyleCnt="0"/>
      <dgm:spPr/>
    </dgm:pt>
    <dgm:pt modelId="{0B7A980A-D6EF-4564-BF46-1401DC27EE08}" type="pres">
      <dgm:prSet presAssocID="{FA6C39F6-CAF4-4657-9795-F536B54C07F1}" presName="textNode" presStyleLbl="node1" presStyleIdx="0" presStyleCnt="3" custScaleX="108172">
        <dgm:presLayoutVars>
          <dgm:bulletEnabled val="1"/>
        </dgm:presLayoutVars>
      </dgm:prSet>
      <dgm:spPr/>
    </dgm:pt>
    <dgm:pt modelId="{5E92FEEE-DDF7-4BD6-A59A-3352373B07C6}" type="pres">
      <dgm:prSet presAssocID="{67E8AFEE-EA0E-4165-AB59-46163A25F2B8}" presName="sibTrans" presStyleCnt="0"/>
      <dgm:spPr/>
    </dgm:pt>
    <dgm:pt modelId="{47E3791F-D07B-4FA3-A9DB-AE907144CE2A}" type="pres">
      <dgm:prSet presAssocID="{D70C9B2E-2511-40EE-819A-F5AD913C72CB}" presName="textNode" presStyleLbl="node1" presStyleIdx="1" presStyleCnt="3">
        <dgm:presLayoutVars>
          <dgm:bulletEnabled val="1"/>
        </dgm:presLayoutVars>
      </dgm:prSet>
      <dgm:spPr/>
    </dgm:pt>
    <dgm:pt modelId="{A217072D-B9F6-4B07-9027-7EF8AD4A12AF}" type="pres">
      <dgm:prSet presAssocID="{A8299524-3EE1-40ED-8062-5DE106E2FEF5}" presName="sibTrans" presStyleCnt="0"/>
      <dgm:spPr/>
    </dgm:pt>
    <dgm:pt modelId="{6B5A31B2-F404-419F-B6C0-F388468B1464}" type="pres">
      <dgm:prSet presAssocID="{98DF15AA-D169-43E4-AA6D-2214872180D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E65520F-54B1-4BA1-9759-061EB33BA811}" type="presOf" srcId="{A908A157-B227-4141-86D5-9A7CC5E7F8F3}" destId="{7496B726-C4C1-4E34-8ADE-20D00D5362C0}" srcOrd="0" destOrd="0" presId="urn:microsoft.com/office/officeart/2005/8/layout/hProcess9"/>
    <dgm:cxn modelId="{D79BD082-0F30-4D62-B564-8B4BB7588EBC}" srcId="{A908A157-B227-4141-86D5-9A7CC5E7F8F3}" destId="{FA6C39F6-CAF4-4657-9795-F536B54C07F1}" srcOrd="0" destOrd="0" parTransId="{15025ABE-C049-4139-A2E8-1EE1A5A84D00}" sibTransId="{67E8AFEE-EA0E-4165-AB59-46163A25F2B8}"/>
    <dgm:cxn modelId="{10D6FA96-C4D5-4FAD-8DE7-C51ED5B7454F}" srcId="{A908A157-B227-4141-86D5-9A7CC5E7F8F3}" destId="{98DF15AA-D169-43E4-AA6D-2214872180D7}" srcOrd="2" destOrd="0" parTransId="{0AA488A6-9613-43EE-AB31-5E133E52832E}" sibTransId="{81752A31-C644-40B2-93BD-AB27CA71AD36}"/>
    <dgm:cxn modelId="{4AAFEEAE-4119-468D-9184-35A08053CDC9}" type="presOf" srcId="{FA6C39F6-CAF4-4657-9795-F536B54C07F1}" destId="{0B7A980A-D6EF-4564-BF46-1401DC27EE08}" srcOrd="0" destOrd="0" presId="urn:microsoft.com/office/officeart/2005/8/layout/hProcess9"/>
    <dgm:cxn modelId="{D0729DC8-0D45-48D3-8C58-2BF0E37B519B}" srcId="{A908A157-B227-4141-86D5-9A7CC5E7F8F3}" destId="{D70C9B2E-2511-40EE-819A-F5AD913C72CB}" srcOrd="1" destOrd="0" parTransId="{D7C7A59D-5742-4E02-973E-3087817F103F}" sibTransId="{A8299524-3EE1-40ED-8062-5DE106E2FEF5}"/>
    <dgm:cxn modelId="{737AE3F5-68C7-4C6F-8CB0-31101FA60274}" type="presOf" srcId="{D70C9B2E-2511-40EE-819A-F5AD913C72CB}" destId="{47E3791F-D07B-4FA3-A9DB-AE907144CE2A}" srcOrd="0" destOrd="0" presId="urn:microsoft.com/office/officeart/2005/8/layout/hProcess9"/>
    <dgm:cxn modelId="{6DB0F2F7-EA53-4411-874C-78FFF18A2F92}" type="presOf" srcId="{98DF15AA-D169-43E4-AA6D-2214872180D7}" destId="{6B5A31B2-F404-419F-B6C0-F388468B1464}" srcOrd="0" destOrd="0" presId="urn:microsoft.com/office/officeart/2005/8/layout/hProcess9"/>
    <dgm:cxn modelId="{81B68967-4922-496F-81FC-30A3DEBAD0B3}" type="presParOf" srcId="{7496B726-C4C1-4E34-8ADE-20D00D5362C0}" destId="{72570D97-3DAB-4891-8F32-72FB8A8A81C7}" srcOrd="0" destOrd="0" presId="urn:microsoft.com/office/officeart/2005/8/layout/hProcess9"/>
    <dgm:cxn modelId="{311D1668-07A7-4AE6-A643-3C9EF678EF5C}" type="presParOf" srcId="{7496B726-C4C1-4E34-8ADE-20D00D5362C0}" destId="{D05461F7-751D-44A6-A18C-F8D5F91CD335}" srcOrd="1" destOrd="0" presId="urn:microsoft.com/office/officeart/2005/8/layout/hProcess9"/>
    <dgm:cxn modelId="{8F0A13F8-225E-4D5C-9C47-C104940E4076}" type="presParOf" srcId="{D05461F7-751D-44A6-A18C-F8D5F91CD335}" destId="{0B7A980A-D6EF-4564-BF46-1401DC27EE08}" srcOrd="0" destOrd="0" presId="urn:microsoft.com/office/officeart/2005/8/layout/hProcess9"/>
    <dgm:cxn modelId="{81B287F6-D8D2-4D45-AD6F-4FD688E50131}" type="presParOf" srcId="{D05461F7-751D-44A6-A18C-F8D5F91CD335}" destId="{5E92FEEE-DDF7-4BD6-A59A-3352373B07C6}" srcOrd="1" destOrd="0" presId="urn:microsoft.com/office/officeart/2005/8/layout/hProcess9"/>
    <dgm:cxn modelId="{08E148E9-F0AE-4F39-8B2B-C968EA588058}" type="presParOf" srcId="{D05461F7-751D-44A6-A18C-F8D5F91CD335}" destId="{47E3791F-D07B-4FA3-A9DB-AE907144CE2A}" srcOrd="2" destOrd="0" presId="urn:microsoft.com/office/officeart/2005/8/layout/hProcess9"/>
    <dgm:cxn modelId="{A91297AC-695C-43F6-8FBB-444EC5CEA4EA}" type="presParOf" srcId="{D05461F7-751D-44A6-A18C-F8D5F91CD335}" destId="{A217072D-B9F6-4B07-9027-7EF8AD4A12AF}" srcOrd="3" destOrd="0" presId="urn:microsoft.com/office/officeart/2005/8/layout/hProcess9"/>
    <dgm:cxn modelId="{EBE9D236-8D6B-40EF-B419-75D90F760C8D}" type="presParOf" srcId="{D05461F7-751D-44A6-A18C-F8D5F91CD335}" destId="{6B5A31B2-F404-419F-B6C0-F388468B146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FB945DB-E051-4BC4-9A89-817B98EDCC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32A38218-774D-49BF-A1EE-477767713734}">
      <dgm:prSet/>
      <dgm:spPr/>
      <dgm:t>
        <a:bodyPr/>
        <a:lstStyle/>
        <a:p>
          <a:r>
            <a:rPr lang="en-US" b="0" i="0" baseline="0" dirty="0">
              <a:hlinkClick xmlns:r="http://schemas.openxmlformats.org/officeDocument/2006/relationships" r:id="rId1"/>
            </a:rPr>
            <a:t>https://github.com/MineMoon/BullsAndCows.git</a:t>
          </a:r>
          <a:endParaRPr lang="ru-RU" dirty="0"/>
        </a:p>
      </dgm:t>
    </dgm:pt>
    <dgm:pt modelId="{60DBE256-4270-46F1-90B2-3C589374F5D5}" type="parTrans" cxnId="{8940F2A1-CE60-4B85-93B1-96EE8D34C87C}">
      <dgm:prSet/>
      <dgm:spPr/>
      <dgm:t>
        <a:bodyPr/>
        <a:lstStyle/>
        <a:p>
          <a:endParaRPr lang="ru-RU"/>
        </a:p>
      </dgm:t>
    </dgm:pt>
    <dgm:pt modelId="{B285D665-CCED-42CF-9A21-17E012E9D45C}" type="sibTrans" cxnId="{8940F2A1-CE60-4B85-93B1-96EE8D34C87C}">
      <dgm:prSet/>
      <dgm:spPr/>
      <dgm:t>
        <a:bodyPr/>
        <a:lstStyle/>
        <a:p>
          <a:endParaRPr lang="ru-RU"/>
        </a:p>
      </dgm:t>
    </dgm:pt>
    <dgm:pt modelId="{CBD24F3C-F812-4D14-8578-60C9FE14A406}" type="pres">
      <dgm:prSet presAssocID="{7FB945DB-E051-4BC4-9A89-817B98EDCC0F}" presName="linear" presStyleCnt="0">
        <dgm:presLayoutVars>
          <dgm:animLvl val="lvl"/>
          <dgm:resizeHandles val="exact"/>
        </dgm:presLayoutVars>
      </dgm:prSet>
      <dgm:spPr/>
    </dgm:pt>
    <dgm:pt modelId="{1D5664DC-2B3C-4DEF-B471-28F331416901}" type="pres">
      <dgm:prSet presAssocID="{32A38218-774D-49BF-A1EE-477767713734}" presName="parentText" presStyleLbl="node1" presStyleIdx="0" presStyleCnt="1" custLinFactNeighborX="-805" custLinFactNeighborY="-1986">
        <dgm:presLayoutVars>
          <dgm:chMax val="0"/>
          <dgm:bulletEnabled val="1"/>
        </dgm:presLayoutVars>
      </dgm:prSet>
      <dgm:spPr/>
    </dgm:pt>
  </dgm:ptLst>
  <dgm:cxnLst>
    <dgm:cxn modelId="{8940F2A1-CE60-4B85-93B1-96EE8D34C87C}" srcId="{7FB945DB-E051-4BC4-9A89-817B98EDCC0F}" destId="{32A38218-774D-49BF-A1EE-477767713734}" srcOrd="0" destOrd="0" parTransId="{60DBE256-4270-46F1-90B2-3C589374F5D5}" sibTransId="{B285D665-CCED-42CF-9A21-17E012E9D45C}"/>
    <dgm:cxn modelId="{0202C1CA-B3E0-42B1-B12A-1D674DE5C562}" type="presOf" srcId="{7FB945DB-E051-4BC4-9A89-817B98EDCC0F}" destId="{CBD24F3C-F812-4D14-8578-60C9FE14A406}" srcOrd="0" destOrd="0" presId="urn:microsoft.com/office/officeart/2005/8/layout/vList2"/>
    <dgm:cxn modelId="{953850E2-E3D8-4C55-A0F1-C3BCE6DFBF76}" type="presOf" srcId="{32A38218-774D-49BF-A1EE-477767713734}" destId="{1D5664DC-2B3C-4DEF-B471-28F331416901}" srcOrd="0" destOrd="0" presId="urn:microsoft.com/office/officeart/2005/8/layout/vList2"/>
    <dgm:cxn modelId="{820615BD-7D44-40F1-8AC2-B1A78AB0B224}" type="presParOf" srcId="{CBD24F3C-F812-4D14-8578-60C9FE14A406}" destId="{1D5664DC-2B3C-4DEF-B471-28F3314169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90F4D3-AC09-48C2-BFE6-EB3BEA7533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A31723BF-FC36-4E68-8D5C-252FD06800C6}">
      <dgm:prSet/>
      <dgm:spPr/>
      <dgm:t>
        <a:bodyPr/>
        <a:lstStyle/>
        <a:p>
          <a:pPr algn="ctr"/>
          <a:r>
            <a:rPr lang="en-US" b="0" i="0" baseline="0" dirty="0">
              <a:latin typeface="Arial Black" panose="020B0A04020102020204" pitchFamily="34" charset="0"/>
            </a:rPr>
            <a:t>cows</a:t>
          </a:r>
          <a:endParaRPr lang="ru-RU" dirty="0">
            <a:latin typeface="Arial Black" panose="020B0A04020102020204" pitchFamily="34" charset="0"/>
          </a:endParaRPr>
        </a:p>
      </dgm:t>
    </dgm:pt>
    <dgm:pt modelId="{8ED49846-AB7D-4004-A0AA-287278769F3B}" type="parTrans" cxnId="{155EF82E-5F71-4E3B-836E-23A8512DD120}">
      <dgm:prSet/>
      <dgm:spPr/>
      <dgm:t>
        <a:bodyPr/>
        <a:lstStyle/>
        <a:p>
          <a:endParaRPr lang="ru-RU"/>
        </a:p>
      </dgm:t>
    </dgm:pt>
    <dgm:pt modelId="{0D51E4A8-3BAC-4039-BA98-263933128C33}" type="sibTrans" cxnId="{155EF82E-5F71-4E3B-836E-23A8512DD120}">
      <dgm:prSet/>
      <dgm:spPr/>
      <dgm:t>
        <a:bodyPr/>
        <a:lstStyle/>
        <a:p>
          <a:endParaRPr lang="ru-RU"/>
        </a:p>
      </dgm:t>
    </dgm:pt>
    <dgm:pt modelId="{86F4F8AF-57D3-4FA9-B108-DEEAEDEC1C5C}" type="pres">
      <dgm:prSet presAssocID="{BE90F4D3-AC09-48C2-BFE6-EB3BEA75333C}" presName="linear" presStyleCnt="0">
        <dgm:presLayoutVars>
          <dgm:animLvl val="lvl"/>
          <dgm:resizeHandles val="exact"/>
        </dgm:presLayoutVars>
      </dgm:prSet>
      <dgm:spPr/>
    </dgm:pt>
    <dgm:pt modelId="{9E15EFA9-ED96-4242-AEF3-F401C77918BE}" type="pres">
      <dgm:prSet presAssocID="{A31723BF-FC36-4E68-8D5C-252FD06800C6}" presName="parentText" presStyleLbl="node1" presStyleIdx="0" presStyleCnt="1" custLinFactNeighborX="25806" custLinFactNeighborY="88035">
        <dgm:presLayoutVars>
          <dgm:chMax val="0"/>
          <dgm:bulletEnabled val="1"/>
        </dgm:presLayoutVars>
      </dgm:prSet>
      <dgm:spPr/>
    </dgm:pt>
  </dgm:ptLst>
  <dgm:cxnLst>
    <dgm:cxn modelId="{155EF82E-5F71-4E3B-836E-23A8512DD120}" srcId="{BE90F4D3-AC09-48C2-BFE6-EB3BEA75333C}" destId="{A31723BF-FC36-4E68-8D5C-252FD06800C6}" srcOrd="0" destOrd="0" parTransId="{8ED49846-AB7D-4004-A0AA-287278769F3B}" sibTransId="{0D51E4A8-3BAC-4039-BA98-263933128C33}"/>
    <dgm:cxn modelId="{FC5C0E7F-3628-4BC3-A578-00DBF1BD847B}" type="presOf" srcId="{A31723BF-FC36-4E68-8D5C-252FD06800C6}" destId="{9E15EFA9-ED96-4242-AEF3-F401C77918BE}" srcOrd="0" destOrd="0" presId="urn:microsoft.com/office/officeart/2005/8/layout/vList2"/>
    <dgm:cxn modelId="{0CEA35B4-1003-409B-A664-82B799421DB3}" type="presOf" srcId="{BE90F4D3-AC09-48C2-BFE6-EB3BEA75333C}" destId="{86F4F8AF-57D3-4FA9-B108-DEEAEDEC1C5C}" srcOrd="0" destOrd="0" presId="urn:microsoft.com/office/officeart/2005/8/layout/vList2"/>
    <dgm:cxn modelId="{BD45702C-2C92-4704-AEE0-DDE15A6E626F}" type="presParOf" srcId="{86F4F8AF-57D3-4FA9-B108-DEEAEDEC1C5C}" destId="{9E15EFA9-ED96-4242-AEF3-F401C77918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en-US" sz="2800" b="1" i="0" baseline="0" dirty="0"/>
            <a:t>choice</a:t>
          </a:r>
          <a:endParaRPr lang="ru-RU" sz="2800" b="1" dirty="0"/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X="64191" custLinFactNeighborX="100000" custLinFactNeighborY="-98591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ru-RU" sz="2800" b="1" dirty="0"/>
            <a:t>Повторить</a:t>
          </a:r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X="64191" custLinFactNeighborX="100000" custLinFactNeighborY="-98591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ru-RU" sz="2800" b="1" dirty="0"/>
            <a:t>Выйти</a:t>
          </a:r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X="64191" custLinFactNeighborX="100000" custLinFactNeighborY="-98591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en-US" sz="1600" b="1" dirty="0">
              <a:latin typeface="Arial Black" panose="020B0A04020102020204" pitchFamily="34" charset="0"/>
            </a:rPr>
            <a:t>game=</a:t>
          </a:r>
          <a:r>
            <a:rPr lang="en-US" sz="1600" dirty="0">
              <a:latin typeface="Arial Black" panose="020B0A04020102020204" pitchFamily="34" charset="0"/>
            </a:rPr>
            <a:t>repeat</a:t>
          </a:r>
          <a:r>
            <a:rPr lang="ru-RU" sz="1600" dirty="0">
              <a:latin typeface="Arial Black" panose="020B0A04020102020204" pitchFamily="34" charset="0"/>
            </a:rPr>
            <a:t>_</a:t>
          </a:r>
          <a:r>
            <a:rPr lang="en-US" sz="1600" dirty="0">
              <a:latin typeface="Arial Black" panose="020B0A04020102020204" pitchFamily="34" charset="0"/>
            </a:rPr>
            <a:t>game</a:t>
          </a:r>
          <a:endParaRPr lang="ru-RU" sz="1600" b="1" dirty="0">
            <a:latin typeface="Arial Black" panose="020B0A04020102020204" pitchFamily="34" charset="0"/>
          </a:endParaRPr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Y="9372" custLinFactNeighborX="-1088" custLinFactNeighborY="100000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BCB829-7F60-4F39-A990-0D8400D8A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2F8D4E-A23F-4D32-9581-346F7C5CB77D}">
      <dgm:prSet custT="1"/>
      <dgm:spPr/>
      <dgm:t>
        <a:bodyPr/>
        <a:lstStyle/>
        <a:p>
          <a:pPr algn="ctr"/>
          <a:r>
            <a:rPr lang="en-US" sz="1600" b="1" dirty="0">
              <a:latin typeface="Arial Black" panose="020B0A04020102020204" pitchFamily="34" charset="0"/>
            </a:rPr>
            <a:t>game=exit</a:t>
          </a:r>
          <a:r>
            <a:rPr lang="ru-RU" sz="1600" dirty="0">
              <a:latin typeface="Arial Black" panose="020B0A04020102020204" pitchFamily="34" charset="0"/>
            </a:rPr>
            <a:t>_</a:t>
          </a:r>
          <a:r>
            <a:rPr lang="en-US" sz="1600" dirty="0">
              <a:latin typeface="Arial Black" panose="020B0A04020102020204" pitchFamily="34" charset="0"/>
            </a:rPr>
            <a:t>game</a:t>
          </a:r>
          <a:endParaRPr lang="ru-RU" sz="1600" b="1" dirty="0">
            <a:latin typeface="Arial Black" panose="020B0A04020102020204" pitchFamily="34" charset="0"/>
          </a:endParaRPr>
        </a:p>
      </dgm:t>
    </dgm:pt>
    <dgm:pt modelId="{4DF0A1AE-2C99-4B97-A44C-FC6726ADDB14}" type="parTrans" cxnId="{B5177942-0779-4AD5-B54C-B73959E909EE}">
      <dgm:prSet/>
      <dgm:spPr/>
      <dgm:t>
        <a:bodyPr/>
        <a:lstStyle/>
        <a:p>
          <a:endParaRPr lang="ru-RU"/>
        </a:p>
      </dgm:t>
    </dgm:pt>
    <dgm:pt modelId="{1A4FA053-119B-40B6-95AD-F90908FC8C24}" type="sibTrans" cxnId="{B5177942-0779-4AD5-B54C-B73959E909EE}">
      <dgm:prSet/>
      <dgm:spPr/>
      <dgm:t>
        <a:bodyPr/>
        <a:lstStyle/>
        <a:p>
          <a:endParaRPr lang="ru-RU"/>
        </a:p>
      </dgm:t>
    </dgm:pt>
    <dgm:pt modelId="{84A4C50A-09A2-4972-8E2D-F90D7B06BA86}" type="pres">
      <dgm:prSet presAssocID="{4DBCB829-7F60-4F39-A990-0D8400D8A02D}" presName="linear" presStyleCnt="0">
        <dgm:presLayoutVars>
          <dgm:animLvl val="lvl"/>
          <dgm:resizeHandles val="exact"/>
        </dgm:presLayoutVars>
      </dgm:prSet>
      <dgm:spPr/>
    </dgm:pt>
    <dgm:pt modelId="{4E4FF390-7B33-40A9-A022-8B1C42FBBAED}" type="pres">
      <dgm:prSet presAssocID="{842F8D4E-A23F-4D32-9581-346F7C5CB77D}" presName="parentText" presStyleLbl="node1" presStyleIdx="0" presStyleCnt="1" custLinFactY="3550" custLinFactNeighborX="-11111" custLinFactNeighborY="100000">
        <dgm:presLayoutVars>
          <dgm:chMax val="0"/>
          <dgm:bulletEnabled val="1"/>
        </dgm:presLayoutVars>
      </dgm:prSet>
      <dgm:spPr/>
    </dgm:pt>
  </dgm:ptLst>
  <dgm:cxnLst>
    <dgm:cxn modelId="{B2101011-7803-4F4E-AC3E-A39459552555}" type="presOf" srcId="{4DBCB829-7F60-4F39-A990-0D8400D8A02D}" destId="{84A4C50A-09A2-4972-8E2D-F90D7B06BA86}" srcOrd="0" destOrd="0" presId="urn:microsoft.com/office/officeart/2005/8/layout/vList2"/>
    <dgm:cxn modelId="{B5177942-0779-4AD5-B54C-B73959E909EE}" srcId="{4DBCB829-7F60-4F39-A990-0D8400D8A02D}" destId="{842F8D4E-A23F-4D32-9581-346F7C5CB77D}" srcOrd="0" destOrd="0" parTransId="{4DF0A1AE-2C99-4B97-A44C-FC6726ADDB14}" sibTransId="{1A4FA053-119B-40B6-95AD-F90908FC8C24}"/>
    <dgm:cxn modelId="{EC2CA0A9-6DC9-4758-B1AC-5D80A357B5F3}" type="presOf" srcId="{842F8D4E-A23F-4D32-9581-346F7C5CB77D}" destId="{4E4FF390-7B33-40A9-A022-8B1C42FBBAED}" srcOrd="0" destOrd="0" presId="urn:microsoft.com/office/officeart/2005/8/layout/vList2"/>
    <dgm:cxn modelId="{96318B6A-065C-4EB2-A969-FBBE4B4674B3}" type="presParOf" srcId="{84A4C50A-09A2-4972-8E2D-F90D7B06BA86}" destId="{4E4FF390-7B33-40A9-A022-8B1C42FBB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337CB-9CFD-42C0-A1A9-A4A04BB72C52}">
      <dsp:nvSpPr>
        <dsp:cNvPr id="0" name=""/>
        <dsp:cNvSpPr/>
      </dsp:nvSpPr>
      <dsp:spPr>
        <a:xfrm>
          <a:off x="0" y="13701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i="0" kern="1200" baseline="0"/>
            <a:t>Цель:</a:t>
          </a:r>
          <a:endParaRPr lang="ru-RU" sz="2200" kern="1200"/>
        </a:p>
      </dsp:txBody>
      <dsp:txXfrm>
        <a:off x="25759" y="39460"/>
        <a:ext cx="7835182" cy="476152"/>
      </dsp:txXfrm>
    </dsp:sp>
    <dsp:sp modelId="{95F05205-AEA7-4519-B1CE-EDFC5B7F8FBA}">
      <dsp:nvSpPr>
        <dsp:cNvPr id="0" name=""/>
        <dsp:cNvSpPr/>
      </dsp:nvSpPr>
      <dsp:spPr>
        <a:xfrm>
          <a:off x="0" y="541371"/>
          <a:ext cx="78867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b="0" i="0" kern="1200" baseline="0"/>
            <a:t>Разработать программу для игры “Быки и коровы</a:t>
          </a:r>
          <a:r>
            <a:rPr lang="en-US" sz="1700" b="0" i="0" kern="1200" baseline="0"/>
            <a:t>”</a:t>
          </a:r>
          <a:endParaRPr lang="ru-RU" sz="1700" kern="1200"/>
        </a:p>
      </dsp:txBody>
      <dsp:txXfrm>
        <a:off x="0" y="541371"/>
        <a:ext cx="7886700" cy="364320"/>
      </dsp:txXfrm>
    </dsp:sp>
    <dsp:sp modelId="{F1C7FB34-A404-4068-B3DD-1D6B45544BF2}">
      <dsp:nvSpPr>
        <dsp:cNvPr id="0" name=""/>
        <dsp:cNvSpPr/>
      </dsp:nvSpPr>
      <dsp:spPr>
        <a:xfrm>
          <a:off x="0" y="905691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i="0" kern="1200" baseline="0"/>
            <a:t>Основные требования:</a:t>
          </a:r>
          <a:endParaRPr lang="ru-RU" sz="2200" kern="1200"/>
        </a:p>
      </dsp:txBody>
      <dsp:txXfrm>
        <a:off x="25759" y="931450"/>
        <a:ext cx="7835182" cy="476152"/>
      </dsp:txXfrm>
    </dsp:sp>
    <dsp:sp modelId="{933E2855-F010-44B4-A14F-9EA9210E9FB8}">
      <dsp:nvSpPr>
        <dsp:cNvPr id="0" name=""/>
        <dsp:cNvSpPr/>
      </dsp:nvSpPr>
      <dsp:spPr>
        <a:xfrm>
          <a:off x="0" y="1433362"/>
          <a:ext cx="78867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b="0" i="0" kern="1200" baseline="0"/>
            <a:t>Проверка корректности ввода.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b="0" i="0" kern="1200" baseline="0"/>
            <a:t>Интуитивно понятный интерфейс.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b="0" i="0" kern="1200" baseline="0"/>
            <a:t>Реализация игрового процесса.</a:t>
          </a:r>
          <a:endParaRPr lang="ru-RU" sz="1700" kern="1200"/>
        </a:p>
      </dsp:txBody>
      <dsp:txXfrm>
        <a:off x="0" y="1433362"/>
        <a:ext cx="7886700" cy="888030"/>
      </dsp:txXfrm>
    </dsp:sp>
    <dsp:sp modelId="{A1085F3F-28A1-45E3-9033-2E8D1B918CE7}">
      <dsp:nvSpPr>
        <dsp:cNvPr id="0" name=""/>
        <dsp:cNvSpPr/>
      </dsp:nvSpPr>
      <dsp:spPr>
        <a:xfrm>
          <a:off x="0" y="2321392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i="0" kern="1200" baseline="0"/>
            <a:t>Суть игры:</a:t>
          </a:r>
          <a:endParaRPr lang="ru-RU" sz="2200" kern="1200"/>
        </a:p>
      </dsp:txBody>
      <dsp:txXfrm>
        <a:off x="25759" y="2347151"/>
        <a:ext cx="7835182" cy="476152"/>
      </dsp:txXfrm>
    </dsp:sp>
    <dsp:sp modelId="{CFFC533A-990E-4C34-9C75-5E5892DA3B3A}">
      <dsp:nvSpPr>
        <dsp:cNvPr id="0" name=""/>
        <dsp:cNvSpPr/>
      </dsp:nvSpPr>
      <dsp:spPr>
        <a:xfrm>
          <a:off x="0" y="2849062"/>
          <a:ext cx="7886700" cy="141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b="0" i="0" kern="1200" baseline="0"/>
            <a:t>Загадывается 4-значное число из уникальных цифр.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b="0" i="0" kern="1200" baseline="0"/>
            <a:t>Игрок делает предположения.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b="0" i="0" kern="1200" baseline="0"/>
            <a:t>Программа сообщает количество “быков” (правильных цифр на своих местах) и “коров” (правильных цифр не на своих местах).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b="0" i="0" kern="1200" baseline="0"/>
            <a:t>Игрок, на основе подсказок, пытается отгадать число.</a:t>
          </a:r>
          <a:endParaRPr lang="ru-RU" sz="1700" kern="1200"/>
        </a:p>
      </dsp:txBody>
      <dsp:txXfrm>
        <a:off x="0" y="2849062"/>
        <a:ext cx="7886700" cy="14117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4A40D-451B-4E93-A4EE-DE0C58A034CE}">
      <dsp:nvSpPr>
        <dsp:cNvPr id="0" name=""/>
        <dsp:cNvSpPr/>
      </dsp:nvSpPr>
      <dsp:spPr>
        <a:xfrm>
          <a:off x="0" y="5125"/>
          <a:ext cx="769423" cy="289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>
              <a:latin typeface="Arial Black" panose="020B0A04020102020204" pitchFamily="34" charset="0"/>
            </a:rPr>
            <a:t>Switch</a:t>
          </a:r>
          <a:endParaRPr lang="ru-RU" sz="1100" kern="1200" dirty="0">
            <a:latin typeface="Arial Black" panose="020B0A04020102020204" pitchFamily="34" charset="0"/>
          </a:endParaRPr>
        </a:p>
      </dsp:txBody>
      <dsp:txXfrm>
        <a:off x="14136" y="19261"/>
        <a:ext cx="741151" cy="2613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4BA38-77D4-4F32-9A75-AF36389DE481}">
      <dsp:nvSpPr>
        <dsp:cNvPr id="0" name=""/>
        <dsp:cNvSpPr/>
      </dsp:nvSpPr>
      <dsp:spPr>
        <a:xfrm>
          <a:off x="0" y="39681"/>
          <a:ext cx="5395633" cy="1112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 dirty="0"/>
            <a:t>rules()- </a:t>
          </a:r>
          <a:r>
            <a:rPr lang="ru-RU" sz="2800" b="0" i="0" kern="1200" baseline="0" dirty="0"/>
            <a:t>выводит правила игры</a:t>
          </a:r>
          <a:endParaRPr lang="ru-RU" sz="2800" kern="1200" dirty="0"/>
        </a:p>
      </dsp:txBody>
      <dsp:txXfrm>
        <a:off x="54298" y="93979"/>
        <a:ext cx="5287037" cy="1003708"/>
      </dsp:txXfrm>
    </dsp:sp>
    <dsp:sp modelId="{085ADE8F-2C89-4B29-A221-8580CB0AB0E8}">
      <dsp:nvSpPr>
        <dsp:cNvPr id="0" name=""/>
        <dsp:cNvSpPr/>
      </dsp:nvSpPr>
      <dsp:spPr>
        <a:xfrm>
          <a:off x="0" y="1232626"/>
          <a:ext cx="5395633" cy="1112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 dirty="0"/>
            <a:t>repeated</a:t>
          </a:r>
          <a:r>
            <a:rPr lang="ru-RU" sz="2800" b="0" i="0" kern="1200" baseline="0" dirty="0"/>
            <a:t>_</a:t>
          </a:r>
          <a:r>
            <a:rPr lang="en-US" sz="2800" b="0" i="0" kern="1200" baseline="0" dirty="0"/>
            <a:t>input ()</a:t>
          </a:r>
          <a:r>
            <a:rPr lang="ru-RU" sz="2800" b="0" i="0" kern="1200" baseline="0" dirty="0"/>
            <a:t>- повторный ввод</a:t>
          </a:r>
          <a:endParaRPr lang="ru-RU" sz="2800" kern="1200" dirty="0"/>
        </a:p>
      </dsp:txBody>
      <dsp:txXfrm>
        <a:off x="54298" y="1286924"/>
        <a:ext cx="5287037" cy="10037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5361-D734-4A72-B56A-9F951CF461C3}">
      <dsp:nvSpPr>
        <dsp:cNvPr id="0" name=""/>
        <dsp:cNvSpPr/>
      </dsp:nvSpPr>
      <dsp:spPr>
        <a:xfrm>
          <a:off x="0" y="73775"/>
          <a:ext cx="2330824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game!=</a:t>
          </a:r>
          <a:r>
            <a:rPr lang="en-US" sz="2200" b="0" i="0" kern="1200" baseline="0" dirty="0" err="1"/>
            <a:t>exit_game</a:t>
          </a:r>
          <a:endParaRPr lang="ru-RU" sz="2200" kern="1200" dirty="0"/>
        </a:p>
      </dsp:txBody>
      <dsp:txXfrm>
        <a:off x="25759" y="99534"/>
        <a:ext cx="2279306" cy="4761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5361-D734-4A72-B56A-9F951CF461C3}">
      <dsp:nvSpPr>
        <dsp:cNvPr id="0" name=""/>
        <dsp:cNvSpPr/>
      </dsp:nvSpPr>
      <dsp:spPr>
        <a:xfrm>
          <a:off x="0" y="201166"/>
          <a:ext cx="2626660" cy="455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game==</a:t>
          </a:r>
          <a:r>
            <a:rPr lang="en-US" sz="1900" b="0" i="0" kern="1200" baseline="0" dirty="0" err="1"/>
            <a:t>continue_game</a:t>
          </a:r>
          <a:endParaRPr lang="ru-RU" sz="1900" kern="1200" dirty="0"/>
        </a:p>
      </dsp:txBody>
      <dsp:txXfrm>
        <a:off x="22246" y="223412"/>
        <a:ext cx="2582168" cy="4112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5361-D734-4A72-B56A-9F951CF461C3}">
      <dsp:nvSpPr>
        <dsp:cNvPr id="0" name=""/>
        <dsp:cNvSpPr/>
      </dsp:nvSpPr>
      <dsp:spPr>
        <a:xfrm>
          <a:off x="0" y="0"/>
          <a:ext cx="1712260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bulls!=4</a:t>
          </a:r>
          <a:endParaRPr lang="ru-RU" sz="2300" kern="1200" dirty="0"/>
        </a:p>
      </dsp:txBody>
      <dsp:txXfrm>
        <a:off x="26930" y="26930"/>
        <a:ext cx="1658400" cy="49779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0"/>
          <a:ext cx="1299462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/>
            <a:t>choice</a:t>
          </a:r>
          <a:endParaRPr lang="ru-RU" sz="2800" b="1" kern="1200" dirty="0"/>
        </a:p>
      </dsp:txBody>
      <dsp:txXfrm>
        <a:off x="33812" y="33812"/>
        <a:ext cx="1231838" cy="62501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0"/>
          <a:ext cx="2135562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/>
            <a:t>Компьютер</a:t>
          </a:r>
        </a:p>
      </dsp:txBody>
      <dsp:txXfrm>
        <a:off x="33812" y="33812"/>
        <a:ext cx="2067938" cy="62501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0"/>
          <a:ext cx="2135562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2-</a:t>
          </a:r>
          <a:r>
            <a:rPr lang="ru-RU" sz="2800" b="1" kern="1200" dirty="0"/>
            <a:t>ой игрок</a:t>
          </a:r>
        </a:p>
      </dsp:txBody>
      <dsp:txXfrm>
        <a:off x="33812" y="33812"/>
        <a:ext cx="2067938" cy="62501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800"/>
          <a:ext cx="2420471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 Black" panose="020B0A04020102020204" pitchFamily="34" charset="0"/>
            </a:rPr>
            <a:t>Random</a:t>
          </a:r>
          <a:endParaRPr lang="ru-RU" sz="1600" b="1" kern="1200" dirty="0">
            <a:latin typeface="Arial Black" panose="020B0A04020102020204" pitchFamily="34" charset="0"/>
          </a:endParaRPr>
        </a:p>
      </dsp:txBody>
      <dsp:txXfrm>
        <a:off x="44778" y="45578"/>
        <a:ext cx="2330915" cy="82772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1601"/>
          <a:ext cx="2420471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Arial Black" panose="020B0A04020102020204" pitchFamily="34" charset="0"/>
            </a:rPr>
            <a:t>Ввод с консоли и </a:t>
          </a:r>
          <a:r>
            <a:rPr lang="en-US" sz="1600" b="1" kern="1200" dirty="0" err="1">
              <a:latin typeface="Arial Black" panose="020B0A04020102020204" pitchFamily="34" charset="0"/>
            </a:rPr>
            <a:t>check_input</a:t>
          </a:r>
          <a:endParaRPr lang="ru-RU" sz="1600" b="1" kern="1200" dirty="0">
            <a:latin typeface="Arial Black" panose="020B0A04020102020204" pitchFamily="34" charset="0"/>
          </a:endParaRPr>
        </a:p>
      </dsp:txBody>
      <dsp:txXfrm>
        <a:off x="44778" y="46379"/>
        <a:ext cx="2330915" cy="827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539CF-AAEE-4FBB-9091-A68A8C0A268E}">
      <dsp:nvSpPr>
        <dsp:cNvPr id="0" name=""/>
        <dsp:cNvSpPr/>
      </dsp:nvSpPr>
      <dsp:spPr>
        <a:xfrm>
          <a:off x="0" y="1671"/>
          <a:ext cx="78867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 dirty="0" err="1"/>
            <a:t>exit_game</a:t>
          </a:r>
          <a:r>
            <a:rPr lang="en-US" sz="3300" b="0" i="0" kern="1200" baseline="0" dirty="0"/>
            <a:t> – </a:t>
          </a:r>
          <a:r>
            <a:rPr lang="ru-RU" sz="3300" b="0" i="0" kern="1200" baseline="0" dirty="0"/>
            <a:t>выход из игры</a:t>
          </a:r>
          <a:endParaRPr lang="ru-RU" sz="3300" kern="1200" dirty="0"/>
        </a:p>
      </dsp:txBody>
      <dsp:txXfrm>
        <a:off x="38638" y="40309"/>
        <a:ext cx="7809424" cy="714229"/>
      </dsp:txXfrm>
    </dsp:sp>
    <dsp:sp modelId="{593F189E-AB9F-41B4-B3A4-1DE142890EAD}">
      <dsp:nvSpPr>
        <dsp:cNvPr id="0" name=""/>
        <dsp:cNvSpPr/>
      </dsp:nvSpPr>
      <dsp:spPr>
        <a:xfrm>
          <a:off x="0" y="888217"/>
          <a:ext cx="78867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repeat_game –</a:t>
          </a:r>
          <a:r>
            <a:rPr lang="ru-RU" sz="3300" b="0" i="0" kern="1200" baseline="0"/>
            <a:t> повтор игры</a:t>
          </a:r>
          <a:endParaRPr lang="ru-RU" sz="3300" kern="1200"/>
        </a:p>
      </dsp:txBody>
      <dsp:txXfrm>
        <a:off x="38638" y="926855"/>
        <a:ext cx="7809424" cy="714229"/>
      </dsp:txXfrm>
    </dsp:sp>
    <dsp:sp modelId="{C173CFEE-706D-4DED-812F-E2026CE64EC6}">
      <dsp:nvSpPr>
        <dsp:cNvPr id="0" name=""/>
        <dsp:cNvSpPr/>
      </dsp:nvSpPr>
      <dsp:spPr>
        <a:xfrm>
          <a:off x="0" y="1774762"/>
          <a:ext cx="78867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continue_game –</a:t>
          </a:r>
          <a:r>
            <a:rPr lang="ru-RU" sz="3300" b="0" i="0" kern="1200" baseline="0"/>
            <a:t> продолжать игру</a:t>
          </a:r>
          <a:endParaRPr lang="ru-RU" sz="3300" kern="1200"/>
        </a:p>
      </dsp:txBody>
      <dsp:txXfrm>
        <a:off x="38638" y="1813400"/>
        <a:ext cx="7809424" cy="71422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60845-F9DD-46A1-B527-252E13041A99}">
      <dsp:nvSpPr>
        <dsp:cNvPr id="0" name=""/>
        <dsp:cNvSpPr/>
      </dsp:nvSpPr>
      <dsp:spPr>
        <a:xfrm>
          <a:off x="527797" y="0"/>
          <a:ext cx="5981699" cy="305696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820B-2A8D-411A-B7AE-40A5825C54C0}">
      <dsp:nvSpPr>
        <dsp:cNvPr id="0" name=""/>
        <dsp:cNvSpPr/>
      </dsp:nvSpPr>
      <dsp:spPr>
        <a:xfrm>
          <a:off x="3522" y="917089"/>
          <a:ext cx="1694036" cy="12227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i="0" kern="1200" baseline="0"/>
            <a:t>Ввод </a:t>
          </a:r>
          <a:r>
            <a:rPr lang="en-US" sz="2100" b="0" i="0" kern="1200" baseline="0"/>
            <a:t>guess</a:t>
          </a:r>
          <a:endParaRPr lang="ru-RU" sz="2100" kern="1200"/>
        </a:p>
      </dsp:txBody>
      <dsp:txXfrm>
        <a:off x="63213" y="976780"/>
        <a:ext cx="1574654" cy="1103404"/>
      </dsp:txXfrm>
    </dsp:sp>
    <dsp:sp modelId="{641931C1-DB77-4975-85A5-EA4D5B0E312F}">
      <dsp:nvSpPr>
        <dsp:cNvPr id="0" name=""/>
        <dsp:cNvSpPr/>
      </dsp:nvSpPr>
      <dsp:spPr>
        <a:xfrm>
          <a:off x="1782259" y="917089"/>
          <a:ext cx="1694036" cy="12227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check_input</a:t>
          </a:r>
          <a:endParaRPr lang="ru-RU" sz="2100" kern="1200"/>
        </a:p>
      </dsp:txBody>
      <dsp:txXfrm>
        <a:off x="1841950" y="976780"/>
        <a:ext cx="1574654" cy="1103404"/>
      </dsp:txXfrm>
    </dsp:sp>
    <dsp:sp modelId="{0174C09C-675E-4B65-84F5-4C370A427288}">
      <dsp:nvSpPr>
        <dsp:cNvPr id="0" name=""/>
        <dsp:cNvSpPr/>
      </dsp:nvSpPr>
      <dsp:spPr>
        <a:xfrm>
          <a:off x="3560997" y="917089"/>
          <a:ext cx="1694036" cy="12227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i="0" kern="1200" baseline="0"/>
            <a:t>Увеличение </a:t>
          </a:r>
          <a:r>
            <a:rPr lang="en-US" sz="2100" b="0" i="0" kern="1200" baseline="0"/>
            <a:t>attempts </a:t>
          </a:r>
          <a:r>
            <a:rPr lang="ru-RU" sz="2100" b="0" i="0" kern="1200" baseline="0"/>
            <a:t>на 1</a:t>
          </a:r>
          <a:endParaRPr lang="ru-RU" sz="2100" kern="1200"/>
        </a:p>
      </dsp:txBody>
      <dsp:txXfrm>
        <a:off x="3620688" y="976780"/>
        <a:ext cx="1574654" cy="1103404"/>
      </dsp:txXfrm>
    </dsp:sp>
    <dsp:sp modelId="{37D8D818-0CFC-434A-AC42-5230A688E61B}">
      <dsp:nvSpPr>
        <dsp:cNvPr id="0" name=""/>
        <dsp:cNvSpPr/>
      </dsp:nvSpPr>
      <dsp:spPr>
        <a:xfrm>
          <a:off x="5339735" y="917089"/>
          <a:ext cx="1694036" cy="12227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i="0" kern="1200" baseline="0"/>
            <a:t>Вывод быков и коров</a:t>
          </a:r>
          <a:endParaRPr lang="ru-RU" sz="2100" kern="1200"/>
        </a:p>
      </dsp:txBody>
      <dsp:txXfrm>
        <a:off x="5399426" y="976780"/>
        <a:ext cx="1574654" cy="110340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0"/>
          <a:ext cx="1299462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/>
            <a:t>choice</a:t>
          </a:r>
          <a:endParaRPr lang="ru-RU" sz="2800" b="1" kern="1200" dirty="0"/>
        </a:p>
      </dsp:txBody>
      <dsp:txXfrm>
        <a:off x="33812" y="33812"/>
        <a:ext cx="1231838" cy="62501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0"/>
          <a:ext cx="2135562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/>
            <a:t>Сдаться</a:t>
          </a:r>
        </a:p>
      </dsp:txBody>
      <dsp:txXfrm>
        <a:off x="33812" y="33812"/>
        <a:ext cx="2067938" cy="62501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0"/>
          <a:ext cx="2302781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/>
            <a:t>Продолжить</a:t>
          </a:r>
        </a:p>
      </dsp:txBody>
      <dsp:txXfrm>
        <a:off x="36553" y="36553"/>
        <a:ext cx="2229675" cy="67569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0"/>
          <a:ext cx="1774981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Arial Black" panose="020B0A04020102020204" pitchFamily="34" charset="0"/>
            </a:rPr>
            <a:t>Вывод числа</a:t>
          </a:r>
        </a:p>
      </dsp:txBody>
      <dsp:txXfrm>
        <a:off x="33812" y="33812"/>
        <a:ext cx="1707357" cy="62501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1601"/>
          <a:ext cx="2420471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Arial Black" panose="020B0A04020102020204" pitchFamily="34" charset="0"/>
            </a:rPr>
            <a:t>Ввод с консоли и </a:t>
          </a:r>
          <a:r>
            <a:rPr lang="en-US" sz="1600" b="1" kern="1200" dirty="0" err="1">
              <a:latin typeface="Arial Black" panose="020B0A04020102020204" pitchFamily="34" charset="0"/>
            </a:rPr>
            <a:t>check_input</a:t>
          </a:r>
          <a:endParaRPr lang="ru-RU" sz="1600" b="1" kern="1200" dirty="0">
            <a:latin typeface="Arial Black" panose="020B0A04020102020204" pitchFamily="34" charset="0"/>
          </a:endParaRPr>
        </a:p>
      </dsp:txBody>
      <dsp:txXfrm>
        <a:off x="44778" y="46379"/>
        <a:ext cx="2330915" cy="82772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0"/>
          <a:ext cx="2135562" cy="7078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Посмотреть правила игры</a:t>
          </a:r>
        </a:p>
      </dsp:txBody>
      <dsp:txXfrm>
        <a:off x="34552" y="34552"/>
        <a:ext cx="2066458" cy="63870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121"/>
          <a:ext cx="1657795" cy="5122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Arial Black" panose="020B0A04020102020204" pitchFamily="34" charset="0"/>
            </a:rPr>
            <a:t>Вывод правил</a:t>
          </a:r>
        </a:p>
      </dsp:txBody>
      <dsp:txXfrm>
        <a:off x="25007" y="25128"/>
        <a:ext cx="1607781" cy="46226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511"/>
          <a:ext cx="1910041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Arial Black" panose="020B0A04020102020204" pitchFamily="34" charset="0"/>
            </a:rPr>
            <a:t>Предложение сдаться</a:t>
          </a:r>
        </a:p>
      </dsp:txBody>
      <dsp:txXfrm>
        <a:off x="41123" y="41634"/>
        <a:ext cx="1827795" cy="76015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0"/>
          <a:ext cx="1774981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Arial Black" panose="020B0A04020102020204" pitchFamily="34" charset="0"/>
            </a:rPr>
            <a:t>play_again</a:t>
          </a:r>
          <a:endParaRPr lang="ru-RU" sz="1600" b="1" kern="1200" dirty="0">
            <a:latin typeface="Arial Black" panose="020B0A04020102020204" pitchFamily="34" charset="0"/>
          </a:endParaRPr>
        </a:p>
      </dsp:txBody>
      <dsp:txXfrm>
        <a:off x="33812" y="33812"/>
        <a:ext cx="1707357" cy="625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5EFA9-ED96-4242-AEF3-F401C77918BE}">
      <dsp:nvSpPr>
        <dsp:cNvPr id="0" name=""/>
        <dsp:cNvSpPr/>
      </dsp:nvSpPr>
      <dsp:spPr>
        <a:xfrm>
          <a:off x="0" y="6013"/>
          <a:ext cx="1354791" cy="763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baseline="0" dirty="0">
              <a:latin typeface="Arial Black" panose="020B0A04020102020204" pitchFamily="34" charset="0"/>
            </a:rPr>
            <a:t>bulls</a:t>
          </a:r>
          <a:endParaRPr lang="ru-RU" sz="2900" kern="1200" dirty="0">
            <a:latin typeface="Arial Black" panose="020B0A04020102020204" pitchFamily="34" charset="0"/>
          </a:endParaRPr>
        </a:p>
      </dsp:txBody>
      <dsp:txXfrm>
        <a:off x="37267" y="43280"/>
        <a:ext cx="1280257" cy="68889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3CA6D-0D23-4BB3-95B0-4F22DAE64884}">
      <dsp:nvSpPr>
        <dsp:cNvPr id="0" name=""/>
        <dsp:cNvSpPr/>
      </dsp:nvSpPr>
      <dsp:spPr>
        <a:xfrm>
          <a:off x="0" y="8029"/>
          <a:ext cx="33070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0" i="0" kern="1200" baseline="0" dirty="0">
              <a:latin typeface="Arial Black" panose="020B0A04020102020204" pitchFamily="34" charset="0"/>
            </a:rPr>
            <a:t>Каждые 7 попыток</a:t>
          </a:r>
          <a:endParaRPr lang="ru-RU" sz="1900" kern="1200" dirty="0">
            <a:latin typeface="Arial Black" panose="020B0A04020102020204" pitchFamily="34" charset="0"/>
          </a:endParaRPr>
        </a:p>
      </dsp:txBody>
      <dsp:txXfrm>
        <a:off x="24417" y="32446"/>
        <a:ext cx="3258247" cy="45134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70D97-3DAB-4891-8F32-72FB8A8A81C7}">
      <dsp:nvSpPr>
        <dsp:cNvPr id="0" name=""/>
        <dsp:cNvSpPr/>
      </dsp:nvSpPr>
      <dsp:spPr>
        <a:xfrm>
          <a:off x="564070" y="0"/>
          <a:ext cx="6392799" cy="261366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A980A-D6EF-4564-BF46-1401DC27EE08}">
      <dsp:nvSpPr>
        <dsp:cNvPr id="0" name=""/>
        <dsp:cNvSpPr/>
      </dsp:nvSpPr>
      <dsp:spPr>
        <a:xfrm>
          <a:off x="1597" y="784098"/>
          <a:ext cx="2536339" cy="10454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 baseline="0" dirty="0"/>
            <a:t>Если(</a:t>
          </a:r>
          <a:r>
            <a:rPr lang="en-US" sz="2700" b="0" i="0" kern="1200" baseline="0" dirty="0"/>
            <a:t>bulls == 4</a:t>
          </a:r>
          <a:r>
            <a:rPr lang="ru-RU" sz="2700" b="0" i="0" kern="1200" baseline="0" dirty="0"/>
            <a:t>)</a:t>
          </a:r>
          <a:endParaRPr lang="ru-RU" sz="2700" kern="1200" dirty="0"/>
        </a:p>
      </dsp:txBody>
      <dsp:txXfrm>
        <a:off x="52632" y="835133"/>
        <a:ext cx="2434269" cy="943394"/>
      </dsp:txXfrm>
    </dsp:sp>
    <dsp:sp modelId="{47E3791F-D07B-4FA3-A9DB-AE907144CE2A}">
      <dsp:nvSpPr>
        <dsp:cNvPr id="0" name=""/>
        <dsp:cNvSpPr/>
      </dsp:nvSpPr>
      <dsp:spPr>
        <a:xfrm>
          <a:off x="2683911" y="784098"/>
          <a:ext cx="2344727" cy="10454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 baseline="0"/>
            <a:t>Вывод числа</a:t>
          </a:r>
          <a:endParaRPr lang="ru-RU" sz="2700" kern="1200"/>
        </a:p>
      </dsp:txBody>
      <dsp:txXfrm>
        <a:off x="2734946" y="835133"/>
        <a:ext cx="2242657" cy="943394"/>
      </dsp:txXfrm>
    </dsp:sp>
    <dsp:sp modelId="{6B5A31B2-F404-419F-B6C0-F388468B1464}">
      <dsp:nvSpPr>
        <dsp:cNvPr id="0" name=""/>
        <dsp:cNvSpPr/>
      </dsp:nvSpPr>
      <dsp:spPr>
        <a:xfrm>
          <a:off x="5174614" y="784098"/>
          <a:ext cx="2344727" cy="10454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play_again</a:t>
          </a:r>
          <a:endParaRPr lang="ru-RU" sz="2700" kern="1200"/>
        </a:p>
      </dsp:txBody>
      <dsp:txXfrm>
        <a:off x="5225649" y="835133"/>
        <a:ext cx="2242657" cy="943394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664DC-2B3C-4DEF-B471-28F331416901}">
      <dsp:nvSpPr>
        <dsp:cNvPr id="0" name=""/>
        <dsp:cNvSpPr/>
      </dsp:nvSpPr>
      <dsp:spPr>
        <a:xfrm>
          <a:off x="0" y="1738249"/>
          <a:ext cx="851535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 dirty="0">
              <a:hlinkClick xmlns:r="http://schemas.openxmlformats.org/officeDocument/2006/relationships" r:id="rId1"/>
            </a:rPr>
            <a:t>https://github.com/MineMoon/BullsAndCows.git</a:t>
          </a:r>
          <a:endParaRPr lang="ru-RU" sz="3200" kern="1200" dirty="0"/>
        </a:p>
      </dsp:txBody>
      <dsp:txXfrm>
        <a:off x="37467" y="1775716"/>
        <a:ext cx="8440416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5EFA9-ED96-4242-AEF3-F401C77918BE}">
      <dsp:nvSpPr>
        <dsp:cNvPr id="0" name=""/>
        <dsp:cNvSpPr/>
      </dsp:nvSpPr>
      <dsp:spPr>
        <a:xfrm>
          <a:off x="0" y="32338"/>
          <a:ext cx="1354791" cy="737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 dirty="0">
              <a:latin typeface="Arial Black" panose="020B0A04020102020204" pitchFamily="34" charset="0"/>
            </a:rPr>
            <a:t>cows</a:t>
          </a:r>
          <a:endParaRPr lang="ru-RU" sz="2800" kern="1200" dirty="0">
            <a:latin typeface="Arial Black" panose="020B0A04020102020204" pitchFamily="34" charset="0"/>
          </a:endParaRPr>
        </a:p>
      </dsp:txBody>
      <dsp:txXfrm>
        <a:off x="35982" y="68320"/>
        <a:ext cx="1282827" cy="6651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0"/>
          <a:ext cx="1299462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/>
            <a:t>choice</a:t>
          </a:r>
          <a:endParaRPr lang="ru-RU" sz="2800" b="1" kern="1200" dirty="0"/>
        </a:p>
      </dsp:txBody>
      <dsp:txXfrm>
        <a:off x="33812" y="33812"/>
        <a:ext cx="1231838" cy="6250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0"/>
          <a:ext cx="2135562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/>
            <a:t>Повторить</a:t>
          </a:r>
        </a:p>
      </dsp:txBody>
      <dsp:txXfrm>
        <a:off x="33812" y="33812"/>
        <a:ext cx="2067938" cy="6250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0"/>
          <a:ext cx="2135562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/>
            <a:t>Выйти</a:t>
          </a:r>
        </a:p>
      </dsp:txBody>
      <dsp:txXfrm>
        <a:off x="33812" y="33812"/>
        <a:ext cx="2067938" cy="6250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1601"/>
          <a:ext cx="2420471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 Black" panose="020B0A04020102020204" pitchFamily="34" charset="0"/>
            </a:rPr>
            <a:t>game=</a:t>
          </a:r>
          <a:r>
            <a:rPr lang="en-US" sz="1600" kern="1200" dirty="0">
              <a:latin typeface="Arial Black" panose="020B0A04020102020204" pitchFamily="34" charset="0"/>
            </a:rPr>
            <a:t>repeat</a:t>
          </a:r>
          <a:r>
            <a:rPr lang="ru-RU" sz="1600" kern="1200" dirty="0">
              <a:latin typeface="Arial Black" panose="020B0A04020102020204" pitchFamily="34" charset="0"/>
            </a:rPr>
            <a:t>_</a:t>
          </a:r>
          <a:r>
            <a:rPr lang="en-US" sz="1600" kern="1200" dirty="0">
              <a:latin typeface="Arial Black" panose="020B0A04020102020204" pitchFamily="34" charset="0"/>
            </a:rPr>
            <a:t>game</a:t>
          </a:r>
          <a:endParaRPr lang="ru-RU" sz="1600" b="1" kern="1200" dirty="0">
            <a:latin typeface="Arial Black" panose="020B0A04020102020204" pitchFamily="34" charset="0"/>
          </a:endParaRPr>
        </a:p>
      </dsp:txBody>
      <dsp:txXfrm>
        <a:off x="44778" y="46379"/>
        <a:ext cx="2330915" cy="8277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FF390-7B33-40A9-A022-8B1C42FBBAED}">
      <dsp:nvSpPr>
        <dsp:cNvPr id="0" name=""/>
        <dsp:cNvSpPr/>
      </dsp:nvSpPr>
      <dsp:spPr>
        <a:xfrm>
          <a:off x="0" y="1601"/>
          <a:ext cx="2420471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 Black" panose="020B0A04020102020204" pitchFamily="34" charset="0"/>
            </a:rPr>
            <a:t>game=exit</a:t>
          </a:r>
          <a:r>
            <a:rPr lang="ru-RU" sz="1600" kern="1200" dirty="0">
              <a:latin typeface="Arial Black" panose="020B0A04020102020204" pitchFamily="34" charset="0"/>
            </a:rPr>
            <a:t>_</a:t>
          </a:r>
          <a:r>
            <a:rPr lang="en-US" sz="1600" kern="1200" dirty="0">
              <a:latin typeface="Arial Black" panose="020B0A04020102020204" pitchFamily="34" charset="0"/>
            </a:rPr>
            <a:t>game</a:t>
          </a:r>
          <a:endParaRPr lang="ru-RU" sz="1600" b="1" kern="1200" dirty="0">
            <a:latin typeface="Arial Black" panose="020B0A04020102020204" pitchFamily="34" charset="0"/>
          </a:endParaRPr>
        </a:p>
      </dsp:txBody>
      <dsp:txXfrm>
        <a:off x="44778" y="46379"/>
        <a:ext cx="2330915" cy="827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9" name="Shape 4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PermianSansTypeface"/>
      </a:defRPr>
    </a:lvl1pPr>
    <a:lvl2pPr indent="228600" defTabSz="457200" latinLnBrk="0">
      <a:defRPr sz="1200">
        <a:latin typeface="+mn-lt"/>
        <a:ea typeface="+mn-ea"/>
        <a:cs typeface="+mn-cs"/>
        <a:sym typeface="PermianSansTypeface"/>
      </a:defRPr>
    </a:lvl2pPr>
    <a:lvl3pPr indent="457200" defTabSz="457200" latinLnBrk="0">
      <a:defRPr sz="1200">
        <a:latin typeface="+mn-lt"/>
        <a:ea typeface="+mn-ea"/>
        <a:cs typeface="+mn-cs"/>
        <a:sym typeface="PermianSansTypeface"/>
      </a:defRPr>
    </a:lvl3pPr>
    <a:lvl4pPr indent="685800" defTabSz="457200" latinLnBrk="0">
      <a:defRPr sz="1200">
        <a:latin typeface="+mn-lt"/>
        <a:ea typeface="+mn-ea"/>
        <a:cs typeface="+mn-cs"/>
        <a:sym typeface="PermianSansTypeface"/>
      </a:defRPr>
    </a:lvl4pPr>
    <a:lvl5pPr indent="914400" defTabSz="457200" latinLnBrk="0">
      <a:defRPr sz="1200">
        <a:latin typeface="+mn-lt"/>
        <a:ea typeface="+mn-ea"/>
        <a:cs typeface="+mn-cs"/>
        <a:sym typeface="PermianSansTypeface"/>
      </a:defRPr>
    </a:lvl5pPr>
    <a:lvl6pPr indent="1143000" defTabSz="457200" latinLnBrk="0">
      <a:defRPr sz="1200">
        <a:latin typeface="+mn-lt"/>
        <a:ea typeface="+mn-ea"/>
        <a:cs typeface="+mn-cs"/>
        <a:sym typeface="PermianSansTypeface"/>
      </a:defRPr>
    </a:lvl6pPr>
    <a:lvl7pPr indent="1371600" defTabSz="457200" latinLnBrk="0">
      <a:defRPr sz="1200">
        <a:latin typeface="+mn-lt"/>
        <a:ea typeface="+mn-ea"/>
        <a:cs typeface="+mn-cs"/>
        <a:sym typeface="PermianSansTypeface"/>
      </a:defRPr>
    </a:lvl7pPr>
    <a:lvl8pPr indent="1600200" defTabSz="457200" latinLnBrk="0">
      <a:defRPr sz="1200">
        <a:latin typeface="+mn-lt"/>
        <a:ea typeface="+mn-ea"/>
        <a:cs typeface="+mn-cs"/>
        <a:sym typeface="PermianSansTypeface"/>
      </a:defRPr>
    </a:lvl8pPr>
    <a:lvl9pPr indent="1828800" defTabSz="457200" latinLnBrk="0">
      <a:defRPr sz="1200">
        <a:latin typeface="+mn-lt"/>
        <a:ea typeface="+mn-ea"/>
        <a:cs typeface="+mn-cs"/>
        <a:sym typeface="PermianSansTypefac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50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21"/>
          <p:cNvSpPr/>
          <p:nvPr/>
        </p:nvSpPr>
        <p:spPr>
          <a:xfrm>
            <a:off x="0" y="0"/>
            <a:ext cx="916163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Заголовокзаголовок"/>
          <p:cNvSpPr txBox="1">
            <a:spLocks noGrp="1"/>
          </p:cNvSpPr>
          <p:nvPr>
            <p:ph type="title" hasCustomPrompt="1"/>
          </p:nvPr>
        </p:nvSpPr>
        <p:spPr>
          <a:xfrm>
            <a:off x="1014608" y="2858517"/>
            <a:ext cx="6784231" cy="1601704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Заголовокзаголовок</a:t>
            </a:r>
          </a:p>
        </p:txBody>
      </p:sp>
      <p:sp>
        <p:nvSpPr>
          <p:cNvPr id="1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14608" y="4679017"/>
            <a:ext cx="6784231" cy="6516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подзаголовок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" name="Рисунок 27" descr="Рисунок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50" y="764788"/>
            <a:ext cx="1187680" cy="118768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Прямоугольник 28"/>
          <p:cNvSpPr/>
          <p:nvPr/>
        </p:nvSpPr>
        <p:spPr>
          <a:xfrm>
            <a:off x="744150" y="2559027"/>
            <a:ext cx="104721" cy="2707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" name="Прямоугольник 29"/>
          <p:cNvSpPr/>
          <p:nvPr/>
        </p:nvSpPr>
        <p:spPr>
          <a:xfrm>
            <a:off x="7291317" y="22903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Прямоугольник 30"/>
          <p:cNvSpPr/>
          <p:nvPr/>
        </p:nvSpPr>
        <p:spPr>
          <a:xfrm>
            <a:off x="7938799" y="-28047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Прямоугольник 31"/>
          <p:cNvSpPr/>
          <p:nvPr/>
        </p:nvSpPr>
        <p:spPr>
          <a:xfrm>
            <a:off x="7542111" y="64415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Прямоугольник 32"/>
          <p:cNvSpPr/>
          <p:nvPr/>
        </p:nvSpPr>
        <p:spPr>
          <a:xfrm>
            <a:off x="8102086" y="516913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Прямоугольник 33"/>
          <p:cNvSpPr/>
          <p:nvPr/>
        </p:nvSpPr>
        <p:spPr>
          <a:xfrm>
            <a:off x="8403521" y="4646864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Прямоугольник 34"/>
          <p:cNvSpPr/>
          <p:nvPr/>
        </p:nvSpPr>
        <p:spPr>
          <a:xfrm>
            <a:off x="7800295" y="5664686"/>
            <a:ext cx="993019" cy="1042218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Прямоугольник 35"/>
          <p:cNvSpPr/>
          <p:nvPr/>
        </p:nvSpPr>
        <p:spPr>
          <a:xfrm>
            <a:off x="7019029" y="3948215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Прямоугольник 36"/>
          <p:cNvSpPr/>
          <p:nvPr/>
        </p:nvSpPr>
        <p:spPr>
          <a:xfrm>
            <a:off x="7429824" y="3754568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Прямоугольник 37"/>
          <p:cNvSpPr/>
          <p:nvPr/>
        </p:nvSpPr>
        <p:spPr>
          <a:xfrm>
            <a:off x="8262843" y="2514069"/>
            <a:ext cx="369014" cy="387297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Прямоугольник 38"/>
          <p:cNvSpPr/>
          <p:nvPr/>
        </p:nvSpPr>
        <p:spPr>
          <a:xfrm>
            <a:off x="375137" y="5969053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Прямоугольник 39"/>
          <p:cNvSpPr/>
          <p:nvPr/>
        </p:nvSpPr>
        <p:spPr>
          <a:xfrm>
            <a:off x="7536526" y="609419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Прямоугольник 8"/>
          <p:cNvSpPr/>
          <p:nvPr/>
        </p:nvSpPr>
        <p:spPr>
          <a:xfrm>
            <a:off x="628649" y="2177144"/>
            <a:ext cx="223429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67" name="Прямоугольник 9"/>
          <p:cNvSpPr/>
          <p:nvPr/>
        </p:nvSpPr>
        <p:spPr>
          <a:xfrm>
            <a:off x="3454853" y="2177144"/>
            <a:ext cx="223429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Прямоугольник 10"/>
          <p:cNvSpPr/>
          <p:nvPr/>
        </p:nvSpPr>
        <p:spPr>
          <a:xfrm>
            <a:off x="6281056" y="2177143"/>
            <a:ext cx="223429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Прямоугольник 11"/>
          <p:cNvSpPr/>
          <p:nvPr/>
        </p:nvSpPr>
        <p:spPr>
          <a:xfrm>
            <a:off x="1310367" y="1937432"/>
            <a:ext cx="870858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Прямоугольник 12"/>
          <p:cNvSpPr/>
          <p:nvPr/>
        </p:nvSpPr>
        <p:spPr>
          <a:xfrm>
            <a:off x="4136571" y="1882893"/>
            <a:ext cx="870858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Прямоугольник 13"/>
          <p:cNvSpPr/>
          <p:nvPr/>
        </p:nvSpPr>
        <p:spPr>
          <a:xfrm>
            <a:off x="6962774" y="1882893"/>
            <a:ext cx="87085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71355" y="2846729"/>
            <a:ext cx="1950074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lvl1pPr>
            <a:lvl2pPr marL="0" indent="342900">
              <a:buSzTx/>
              <a:buFontTx/>
              <a:buNone/>
              <a:defRPr sz="1800" b="1">
                <a:solidFill>
                  <a:srgbClr val="FFFFFF"/>
                </a:solidFill>
              </a:defRPr>
            </a:lvl2pPr>
            <a:lvl3pPr marL="0" indent="685800">
              <a:buSzTx/>
              <a:buFontTx/>
              <a:buNone/>
              <a:defRPr sz="1800" b="1">
                <a:solidFill>
                  <a:srgbClr val="FFFFFF"/>
                </a:solidFill>
              </a:defRPr>
            </a:lvl3pPr>
            <a:lvl4pPr marL="0" indent="1028700">
              <a:buSzTx/>
              <a:buFontTx/>
              <a:buNone/>
              <a:defRPr sz="1800" b="1">
                <a:solidFill>
                  <a:srgbClr val="FFFFFF"/>
                </a:solidFill>
              </a:defRPr>
            </a:lvl4pPr>
            <a:lvl5pPr marL="0" indent="1371600">
              <a:buSzTx/>
              <a:buFontTx/>
              <a:buNone/>
              <a:defRPr sz="18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3" name="Текст 2"/>
          <p:cNvSpPr>
            <a:spLocks noGrp="1"/>
          </p:cNvSpPr>
          <p:nvPr>
            <p:ph type="body" sz="quarter" idx="21"/>
          </p:nvPr>
        </p:nvSpPr>
        <p:spPr>
          <a:xfrm>
            <a:off x="3596197" y="2846729"/>
            <a:ext cx="1950075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174" name="Текст 2"/>
          <p:cNvSpPr>
            <a:spLocks noGrp="1"/>
          </p:cNvSpPr>
          <p:nvPr>
            <p:ph type="body" sz="quarter" idx="22"/>
          </p:nvPr>
        </p:nvSpPr>
        <p:spPr>
          <a:xfrm>
            <a:off x="6421041" y="2843666"/>
            <a:ext cx="1950075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17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Прямоугольник 8"/>
          <p:cNvSpPr/>
          <p:nvPr/>
        </p:nvSpPr>
        <p:spPr>
          <a:xfrm>
            <a:off x="508907" y="2177144"/>
            <a:ext cx="192983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84" name="Прямоугольник 9"/>
          <p:cNvSpPr/>
          <p:nvPr/>
        </p:nvSpPr>
        <p:spPr>
          <a:xfrm>
            <a:off x="2578212" y="2177144"/>
            <a:ext cx="192983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Прямоугольник 10"/>
          <p:cNvSpPr/>
          <p:nvPr/>
        </p:nvSpPr>
        <p:spPr>
          <a:xfrm>
            <a:off x="4639409" y="2177143"/>
            <a:ext cx="192983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Прямоугольник 11"/>
          <p:cNvSpPr/>
          <p:nvPr/>
        </p:nvSpPr>
        <p:spPr>
          <a:xfrm>
            <a:off x="1103539" y="1937432"/>
            <a:ext cx="752190" cy="7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Прямоугольник 12"/>
          <p:cNvSpPr/>
          <p:nvPr/>
        </p:nvSpPr>
        <p:spPr>
          <a:xfrm>
            <a:off x="3172843" y="1882893"/>
            <a:ext cx="752190" cy="7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Прямоугольник 13"/>
          <p:cNvSpPr/>
          <p:nvPr/>
        </p:nvSpPr>
        <p:spPr>
          <a:xfrm>
            <a:off x="5234040" y="1882893"/>
            <a:ext cx="752190" cy="7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51612" y="2846729"/>
            <a:ext cx="1684344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lvl1pPr>
            <a:lvl2pPr marL="0" indent="342900">
              <a:buSzTx/>
              <a:buFontTx/>
              <a:buNone/>
              <a:defRPr sz="1800" b="1">
                <a:solidFill>
                  <a:srgbClr val="FFFFFF"/>
                </a:solidFill>
              </a:defRPr>
            </a:lvl2pPr>
            <a:lvl3pPr marL="0" indent="685800">
              <a:buSzTx/>
              <a:buFontTx/>
              <a:buNone/>
              <a:defRPr sz="1800" b="1">
                <a:solidFill>
                  <a:srgbClr val="FFFFFF"/>
                </a:solidFill>
              </a:defRPr>
            </a:lvl3pPr>
            <a:lvl4pPr marL="0" indent="1028700">
              <a:buSzTx/>
              <a:buFontTx/>
              <a:buNone/>
              <a:defRPr sz="1800" b="1">
                <a:solidFill>
                  <a:srgbClr val="FFFFFF"/>
                </a:solidFill>
              </a:defRPr>
            </a:lvl4pPr>
            <a:lvl5pPr marL="0" indent="1371600">
              <a:buSzTx/>
              <a:buFontTx/>
              <a:buNone/>
              <a:defRPr sz="18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0" name="Текст 2"/>
          <p:cNvSpPr>
            <a:spLocks noGrp="1"/>
          </p:cNvSpPr>
          <p:nvPr>
            <p:ph type="body" sz="quarter" idx="21"/>
          </p:nvPr>
        </p:nvSpPr>
        <p:spPr>
          <a:xfrm>
            <a:off x="2719558" y="2846729"/>
            <a:ext cx="168434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191" name="Текст 2"/>
          <p:cNvSpPr>
            <a:spLocks noGrp="1"/>
          </p:cNvSpPr>
          <p:nvPr>
            <p:ph type="body" sz="quarter" idx="22"/>
          </p:nvPr>
        </p:nvSpPr>
        <p:spPr>
          <a:xfrm>
            <a:off x="4779393" y="2843666"/>
            <a:ext cx="168434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192" name="Прямоугольник 20"/>
          <p:cNvSpPr/>
          <p:nvPr/>
        </p:nvSpPr>
        <p:spPr>
          <a:xfrm>
            <a:off x="6709226" y="2177143"/>
            <a:ext cx="192983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Прямоугольник 21"/>
          <p:cNvSpPr/>
          <p:nvPr/>
        </p:nvSpPr>
        <p:spPr>
          <a:xfrm>
            <a:off x="7303858" y="1882893"/>
            <a:ext cx="752190" cy="7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Текст 2"/>
          <p:cNvSpPr>
            <a:spLocks noGrp="1"/>
          </p:cNvSpPr>
          <p:nvPr>
            <p:ph type="body" sz="quarter" idx="23"/>
          </p:nvPr>
        </p:nvSpPr>
        <p:spPr>
          <a:xfrm>
            <a:off x="6849210" y="2843666"/>
            <a:ext cx="168434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19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Прямоугольник 8"/>
          <p:cNvSpPr/>
          <p:nvPr/>
        </p:nvSpPr>
        <p:spPr>
          <a:xfrm>
            <a:off x="628649" y="2177144"/>
            <a:ext cx="3694340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8650" y="568552"/>
            <a:ext cx="78867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04" name="Прямоугольник 9"/>
          <p:cNvSpPr/>
          <p:nvPr/>
        </p:nvSpPr>
        <p:spPr>
          <a:xfrm>
            <a:off x="4821011" y="2177144"/>
            <a:ext cx="369433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20861" y="2360274"/>
            <a:ext cx="322439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lvl1pPr>
            <a:lvl2pPr marL="0" indent="342900">
              <a:buSzTx/>
              <a:buFontTx/>
              <a:buNone/>
              <a:defRPr sz="1800" b="1">
                <a:solidFill>
                  <a:srgbClr val="FFFFFF"/>
                </a:solidFill>
              </a:defRPr>
            </a:lvl2pPr>
            <a:lvl3pPr marL="0" indent="685800">
              <a:buSzTx/>
              <a:buFontTx/>
              <a:buNone/>
              <a:defRPr sz="1800" b="1">
                <a:solidFill>
                  <a:srgbClr val="FFFFFF"/>
                </a:solidFill>
              </a:defRPr>
            </a:lvl3pPr>
            <a:lvl4pPr marL="0" indent="1028700">
              <a:buSzTx/>
              <a:buFontTx/>
              <a:buNone/>
              <a:defRPr sz="1800" b="1">
                <a:solidFill>
                  <a:srgbClr val="FFFFFF"/>
                </a:solidFill>
              </a:defRPr>
            </a:lvl4pPr>
            <a:lvl5pPr marL="0" indent="1371600">
              <a:buSzTx/>
              <a:buFontTx/>
              <a:buNone/>
              <a:defRPr sz="18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6" name="Текст 2"/>
          <p:cNvSpPr>
            <a:spLocks noGrp="1"/>
          </p:cNvSpPr>
          <p:nvPr>
            <p:ph type="body" sz="quarter" idx="21"/>
          </p:nvPr>
        </p:nvSpPr>
        <p:spPr>
          <a:xfrm>
            <a:off x="5011861" y="2360274"/>
            <a:ext cx="322439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Прямоугольник 8"/>
          <p:cNvSpPr/>
          <p:nvPr/>
        </p:nvSpPr>
        <p:spPr>
          <a:xfrm>
            <a:off x="628649" y="2177144"/>
            <a:ext cx="223429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8650" y="565488"/>
            <a:ext cx="78867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16" name="Прямоугольник 9"/>
          <p:cNvSpPr/>
          <p:nvPr/>
        </p:nvSpPr>
        <p:spPr>
          <a:xfrm>
            <a:off x="3454853" y="2177144"/>
            <a:ext cx="223429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Прямоугольник 10"/>
          <p:cNvSpPr/>
          <p:nvPr/>
        </p:nvSpPr>
        <p:spPr>
          <a:xfrm>
            <a:off x="6281056" y="2177143"/>
            <a:ext cx="223429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71355" y="2180204"/>
            <a:ext cx="1950074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lvl1pPr>
            <a:lvl2pPr marL="0" indent="342900">
              <a:buSzTx/>
              <a:buFontTx/>
              <a:buNone/>
              <a:defRPr sz="1800" b="1">
                <a:solidFill>
                  <a:srgbClr val="FFFFFF"/>
                </a:solidFill>
              </a:defRPr>
            </a:lvl2pPr>
            <a:lvl3pPr marL="0" indent="685800">
              <a:buSzTx/>
              <a:buFontTx/>
              <a:buNone/>
              <a:defRPr sz="1800" b="1">
                <a:solidFill>
                  <a:srgbClr val="FFFFFF"/>
                </a:solidFill>
              </a:defRPr>
            </a:lvl3pPr>
            <a:lvl4pPr marL="0" indent="1028700">
              <a:buSzTx/>
              <a:buFontTx/>
              <a:buNone/>
              <a:defRPr sz="1800" b="1">
                <a:solidFill>
                  <a:srgbClr val="FFFFFF"/>
                </a:solidFill>
              </a:defRPr>
            </a:lvl4pPr>
            <a:lvl5pPr marL="0" indent="1371600">
              <a:buSzTx/>
              <a:buFontTx/>
              <a:buNone/>
              <a:defRPr sz="18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9" name="Текст 2"/>
          <p:cNvSpPr>
            <a:spLocks noGrp="1"/>
          </p:cNvSpPr>
          <p:nvPr>
            <p:ph type="body" sz="quarter" idx="21"/>
          </p:nvPr>
        </p:nvSpPr>
        <p:spPr>
          <a:xfrm>
            <a:off x="3596197" y="2180204"/>
            <a:ext cx="1950075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0" name="Текст 2"/>
          <p:cNvSpPr>
            <a:spLocks noGrp="1"/>
          </p:cNvSpPr>
          <p:nvPr>
            <p:ph type="body" sz="quarter" idx="22"/>
          </p:nvPr>
        </p:nvSpPr>
        <p:spPr>
          <a:xfrm>
            <a:off x="6421041" y="2177141"/>
            <a:ext cx="1950075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Прямоугольник 8"/>
          <p:cNvSpPr/>
          <p:nvPr/>
        </p:nvSpPr>
        <p:spPr>
          <a:xfrm>
            <a:off x="508907" y="2177144"/>
            <a:ext cx="192983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8650" y="565488"/>
            <a:ext cx="78867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30" name="Прямоугольник 9"/>
          <p:cNvSpPr/>
          <p:nvPr/>
        </p:nvSpPr>
        <p:spPr>
          <a:xfrm>
            <a:off x="2578212" y="2177144"/>
            <a:ext cx="192983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Прямоугольник 10"/>
          <p:cNvSpPr/>
          <p:nvPr/>
        </p:nvSpPr>
        <p:spPr>
          <a:xfrm>
            <a:off x="4639409" y="2177143"/>
            <a:ext cx="192983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51612" y="2287134"/>
            <a:ext cx="1684344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lvl1pPr>
            <a:lvl2pPr marL="0" indent="342900">
              <a:buSzTx/>
              <a:buFontTx/>
              <a:buNone/>
              <a:defRPr sz="1800" b="1">
                <a:solidFill>
                  <a:srgbClr val="FFFFFF"/>
                </a:solidFill>
              </a:defRPr>
            </a:lvl2pPr>
            <a:lvl3pPr marL="0" indent="685800">
              <a:buSzTx/>
              <a:buFontTx/>
              <a:buNone/>
              <a:defRPr sz="1800" b="1">
                <a:solidFill>
                  <a:srgbClr val="FFFFFF"/>
                </a:solidFill>
              </a:defRPr>
            </a:lvl3pPr>
            <a:lvl4pPr marL="0" indent="1028700">
              <a:buSzTx/>
              <a:buFontTx/>
              <a:buNone/>
              <a:defRPr sz="1800" b="1">
                <a:solidFill>
                  <a:srgbClr val="FFFFFF"/>
                </a:solidFill>
              </a:defRPr>
            </a:lvl4pPr>
            <a:lvl5pPr marL="0" indent="1371600">
              <a:buSzTx/>
              <a:buFontTx/>
              <a:buNone/>
              <a:defRPr sz="18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3" name="Текст 2"/>
          <p:cNvSpPr>
            <a:spLocks noGrp="1"/>
          </p:cNvSpPr>
          <p:nvPr>
            <p:ph type="body" sz="quarter" idx="21"/>
          </p:nvPr>
        </p:nvSpPr>
        <p:spPr>
          <a:xfrm>
            <a:off x="2719558" y="2287134"/>
            <a:ext cx="168434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Текст 2"/>
          <p:cNvSpPr>
            <a:spLocks noGrp="1"/>
          </p:cNvSpPr>
          <p:nvPr>
            <p:ph type="body" sz="quarter" idx="22"/>
          </p:nvPr>
        </p:nvSpPr>
        <p:spPr>
          <a:xfrm>
            <a:off x="4779393" y="2284071"/>
            <a:ext cx="168434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Прямоугольник 20"/>
          <p:cNvSpPr/>
          <p:nvPr/>
        </p:nvSpPr>
        <p:spPr>
          <a:xfrm>
            <a:off x="6709226" y="2177143"/>
            <a:ext cx="192983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Текст 2"/>
          <p:cNvSpPr>
            <a:spLocks noGrp="1"/>
          </p:cNvSpPr>
          <p:nvPr>
            <p:ph type="body" sz="quarter" idx="23"/>
          </p:nvPr>
        </p:nvSpPr>
        <p:spPr>
          <a:xfrm>
            <a:off x="6849210" y="2284071"/>
            <a:ext cx="168434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43398" y="524933"/>
            <a:ext cx="2738002" cy="2051581"/>
          </a:xfrm>
          <a:prstGeom prst="rect">
            <a:avLst/>
          </a:prstGeom>
        </p:spPr>
        <p:txBody>
          <a:bodyPr anchor="b"/>
          <a:lstStyle>
            <a:lvl1pPr>
              <a:defRPr sz="33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45" name="Рисунок 6"/>
          <p:cNvSpPr>
            <a:spLocks noGrp="1"/>
          </p:cNvSpPr>
          <p:nvPr>
            <p:ph type="pic" sz="half" idx="21"/>
          </p:nvPr>
        </p:nvSpPr>
        <p:spPr>
          <a:xfrm>
            <a:off x="4020422" y="3037418"/>
            <a:ext cx="5123579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6" name="Рисунок 6"/>
          <p:cNvSpPr>
            <a:spLocks noGrp="1"/>
          </p:cNvSpPr>
          <p:nvPr>
            <p:ph type="pic" sz="quarter" idx="22"/>
          </p:nvPr>
        </p:nvSpPr>
        <p:spPr>
          <a:xfrm>
            <a:off x="841533" y="3037418"/>
            <a:ext cx="2904968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7" name="Рисунок 6"/>
          <p:cNvSpPr>
            <a:spLocks noGrp="1"/>
          </p:cNvSpPr>
          <p:nvPr>
            <p:ph type="pic" sz="half" idx="23"/>
          </p:nvPr>
        </p:nvSpPr>
        <p:spPr>
          <a:xfrm>
            <a:off x="4020422" y="1"/>
            <a:ext cx="5123578" cy="269965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8" name="Прямоугольник 10"/>
          <p:cNvSpPr/>
          <p:nvPr/>
        </p:nvSpPr>
        <p:spPr>
          <a:xfrm>
            <a:off x="-1" y="0"/>
            <a:ext cx="169336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4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Прямоугольник 9"/>
          <p:cNvSpPr/>
          <p:nvPr/>
        </p:nvSpPr>
        <p:spPr>
          <a:xfrm>
            <a:off x="-2" y="0"/>
            <a:ext cx="46482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975962" y="992187"/>
            <a:ext cx="3743497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8" name="Рисунок 12"/>
          <p:cNvSpPr>
            <a:spLocks noGrp="1"/>
          </p:cNvSpPr>
          <p:nvPr>
            <p:ph type="pic" sz="half" idx="21"/>
          </p:nvPr>
        </p:nvSpPr>
        <p:spPr>
          <a:xfrm>
            <a:off x="445635" y="696686"/>
            <a:ext cx="3680392" cy="54766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9" name="Прямоугольник 13"/>
          <p:cNvSpPr/>
          <p:nvPr/>
        </p:nvSpPr>
        <p:spPr>
          <a:xfrm>
            <a:off x="4898635" y="684667"/>
            <a:ext cx="390405" cy="3888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0" name="Прямоугольник 14"/>
          <p:cNvSpPr/>
          <p:nvPr/>
        </p:nvSpPr>
        <p:spPr>
          <a:xfrm>
            <a:off x="5598629" y="375783"/>
            <a:ext cx="220728" cy="219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1" name="Прямоугольник 15"/>
          <p:cNvSpPr/>
          <p:nvPr/>
        </p:nvSpPr>
        <p:spPr>
          <a:xfrm>
            <a:off x="7607382" y="6173332"/>
            <a:ext cx="220728" cy="219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Прямоугольник 8"/>
          <p:cNvSpPr/>
          <p:nvPr/>
        </p:nvSpPr>
        <p:spPr>
          <a:xfrm>
            <a:off x="704850" y="1891051"/>
            <a:ext cx="1959430" cy="413657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8650" y="565488"/>
            <a:ext cx="7807437" cy="132556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71" name="Рисунок 3"/>
          <p:cNvSpPr>
            <a:spLocks noGrp="1"/>
          </p:cNvSpPr>
          <p:nvPr>
            <p:ph type="pic" sz="quarter" idx="21"/>
          </p:nvPr>
        </p:nvSpPr>
        <p:spPr>
          <a:xfrm>
            <a:off x="935832" y="2195850"/>
            <a:ext cx="1959769" cy="41068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2" name="Прямоугольник 13"/>
          <p:cNvSpPr/>
          <p:nvPr/>
        </p:nvSpPr>
        <p:spPr>
          <a:xfrm>
            <a:off x="3475263" y="1891051"/>
            <a:ext cx="1959429" cy="413657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3" name="Рисунок 3"/>
          <p:cNvSpPr>
            <a:spLocks noGrp="1"/>
          </p:cNvSpPr>
          <p:nvPr>
            <p:ph type="pic" sz="quarter" idx="22"/>
          </p:nvPr>
        </p:nvSpPr>
        <p:spPr>
          <a:xfrm>
            <a:off x="3706245" y="2195850"/>
            <a:ext cx="1959770" cy="41068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4" name="Прямоугольник 21"/>
          <p:cNvSpPr/>
          <p:nvPr/>
        </p:nvSpPr>
        <p:spPr>
          <a:xfrm>
            <a:off x="6245338" y="1929036"/>
            <a:ext cx="1959429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5" name="Рисунок 3"/>
          <p:cNvSpPr>
            <a:spLocks noGrp="1"/>
          </p:cNvSpPr>
          <p:nvPr>
            <p:ph type="pic" sz="quarter" idx="23"/>
          </p:nvPr>
        </p:nvSpPr>
        <p:spPr>
          <a:xfrm>
            <a:off x="6476319" y="2233834"/>
            <a:ext cx="1959769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66556" y="2548391"/>
            <a:ext cx="2405742" cy="1600201"/>
          </a:xfrm>
          <a:prstGeom prst="rect">
            <a:avLst/>
          </a:prstGeom>
        </p:spPr>
        <p:txBody>
          <a:bodyPr anchor="t"/>
          <a:lstStyle>
            <a:lvl1pPr>
              <a:defRPr sz="32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84" name="Прямоугольник 7"/>
          <p:cNvSpPr/>
          <p:nvPr/>
        </p:nvSpPr>
        <p:spPr>
          <a:xfrm>
            <a:off x="3037114" y="-4765"/>
            <a:ext cx="6106888" cy="428647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Рисунок 9"/>
          <p:cNvSpPr>
            <a:spLocks noGrp="1"/>
          </p:cNvSpPr>
          <p:nvPr>
            <p:ph type="pic" sz="half" idx="21"/>
          </p:nvPr>
        </p:nvSpPr>
        <p:spPr>
          <a:xfrm>
            <a:off x="3037115" y="4281487"/>
            <a:ext cx="6106886" cy="25765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3242412" y="457201"/>
            <a:ext cx="5531474" cy="33455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87" name="Прямоугольник 13"/>
          <p:cNvSpPr/>
          <p:nvPr/>
        </p:nvSpPr>
        <p:spPr>
          <a:xfrm>
            <a:off x="230250" y="2705711"/>
            <a:ext cx="220728" cy="219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Прямоугольник 14"/>
          <p:cNvSpPr/>
          <p:nvPr/>
        </p:nvSpPr>
        <p:spPr>
          <a:xfrm>
            <a:off x="8084456" y="3246725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Прямоугольник 15"/>
          <p:cNvSpPr/>
          <p:nvPr/>
        </p:nvSpPr>
        <p:spPr>
          <a:xfrm>
            <a:off x="8385892" y="2724455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0" name="Прямоугольник 16"/>
          <p:cNvSpPr/>
          <p:nvPr/>
        </p:nvSpPr>
        <p:spPr>
          <a:xfrm>
            <a:off x="7034824" y="3756936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Прямоугольник 7"/>
          <p:cNvSpPr/>
          <p:nvPr/>
        </p:nvSpPr>
        <p:spPr>
          <a:xfrm>
            <a:off x="3037114" y="-4765"/>
            <a:ext cx="6106888" cy="686276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Прямоугольник 5"/>
          <p:cNvSpPr/>
          <p:nvPr/>
        </p:nvSpPr>
        <p:spPr>
          <a:xfrm>
            <a:off x="3599058" y="1015999"/>
            <a:ext cx="4983000" cy="48097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/>
            </a:pPr>
            <a:endParaRPr/>
          </a:p>
        </p:txBody>
      </p:sp>
      <p:sp>
        <p:nvSpPr>
          <p:cNvPr id="30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66556" y="3478674"/>
            <a:ext cx="2405742" cy="174501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00"/>
            </a:lvl1pPr>
            <a:lvl2pPr marL="0" indent="342900">
              <a:buSzTx/>
              <a:buFontTx/>
              <a:buNone/>
              <a:defRPr sz="1300"/>
            </a:lvl2pPr>
            <a:lvl3pPr marL="0" indent="685800">
              <a:buSzTx/>
              <a:buFontTx/>
              <a:buNone/>
              <a:defRPr sz="1300"/>
            </a:lvl3pPr>
            <a:lvl4pPr marL="0" indent="1028700">
              <a:buSzTx/>
              <a:buFontTx/>
              <a:buNone/>
              <a:defRPr sz="1300"/>
            </a:lvl4pPr>
            <a:lvl5pPr marL="2159000" indent="-330200">
              <a:buFontTx/>
              <a:defRPr sz="13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66556" y="2548391"/>
            <a:ext cx="2405742" cy="1600201"/>
          </a:xfrm>
          <a:prstGeom prst="rect">
            <a:avLst/>
          </a:prstGeom>
        </p:spPr>
        <p:txBody>
          <a:bodyPr anchor="t"/>
          <a:lstStyle>
            <a:lvl1pPr>
              <a:defRPr sz="32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02" name="Прямоугольник 16"/>
          <p:cNvSpPr/>
          <p:nvPr/>
        </p:nvSpPr>
        <p:spPr>
          <a:xfrm>
            <a:off x="230250" y="2705711"/>
            <a:ext cx="220728" cy="219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Прямоугольник 17"/>
          <p:cNvSpPr/>
          <p:nvPr/>
        </p:nvSpPr>
        <p:spPr>
          <a:xfrm>
            <a:off x="8084457" y="574596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Прямоугольник 18"/>
          <p:cNvSpPr/>
          <p:nvPr/>
        </p:nvSpPr>
        <p:spPr>
          <a:xfrm>
            <a:off x="8385892" y="5223693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Прямоугольник 19"/>
          <p:cNvSpPr/>
          <p:nvPr/>
        </p:nvSpPr>
        <p:spPr>
          <a:xfrm>
            <a:off x="7034824" y="62561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6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31750" y="840014"/>
            <a:ext cx="4841736" cy="1131797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14" name="Прямоугольник 7"/>
          <p:cNvSpPr/>
          <p:nvPr/>
        </p:nvSpPr>
        <p:spPr>
          <a:xfrm>
            <a:off x="7979229" y="5545139"/>
            <a:ext cx="1164772" cy="1325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5" name="Рисунок 3"/>
          <p:cNvSpPr>
            <a:spLocks noGrp="1"/>
          </p:cNvSpPr>
          <p:nvPr>
            <p:ph type="pic" sz="quarter" idx="21"/>
          </p:nvPr>
        </p:nvSpPr>
        <p:spPr>
          <a:xfrm>
            <a:off x="1" y="5545137"/>
            <a:ext cx="7956947" cy="13128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6" name="Прямоугольник 8"/>
          <p:cNvSpPr/>
          <p:nvPr/>
        </p:nvSpPr>
        <p:spPr>
          <a:xfrm>
            <a:off x="474921" y="323743"/>
            <a:ext cx="294304" cy="30888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Прямоугольник 9"/>
          <p:cNvSpPr/>
          <p:nvPr/>
        </p:nvSpPr>
        <p:spPr>
          <a:xfrm>
            <a:off x="975666" y="0"/>
            <a:ext cx="446736" cy="4688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43398" y="524933"/>
            <a:ext cx="2738002" cy="2051581"/>
          </a:xfrm>
          <a:prstGeom prst="rect">
            <a:avLst/>
          </a:prstGeom>
        </p:spPr>
        <p:txBody>
          <a:bodyPr anchor="b"/>
          <a:lstStyle>
            <a:lvl1pPr>
              <a:defRPr sz="33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26" name="Рисунок 6"/>
          <p:cNvSpPr>
            <a:spLocks noGrp="1"/>
          </p:cNvSpPr>
          <p:nvPr>
            <p:ph type="pic" sz="quarter" idx="21"/>
          </p:nvPr>
        </p:nvSpPr>
        <p:spPr>
          <a:xfrm>
            <a:off x="1003256" y="2993875"/>
            <a:ext cx="2713583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7" name="Прямоугольник 8"/>
          <p:cNvSpPr/>
          <p:nvPr/>
        </p:nvSpPr>
        <p:spPr>
          <a:xfrm>
            <a:off x="0" y="2993875"/>
            <a:ext cx="1003257" cy="210457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/>
            </a:pPr>
            <a:endParaRPr/>
          </a:p>
        </p:txBody>
      </p:sp>
      <p:sp>
        <p:nvSpPr>
          <p:cNvPr id="328" name="Рисунок 6"/>
          <p:cNvSpPr>
            <a:spLocks noGrp="1"/>
          </p:cNvSpPr>
          <p:nvPr>
            <p:ph type="pic" sz="quarter" idx="22"/>
          </p:nvPr>
        </p:nvSpPr>
        <p:spPr>
          <a:xfrm>
            <a:off x="3716837" y="2993875"/>
            <a:ext cx="2713582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Рисунок 6"/>
          <p:cNvSpPr>
            <a:spLocks noGrp="1"/>
          </p:cNvSpPr>
          <p:nvPr>
            <p:ph type="pic" sz="quarter" idx="23"/>
          </p:nvPr>
        </p:nvSpPr>
        <p:spPr>
          <a:xfrm>
            <a:off x="6430419" y="2993875"/>
            <a:ext cx="2713582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331347" y="5326932"/>
            <a:ext cx="2057401" cy="73818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300"/>
            </a:lvl1pPr>
            <a:lvl2pPr marL="0" indent="342900" algn="ctr">
              <a:buSzTx/>
              <a:buFontTx/>
              <a:buNone/>
              <a:defRPr sz="1300"/>
            </a:lvl2pPr>
            <a:lvl3pPr marL="0" indent="685800" algn="ctr">
              <a:buSzTx/>
              <a:buFontTx/>
              <a:buNone/>
              <a:defRPr sz="1300"/>
            </a:lvl3pPr>
            <a:lvl4pPr marL="0" indent="1028700" algn="ctr">
              <a:buSzTx/>
              <a:buFontTx/>
              <a:buNone/>
              <a:defRPr sz="1300"/>
            </a:lvl4pPr>
            <a:lvl5pPr marL="0" indent="1371600" algn="ctr">
              <a:buSzTx/>
              <a:buFontTx/>
              <a:buNone/>
              <a:defRPr sz="13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1" name="Текст 2"/>
          <p:cNvSpPr>
            <a:spLocks noGrp="1"/>
          </p:cNvSpPr>
          <p:nvPr>
            <p:ph type="body" sz="quarter" idx="24"/>
          </p:nvPr>
        </p:nvSpPr>
        <p:spPr>
          <a:xfrm>
            <a:off x="4044929" y="5326932"/>
            <a:ext cx="20574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300"/>
            </a:pPr>
            <a:endParaRPr/>
          </a:p>
        </p:txBody>
      </p:sp>
      <p:sp>
        <p:nvSpPr>
          <p:cNvPr id="332" name="Текст 2"/>
          <p:cNvSpPr>
            <a:spLocks noGrp="1"/>
          </p:cNvSpPr>
          <p:nvPr>
            <p:ph type="body" sz="quarter" idx="25"/>
          </p:nvPr>
        </p:nvSpPr>
        <p:spPr>
          <a:xfrm>
            <a:off x="6758509" y="5326932"/>
            <a:ext cx="20574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300"/>
            </a:pPr>
            <a:endParaRPr/>
          </a:p>
        </p:txBody>
      </p:sp>
      <p:sp>
        <p:nvSpPr>
          <p:cNvPr id="333" name="Прямоугольник 18"/>
          <p:cNvSpPr/>
          <p:nvPr/>
        </p:nvSpPr>
        <p:spPr>
          <a:xfrm>
            <a:off x="7429589" y="718315"/>
            <a:ext cx="462417" cy="485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Прямоугольник 19"/>
          <p:cNvSpPr/>
          <p:nvPr/>
        </p:nvSpPr>
        <p:spPr>
          <a:xfrm>
            <a:off x="8043919" y="1311094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Прямоугольник 20"/>
          <p:cNvSpPr/>
          <p:nvPr/>
        </p:nvSpPr>
        <p:spPr>
          <a:xfrm>
            <a:off x="668423" y="5713696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Прямоугольник 9"/>
          <p:cNvSpPr/>
          <p:nvPr/>
        </p:nvSpPr>
        <p:spPr>
          <a:xfrm>
            <a:off x="-2" y="1"/>
            <a:ext cx="5463611" cy="6858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4" name="Рисунок 12"/>
          <p:cNvSpPr>
            <a:spLocks noGrp="1"/>
          </p:cNvSpPr>
          <p:nvPr>
            <p:ph type="pic" sz="quarter" idx="21"/>
          </p:nvPr>
        </p:nvSpPr>
        <p:spPr>
          <a:xfrm>
            <a:off x="5463609" y="1"/>
            <a:ext cx="3680391" cy="2946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Рисунок 12"/>
          <p:cNvSpPr>
            <a:spLocks noGrp="1"/>
          </p:cNvSpPr>
          <p:nvPr>
            <p:ph type="pic" sz="quarter" idx="22"/>
          </p:nvPr>
        </p:nvSpPr>
        <p:spPr>
          <a:xfrm>
            <a:off x="5463609" y="2946401"/>
            <a:ext cx="3680391" cy="245291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Рисунок 12"/>
          <p:cNvSpPr>
            <a:spLocks noGrp="1"/>
          </p:cNvSpPr>
          <p:nvPr>
            <p:ph type="pic" sz="quarter" idx="23"/>
          </p:nvPr>
        </p:nvSpPr>
        <p:spPr>
          <a:xfrm>
            <a:off x="5463609" y="5399313"/>
            <a:ext cx="3680391" cy="1458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47505" y="2061030"/>
            <a:ext cx="4559923" cy="42857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 sz="24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47505" y="560010"/>
            <a:ext cx="4164030" cy="1202268"/>
          </a:xfrm>
          <a:prstGeom prst="rect">
            <a:avLst/>
          </a:prstGeom>
        </p:spPr>
        <p:txBody>
          <a:bodyPr anchor="b"/>
          <a:lstStyle>
            <a:lvl1pPr>
              <a:defRPr sz="3300"/>
            </a:lvl1pPr>
          </a:lstStyle>
          <a:p>
            <a:r>
              <a:t>Текст заголовка</a:t>
            </a:r>
          </a:p>
        </p:txBody>
      </p:sp>
      <p:sp>
        <p:nvSpPr>
          <p:cNvPr id="349" name="Прямоугольник 10"/>
          <p:cNvSpPr/>
          <p:nvPr/>
        </p:nvSpPr>
        <p:spPr>
          <a:xfrm rot="5400000">
            <a:off x="26248" y="5772210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0" name="Прямоугольник 13"/>
          <p:cNvSpPr/>
          <p:nvPr/>
        </p:nvSpPr>
        <p:spPr>
          <a:xfrm rot="5400000">
            <a:off x="869188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1" name="Прямоугольник 14"/>
          <p:cNvSpPr/>
          <p:nvPr/>
        </p:nvSpPr>
        <p:spPr>
          <a:xfrm rot="5400000">
            <a:off x="458118" y="4909129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9"/>
          <p:cNvSpPr/>
          <p:nvPr/>
        </p:nvSpPr>
        <p:spPr>
          <a:xfrm>
            <a:off x="8186056" y="0"/>
            <a:ext cx="957944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0" name="Рисунок 2"/>
          <p:cNvSpPr>
            <a:spLocks noGrp="1"/>
          </p:cNvSpPr>
          <p:nvPr>
            <p:ph type="pic" idx="21"/>
          </p:nvPr>
        </p:nvSpPr>
        <p:spPr>
          <a:xfrm>
            <a:off x="0" y="1"/>
            <a:ext cx="8164116" cy="34689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61" name="Прямоугольник 13"/>
          <p:cNvSpPr/>
          <p:nvPr/>
        </p:nvSpPr>
        <p:spPr>
          <a:xfrm>
            <a:off x="1393372" y="4038336"/>
            <a:ext cx="489858" cy="4896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598" y="4775000"/>
            <a:ext cx="20574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600"/>
            </a:lvl1pPr>
            <a:lvl2pPr marL="0" indent="342900" algn="ctr">
              <a:buSzTx/>
              <a:buFontTx/>
              <a:buNone/>
              <a:defRPr sz="1600"/>
            </a:lvl2pPr>
            <a:lvl3pPr marL="0" indent="685800" algn="ctr">
              <a:buSzTx/>
              <a:buFontTx/>
              <a:buNone/>
              <a:defRPr sz="1600"/>
            </a:lvl3pPr>
            <a:lvl4pPr marL="0" indent="1028700" algn="ctr">
              <a:buSzTx/>
              <a:buFontTx/>
              <a:buNone/>
              <a:defRPr sz="1600"/>
            </a:lvl4pPr>
            <a:lvl5pPr marL="0" indent="1371600" algn="ctr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3" name="Прямоугольник 22"/>
          <p:cNvSpPr/>
          <p:nvPr/>
        </p:nvSpPr>
        <p:spPr>
          <a:xfrm>
            <a:off x="3761013" y="4038336"/>
            <a:ext cx="489858" cy="4896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4" name="Текст 2"/>
          <p:cNvSpPr>
            <a:spLocks noGrp="1"/>
          </p:cNvSpPr>
          <p:nvPr>
            <p:ph type="body" sz="quarter" idx="22"/>
          </p:nvPr>
        </p:nvSpPr>
        <p:spPr>
          <a:xfrm>
            <a:off x="2977240" y="4775000"/>
            <a:ext cx="20574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  <a:endParaRPr/>
          </a:p>
        </p:txBody>
      </p:sp>
      <p:sp>
        <p:nvSpPr>
          <p:cNvPr id="365" name="Прямоугольник 24"/>
          <p:cNvSpPr/>
          <p:nvPr/>
        </p:nvSpPr>
        <p:spPr>
          <a:xfrm>
            <a:off x="6128656" y="4038336"/>
            <a:ext cx="489858" cy="4896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6" name="Текст 2"/>
          <p:cNvSpPr>
            <a:spLocks noGrp="1"/>
          </p:cNvSpPr>
          <p:nvPr>
            <p:ph type="body" sz="quarter" idx="23"/>
          </p:nvPr>
        </p:nvSpPr>
        <p:spPr>
          <a:xfrm>
            <a:off x="5344883" y="4775000"/>
            <a:ext cx="20574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  <a:endParaRPr/>
          </a:p>
        </p:txBody>
      </p:sp>
      <p:sp>
        <p:nvSpPr>
          <p:cNvPr id="36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Прямоугольник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5" name="Рисунок 12"/>
          <p:cNvSpPr>
            <a:spLocks noGrp="1"/>
          </p:cNvSpPr>
          <p:nvPr>
            <p:ph type="pic" sz="quarter" idx="21"/>
          </p:nvPr>
        </p:nvSpPr>
        <p:spPr>
          <a:xfrm>
            <a:off x="8049" y="2815770"/>
            <a:ext cx="1406172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47506" y="944010"/>
            <a:ext cx="3689068" cy="1202269"/>
          </a:xfrm>
          <a:prstGeom prst="rect">
            <a:avLst/>
          </a:prstGeom>
        </p:spPr>
        <p:txBody>
          <a:bodyPr anchor="b"/>
          <a:lstStyle>
            <a:lvl1pPr>
              <a:defRPr sz="3300"/>
            </a:lvl1pPr>
          </a:lstStyle>
          <a:p>
            <a:r>
              <a:t>Текст заголовка</a:t>
            </a:r>
          </a:p>
        </p:txBody>
      </p:sp>
      <p:sp>
        <p:nvSpPr>
          <p:cNvPr id="377" name="Прямоугольник 1"/>
          <p:cNvSpPr/>
          <p:nvPr/>
        </p:nvSpPr>
        <p:spPr>
          <a:xfrm>
            <a:off x="4341610" y="0"/>
            <a:ext cx="429985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/>
            </a:pPr>
            <a:endParaRPr/>
          </a:p>
        </p:txBody>
      </p:sp>
      <p:sp>
        <p:nvSpPr>
          <p:cNvPr id="37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572001" y="560008"/>
            <a:ext cx="3762616" cy="57827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79" name="Рисунок 12"/>
          <p:cNvSpPr>
            <a:spLocks noGrp="1"/>
          </p:cNvSpPr>
          <p:nvPr>
            <p:ph type="pic" sz="quarter" idx="22"/>
          </p:nvPr>
        </p:nvSpPr>
        <p:spPr>
          <a:xfrm>
            <a:off x="1427985" y="2815770"/>
            <a:ext cx="1490102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0" name="Рисунок 12"/>
          <p:cNvSpPr>
            <a:spLocks noGrp="1"/>
          </p:cNvSpPr>
          <p:nvPr>
            <p:ph type="pic" sz="quarter" idx="23"/>
          </p:nvPr>
        </p:nvSpPr>
        <p:spPr>
          <a:xfrm>
            <a:off x="2926763" y="2815770"/>
            <a:ext cx="1406171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Рисунок 12"/>
          <p:cNvSpPr>
            <a:spLocks noGrp="1"/>
          </p:cNvSpPr>
          <p:nvPr>
            <p:ph type="pic" idx="21"/>
          </p:nvPr>
        </p:nvSpPr>
        <p:spPr>
          <a:xfrm>
            <a:off x="4060371" y="1"/>
            <a:ext cx="5083629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9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3080656" y="1156202"/>
            <a:ext cx="2612573" cy="2023550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>
              <a:defRPr sz="1800"/>
            </a:lvl1pPr>
          </a:lstStyle>
          <a:p>
            <a:r>
              <a:t>Образец заголовка</a:t>
            </a:r>
          </a:p>
        </p:txBody>
      </p:sp>
      <p:sp>
        <p:nvSpPr>
          <p:cNvPr id="390" name="Прямоугольник"/>
          <p:cNvSpPr/>
          <p:nvPr/>
        </p:nvSpPr>
        <p:spPr>
          <a:xfrm>
            <a:off x="6092166" y="1156202"/>
            <a:ext cx="2612573" cy="2023550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 defTabSz="914400">
              <a:defRPr sz="4400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pPr>
            <a:endParaRPr/>
          </a:p>
        </p:txBody>
      </p:sp>
      <p:sp>
        <p:nvSpPr>
          <p:cNvPr id="391" name="Образец…"/>
          <p:cNvSpPr txBox="1"/>
          <p:nvPr/>
        </p:nvSpPr>
        <p:spPr>
          <a:xfrm>
            <a:off x="6135981" y="1165727"/>
            <a:ext cx="2524943" cy="200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/>
          <a:p>
            <a:pPr algn="ctr" defTabSz="914400">
              <a:defRPr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pPr>
            <a:r>
              <a:t>Образец </a:t>
            </a:r>
            <a:endParaRPr sz="4400"/>
          </a:p>
          <a:p>
            <a:pPr algn="ctr" defTabSz="914400">
              <a:defRPr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pPr>
            <a:r>
              <a:t>заголовка</a:t>
            </a:r>
          </a:p>
        </p:txBody>
      </p:sp>
      <p:grpSp>
        <p:nvGrpSpPr>
          <p:cNvPr id="394" name="Заголовок 1"/>
          <p:cNvGrpSpPr/>
          <p:nvPr/>
        </p:nvGrpSpPr>
        <p:grpSpPr>
          <a:xfrm>
            <a:off x="3080656" y="3776031"/>
            <a:ext cx="2612573" cy="2023550"/>
            <a:chOff x="0" y="0"/>
            <a:chExt cx="2612572" cy="2023548"/>
          </a:xfrm>
        </p:grpSpPr>
        <p:sp>
          <p:nvSpPr>
            <p:cNvPr id="392" name="Прямоугольник"/>
            <p:cNvSpPr/>
            <p:nvPr/>
          </p:nvSpPr>
          <p:spPr>
            <a:xfrm>
              <a:off x="-1" y="0"/>
              <a:ext cx="2612574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393" name="Образец…"/>
            <p:cNvSpPr txBox="1"/>
            <p:nvPr/>
          </p:nvSpPr>
          <p:spPr>
            <a:xfrm>
              <a:off x="43814" y="9525"/>
              <a:ext cx="2524944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90" tIns="34290" rIns="34290" bIns="34290" numCol="1" anchor="ctr">
              <a:normAutofit/>
            </a:bodyPr>
            <a:lstStyle/>
            <a:p>
              <a:pPr algn="ctr" defTabSz="914400">
                <a:defRPr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 defTabSz="914400">
                <a:defRPr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grpSp>
        <p:nvGrpSpPr>
          <p:cNvPr id="397" name="Заголовок 1"/>
          <p:cNvGrpSpPr/>
          <p:nvPr/>
        </p:nvGrpSpPr>
        <p:grpSpPr>
          <a:xfrm>
            <a:off x="6092166" y="3776031"/>
            <a:ext cx="2612573" cy="2023550"/>
            <a:chOff x="0" y="0"/>
            <a:chExt cx="2612572" cy="2023548"/>
          </a:xfrm>
        </p:grpSpPr>
        <p:sp>
          <p:nvSpPr>
            <p:cNvPr id="395" name="Прямоугольник"/>
            <p:cNvSpPr/>
            <p:nvPr/>
          </p:nvSpPr>
          <p:spPr>
            <a:xfrm>
              <a:off x="-1" y="0"/>
              <a:ext cx="2612574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396" name="Образец…"/>
            <p:cNvSpPr txBox="1"/>
            <p:nvPr/>
          </p:nvSpPr>
          <p:spPr>
            <a:xfrm>
              <a:off x="43814" y="9525"/>
              <a:ext cx="2524944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90" tIns="34290" rIns="34290" bIns="34290" numCol="1" anchor="ctr">
              <a:normAutofit/>
            </a:bodyPr>
            <a:lstStyle/>
            <a:p>
              <a:pPr algn="ctr" defTabSz="914400">
                <a:defRPr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 defTabSz="914400">
                <a:defRPr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sp>
        <p:nvSpPr>
          <p:cNvPr id="398" name="Заголовок 1"/>
          <p:cNvSpPr txBox="1"/>
          <p:nvPr/>
        </p:nvSpPr>
        <p:spPr>
          <a:xfrm>
            <a:off x="507573" y="2039934"/>
            <a:ext cx="2669423" cy="2051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90" tIns="34290" rIns="34290" bIns="34290" anchor="b">
            <a:normAutofit/>
          </a:bodyPr>
          <a:lstStyle>
            <a:lvl1pPr defTabSz="914400">
              <a:defRPr sz="3300">
                <a:solidFill>
                  <a:srgbClr val="1A66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399" name="Прямоугольник 11"/>
          <p:cNvSpPr/>
          <p:nvPr/>
        </p:nvSpPr>
        <p:spPr>
          <a:xfrm>
            <a:off x="2163104" y="6255897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0" name="Прямоугольник 16"/>
          <p:cNvSpPr/>
          <p:nvPr/>
        </p:nvSpPr>
        <p:spPr>
          <a:xfrm>
            <a:off x="415452" y="5799578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1" name="Прямоугольник 17"/>
          <p:cNvSpPr/>
          <p:nvPr/>
        </p:nvSpPr>
        <p:spPr>
          <a:xfrm>
            <a:off x="1746594" y="638413"/>
            <a:ext cx="235301" cy="2469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Прямоугольник 9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47505" y="560010"/>
            <a:ext cx="8163095" cy="1202268"/>
          </a:xfrm>
          <a:prstGeom prst="rect">
            <a:avLst/>
          </a:prstGeom>
        </p:spPr>
        <p:txBody>
          <a:bodyPr anchor="b"/>
          <a:lstStyle>
            <a:lvl1pPr algn="ctr">
              <a:defRPr sz="3300"/>
            </a:lvl1pPr>
          </a:lstStyle>
          <a:p>
            <a:r>
              <a:t>Текст заголовка</a:t>
            </a:r>
          </a:p>
        </p:txBody>
      </p:sp>
      <p:sp>
        <p:nvSpPr>
          <p:cNvPr id="4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4191" y="4644611"/>
            <a:ext cx="20574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2" name="Текст 2"/>
          <p:cNvSpPr>
            <a:spLocks noGrp="1"/>
          </p:cNvSpPr>
          <p:nvPr>
            <p:ph type="body" sz="quarter" idx="21"/>
          </p:nvPr>
        </p:nvSpPr>
        <p:spPr>
          <a:xfrm>
            <a:off x="3582834" y="4644611"/>
            <a:ext cx="20574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grpSp>
        <p:nvGrpSpPr>
          <p:cNvPr id="416" name="Группа 1"/>
          <p:cNvGrpSpPr/>
          <p:nvPr/>
        </p:nvGrpSpPr>
        <p:grpSpPr>
          <a:xfrm>
            <a:off x="923357" y="2625078"/>
            <a:ext cx="7297286" cy="1800001"/>
            <a:chOff x="0" y="0"/>
            <a:chExt cx="7297285" cy="1800000"/>
          </a:xfrm>
        </p:grpSpPr>
        <p:sp>
          <p:nvSpPr>
            <p:cNvPr id="413" name="Прямоугольник 10"/>
            <p:cNvSpPr/>
            <p:nvPr/>
          </p:nvSpPr>
          <p:spPr>
            <a:xfrm>
              <a:off x="-1" y="-1"/>
              <a:ext cx="1800001" cy="1800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4" name="Прямоугольник 14"/>
            <p:cNvSpPr/>
            <p:nvPr/>
          </p:nvSpPr>
          <p:spPr>
            <a:xfrm>
              <a:off x="2748642" y="-1"/>
              <a:ext cx="1800001" cy="1800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5" name="Прямоугольник 21"/>
            <p:cNvSpPr/>
            <p:nvPr/>
          </p:nvSpPr>
          <p:spPr>
            <a:xfrm>
              <a:off x="5497284" y="-1"/>
              <a:ext cx="1800001" cy="1800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17" name="Текст 2"/>
          <p:cNvSpPr>
            <a:spLocks noGrp="1"/>
          </p:cNvSpPr>
          <p:nvPr>
            <p:ph type="body" sz="quarter" idx="22"/>
          </p:nvPr>
        </p:nvSpPr>
        <p:spPr>
          <a:xfrm>
            <a:off x="6331477" y="4644611"/>
            <a:ext cx="20574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18" name="Прямоугольник 16"/>
          <p:cNvSpPr/>
          <p:nvPr/>
        </p:nvSpPr>
        <p:spPr>
          <a:xfrm rot="5400000">
            <a:off x="26247" y="5772208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9" name="Прямоугольник 25"/>
          <p:cNvSpPr/>
          <p:nvPr/>
        </p:nvSpPr>
        <p:spPr>
          <a:xfrm rot="5400000">
            <a:off x="869186" y="5869004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0" name="Прямоугольник 26"/>
          <p:cNvSpPr/>
          <p:nvPr/>
        </p:nvSpPr>
        <p:spPr>
          <a:xfrm rot="5400000">
            <a:off x="124861" y="4473547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1" name="Прямоугольник 27"/>
          <p:cNvSpPr/>
          <p:nvPr/>
        </p:nvSpPr>
        <p:spPr>
          <a:xfrm rot="5400000">
            <a:off x="7689111" y="-225627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2" name="Прямоугольник 28"/>
          <p:cNvSpPr/>
          <p:nvPr/>
        </p:nvSpPr>
        <p:spPr>
          <a:xfrm rot="5400000">
            <a:off x="8556110" y="559113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Прямоугольник 14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1" name="Рисунок 2"/>
          <p:cNvSpPr>
            <a:spLocks noGrp="1"/>
          </p:cNvSpPr>
          <p:nvPr>
            <p:ph type="pic" sz="quarter" idx="21"/>
          </p:nvPr>
        </p:nvSpPr>
        <p:spPr>
          <a:xfrm>
            <a:off x="923357" y="2625080"/>
            <a:ext cx="1799201" cy="1800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2" name="Рисунок 2"/>
          <p:cNvSpPr>
            <a:spLocks noGrp="1"/>
          </p:cNvSpPr>
          <p:nvPr>
            <p:ph type="pic" sz="quarter" idx="22"/>
          </p:nvPr>
        </p:nvSpPr>
        <p:spPr>
          <a:xfrm>
            <a:off x="3671199" y="2627841"/>
            <a:ext cx="1800803" cy="17972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3" name="Рисунок 2"/>
          <p:cNvSpPr>
            <a:spLocks noGrp="1"/>
          </p:cNvSpPr>
          <p:nvPr>
            <p:ph type="pic" sz="quarter" idx="23"/>
          </p:nvPr>
        </p:nvSpPr>
        <p:spPr>
          <a:xfrm>
            <a:off x="6420642" y="2625078"/>
            <a:ext cx="1800001" cy="1800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47505" y="560010"/>
            <a:ext cx="8163095" cy="1202268"/>
          </a:xfrm>
          <a:prstGeom prst="rect">
            <a:avLst/>
          </a:prstGeom>
        </p:spPr>
        <p:txBody>
          <a:bodyPr anchor="b"/>
          <a:lstStyle>
            <a:lvl1pPr algn="ctr">
              <a:defRPr sz="3300"/>
            </a:lvl1pPr>
          </a:lstStyle>
          <a:p>
            <a:r>
              <a:t>Текст заголовка</a:t>
            </a:r>
          </a:p>
        </p:txBody>
      </p:sp>
      <p:sp>
        <p:nvSpPr>
          <p:cNvPr id="43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4191" y="4644611"/>
            <a:ext cx="20574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36" name="Текст 2"/>
          <p:cNvSpPr>
            <a:spLocks noGrp="1"/>
          </p:cNvSpPr>
          <p:nvPr>
            <p:ph type="body" sz="quarter" idx="24"/>
          </p:nvPr>
        </p:nvSpPr>
        <p:spPr>
          <a:xfrm>
            <a:off x="3582834" y="4644611"/>
            <a:ext cx="20574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37" name="Текст 2"/>
          <p:cNvSpPr>
            <a:spLocks noGrp="1"/>
          </p:cNvSpPr>
          <p:nvPr>
            <p:ph type="body" sz="quarter" idx="25"/>
          </p:nvPr>
        </p:nvSpPr>
        <p:spPr>
          <a:xfrm>
            <a:off x="6331477" y="4644611"/>
            <a:ext cx="20574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38" name="Прямоугольник 33"/>
          <p:cNvSpPr/>
          <p:nvPr/>
        </p:nvSpPr>
        <p:spPr>
          <a:xfrm rot="5400000">
            <a:off x="26247" y="5772208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9" name="Прямоугольник 34"/>
          <p:cNvSpPr/>
          <p:nvPr/>
        </p:nvSpPr>
        <p:spPr>
          <a:xfrm rot="5400000">
            <a:off x="869186" y="5869004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0" name="Прямоугольник 35"/>
          <p:cNvSpPr/>
          <p:nvPr/>
        </p:nvSpPr>
        <p:spPr>
          <a:xfrm rot="5400000">
            <a:off x="124861" y="4473547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1" name="Прямоугольник 36"/>
          <p:cNvSpPr/>
          <p:nvPr/>
        </p:nvSpPr>
        <p:spPr>
          <a:xfrm rot="5400000">
            <a:off x="7689111" y="-225627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2" name="Прямоугольник 37"/>
          <p:cNvSpPr/>
          <p:nvPr/>
        </p:nvSpPr>
        <p:spPr>
          <a:xfrm rot="5400000">
            <a:off x="8556110" y="559113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Прямоугольник 26"/>
          <p:cNvSpPr/>
          <p:nvPr/>
        </p:nvSpPr>
        <p:spPr>
          <a:xfrm>
            <a:off x="6403163" y="2648188"/>
            <a:ext cx="1800001" cy="1800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Прямоугольник 21"/>
          <p:cNvSpPr/>
          <p:nvPr/>
        </p:nvSpPr>
        <p:spPr>
          <a:xfrm>
            <a:off x="3668807" y="2648188"/>
            <a:ext cx="1800001" cy="1800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2" name="Прямоугольник 14"/>
          <p:cNvSpPr/>
          <p:nvPr/>
        </p:nvSpPr>
        <p:spPr>
          <a:xfrm>
            <a:off x="903241" y="2633673"/>
            <a:ext cx="1800001" cy="1800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47505" y="734181"/>
            <a:ext cx="8163095" cy="1202269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5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4191" y="4818782"/>
            <a:ext cx="2057401" cy="73818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5" name="Текст 2"/>
          <p:cNvSpPr>
            <a:spLocks noGrp="1"/>
          </p:cNvSpPr>
          <p:nvPr>
            <p:ph type="body" sz="quarter" idx="21"/>
          </p:nvPr>
        </p:nvSpPr>
        <p:spPr>
          <a:xfrm>
            <a:off x="3582834" y="4818782"/>
            <a:ext cx="2057401" cy="738189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56" name="Текст 2"/>
          <p:cNvSpPr>
            <a:spLocks noGrp="1"/>
          </p:cNvSpPr>
          <p:nvPr>
            <p:ph type="body" sz="quarter" idx="22"/>
          </p:nvPr>
        </p:nvSpPr>
        <p:spPr>
          <a:xfrm>
            <a:off x="6331477" y="4818782"/>
            <a:ext cx="2057401" cy="738189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57" name="Рисунок 2"/>
          <p:cNvSpPr>
            <a:spLocks noGrp="1"/>
          </p:cNvSpPr>
          <p:nvPr>
            <p:ph type="pic" sz="quarter" idx="23"/>
          </p:nvPr>
        </p:nvSpPr>
        <p:spPr>
          <a:xfrm>
            <a:off x="995503" y="2784298"/>
            <a:ext cx="1800001" cy="1800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Рисунок 2"/>
          <p:cNvSpPr>
            <a:spLocks noGrp="1"/>
          </p:cNvSpPr>
          <p:nvPr>
            <p:ph type="pic" sz="quarter" idx="24"/>
          </p:nvPr>
        </p:nvSpPr>
        <p:spPr>
          <a:xfrm>
            <a:off x="3744147" y="2784298"/>
            <a:ext cx="1800001" cy="1800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9" name="Рисунок 2"/>
          <p:cNvSpPr>
            <a:spLocks noGrp="1"/>
          </p:cNvSpPr>
          <p:nvPr>
            <p:ph type="pic" sz="quarter" idx="25"/>
          </p:nvPr>
        </p:nvSpPr>
        <p:spPr>
          <a:xfrm>
            <a:off x="6492790" y="2784298"/>
            <a:ext cx="1800001" cy="1800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9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Прямоугольник 14"/>
          <p:cNvSpPr/>
          <p:nvPr/>
        </p:nvSpPr>
        <p:spPr>
          <a:xfrm>
            <a:off x="-1" y="0"/>
            <a:ext cx="4582888" cy="3473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53822" y="1931067"/>
            <a:ext cx="3875241" cy="61007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300"/>
            </a:lvl1pPr>
            <a:lvl2pPr marL="0" indent="342900" algn="ctr">
              <a:buSzTx/>
              <a:buFontTx/>
              <a:buNone/>
              <a:defRPr sz="1300"/>
            </a:lvl2pPr>
            <a:lvl3pPr marL="0" indent="685800" algn="ctr">
              <a:buSzTx/>
              <a:buFontTx/>
              <a:buNone/>
              <a:defRPr sz="1300"/>
            </a:lvl3pPr>
            <a:lvl4pPr marL="0" indent="1028700" algn="ctr">
              <a:buSzTx/>
              <a:buFontTx/>
              <a:buNone/>
              <a:defRPr sz="1300"/>
            </a:lvl4pPr>
            <a:lvl5pPr marL="0" indent="1371600" algn="ctr">
              <a:buSzTx/>
              <a:buFontTx/>
              <a:buNone/>
              <a:defRPr sz="13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69" name="Рисунок 2"/>
          <p:cNvSpPr>
            <a:spLocks noGrp="1"/>
          </p:cNvSpPr>
          <p:nvPr>
            <p:ph type="pic" sz="half" idx="21"/>
          </p:nvPr>
        </p:nvSpPr>
        <p:spPr>
          <a:xfrm>
            <a:off x="4582884" y="1"/>
            <a:ext cx="4561116" cy="3473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Рисунок 2"/>
          <p:cNvSpPr>
            <a:spLocks noGrp="1"/>
          </p:cNvSpPr>
          <p:nvPr>
            <p:ph type="pic" sz="half" idx="22"/>
          </p:nvPr>
        </p:nvSpPr>
        <p:spPr>
          <a:xfrm>
            <a:off x="0" y="3473601"/>
            <a:ext cx="4582887" cy="3384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1" name="Прямоугольник 27"/>
          <p:cNvSpPr/>
          <p:nvPr/>
        </p:nvSpPr>
        <p:spPr>
          <a:xfrm>
            <a:off x="4582884" y="3473601"/>
            <a:ext cx="4582888" cy="33844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2" name="Текст 2"/>
          <p:cNvSpPr>
            <a:spLocks noGrp="1"/>
          </p:cNvSpPr>
          <p:nvPr>
            <p:ph type="body" sz="quarter" idx="23" hasCustomPrompt="1"/>
          </p:nvPr>
        </p:nvSpPr>
        <p:spPr>
          <a:xfrm>
            <a:off x="353822" y="998612"/>
            <a:ext cx="3875241" cy="738188"/>
          </a:xfrm>
          <a:prstGeom prst="rect">
            <a:avLst/>
          </a:prstGeom>
        </p:spPr>
        <p:txBody>
          <a:bodyPr/>
          <a:lstStyle>
            <a:lvl1pPr marL="0" indent="0" algn="ctr" defTabSz="749808">
              <a:spcBef>
                <a:spcPts val="800"/>
              </a:spcBef>
              <a:buSzTx/>
              <a:buFontTx/>
              <a:buNone/>
              <a:defRPr sz="4018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число</a:t>
            </a:r>
          </a:p>
        </p:txBody>
      </p:sp>
      <p:sp>
        <p:nvSpPr>
          <p:cNvPr id="473" name="Текст 2"/>
          <p:cNvSpPr>
            <a:spLocks noGrp="1"/>
          </p:cNvSpPr>
          <p:nvPr>
            <p:ph type="body" sz="quarter" idx="24"/>
          </p:nvPr>
        </p:nvSpPr>
        <p:spPr>
          <a:xfrm>
            <a:off x="4936707" y="5371589"/>
            <a:ext cx="3875242" cy="610073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300"/>
            </a:pPr>
            <a:endParaRPr/>
          </a:p>
        </p:txBody>
      </p:sp>
      <p:sp>
        <p:nvSpPr>
          <p:cNvPr id="474" name="Текст 2"/>
          <p:cNvSpPr>
            <a:spLocks noGrp="1"/>
          </p:cNvSpPr>
          <p:nvPr>
            <p:ph type="body" sz="quarter" idx="25" hasCustomPrompt="1"/>
          </p:nvPr>
        </p:nvSpPr>
        <p:spPr>
          <a:xfrm>
            <a:off x="4936707" y="4439134"/>
            <a:ext cx="3875242" cy="738188"/>
          </a:xfrm>
          <a:prstGeom prst="rect">
            <a:avLst/>
          </a:prstGeom>
        </p:spPr>
        <p:txBody>
          <a:bodyPr/>
          <a:lstStyle>
            <a:lvl1pPr marL="0" indent="0" algn="ctr" defTabSz="749808">
              <a:spcBef>
                <a:spcPts val="800"/>
              </a:spcBef>
              <a:buSzTx/>
              <a:buFontTx/>
              <a:buNone/>
              <a:defRPr sz="4018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число</a:t>
            </a:r>
          </a:p>
        </p:txBody>
      </p:sp>
      <p:sp>
        <p:nvSpPr>
          <p:cNvPr id="47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Рисунок 6"/>
          <p:cNvSpPr>
            <a:spLocks noGrp="1"/>
          </p:cNvSpPr>
          <p:nvPr>
            <p:ph type="pic" sz="half" idx="21"/>
          </p:nvPr>
        </p:nvSpPr>
        <p:spPr>
          <a:xfrm>
            <a:off x="0" y="988485"/>
            <a:ext cx="6457950" cy="34141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777348" y="1580885"/>
            <a:ext cx="2738002" cy="2051581"/>
          </a:xfrm>
          <a:prstGeom prst="rect">
            <a:avLst/>
          </a:prstGeom>
        </p:spPr>
        <p:txBody>
          <a:bodyPr anchor="b"/>
          <a:lstStyle>
            <a:lvl1pPr>
              <a:defRPr sz="40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28650" y="4847961"/>
            <a:ext cx="2057400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00"/>
            </a:lvl1pPr>
            <a:lvl2pPr marL="0" indent="342900">
              <a:buSzTx/>
              <a:buFontTx/>
              <a:buNone/>
              <a:defRPr sz="1300"/>
            </a:lvl2pPr>
            <a:lvl3pPr marL="0" indent="685800">
              <a:buSzTx/>
              <a:buFontTx/>
              <a:buNone/>
              <a:defRPr sz="1300"/>
            </a:lvl3pPr>
            <a:lvl4pPr marL="0" indent="1028700">
              <a:buSzTx/>
              <a:buFontTx/>
              <a:buNone/>
              <a:defRPr sz="1300"/>
            </a:lvl4pPr>
            <a:lvl5pPr marL="0" indent="1371600">
              <a:buSzTx/>
              <a:buFontTx/>
              <a:buNone/>
              <a:defRPr sz="13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2" name="Текст 2"/>
          <p:cNvSpPr>
            <a:spLocks noGrp="1"/>
          </p:cNvSpPr>
          <p:nvPr>
            <p:ph type="body" sz="quarter" idx="22"/>
          </p:nvPr>
        </p:nvSpPr>
        <p:spPr>
          <a:xfrm>
            <a:off x="3028950" y="4847961"/>
            <a:ext cx="20574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300"/>
            </a:pPr>
            <a:endParaRPr/>
          </a:p>
        </p:txBody>
      </p:sp>
      <p:sp>
        <p:nvSpPr>
          <p:cNvPr id="63" name="Текст 2"/>
          <p:cNvSpPr>
            <a:spLocks noGrp="1"/>
          </p:cNvSpPr>
          <p:nvPr>
            <p:ph type="body" sz="quarter" idx="23"/>
          </p:nvPr>
        </p:nvSpPr>
        <p:spPr>
          <a:xfrm>
            <a:off x="5429250" y="4842935"/>
            <a:ext cx="20574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300"/>
            </a:pPr>
            <a:endParaRPr/>
          </a:p>
        </p:txBody>
      </p:sp>
      <p:sp>
        <p:nvSpPr>
          <p:cNvPr id="64" name="Прямоугольник 14"/>
          <p:cNvSpPr/>
          <p:nvPr/>
        </p:nvSpPr>
        <p:spPr>
          <a:xfrm>
            <a:off x="6171110" y="743935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Прямоугольник 15"/>
          <p:cNvSpPr/>
          <p:nvPr/>
        </p:nvSpPr>
        <p:spPr>
          <a:xfrm>
            <a:off x="4423459" y="287615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Прямоугольник 16"/>
          <p:cNvSpPr/>
          <p:nvPr/>
        </p:nvSpPr>
        <p:spPr>
          <a:xfrm>
            <a:off x="484093" y="4884739"/>
            <a:ext cx="144557" cy="15171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Прямоугольник 17"/>
          <p:cNvSpPr/>
          <p:nvPr/>
        </p:nvSpPr>
        <p:spPr>
          <a:xfrm>
            <a:off x="2889522" y="4884739"/>
            <a:ext cx="144557" cy="15171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Прямоугольник 18"/>
          <p:cNvSpPr/>
          <p:nvPr/>
        </p:nvSpPr>
        <p:spPr>
          <a:xfrm>
            <a:off x="5284694" y="4884739"/>
            <a:ext cx="144557" cy="15171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9732" y="2478089"/>
            <a:ext cx="3643314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Текст заголовка</a:t>
            </a:r>
          </a:p>
        </p:txBody>
      </p:sp>
      <p:sp>
        <p:nvSpPr>
          <p:cNvPr id="7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09732" y="5357814"/>
            <a:ext cx="3643314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9" name="Рисунок 6"/>
          <p:cNvSpPr>
            <a:spLocks noGrp="1"/>
          </p:cNvSpPr>
          <p:nvPr>
            <p:ph type="pic" sz="half" idx="21"/>
          </p:nvPr>
        </p:nvSpPr>
        <p:spPr>
          <a:xfrm>
            <a:off x="6604000" y="0"/>
            <a:ext cx="23114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0" name="Рисунок 6"/>
          <p:cNvSpPr>
            <a:spLocks noGrp="1"/>
          </p:cNvSpPr>
          <p:nvPr>
            <p:ph type="pic" sz="half" idx="22"/>
          </p:nvPr>
        </p:nvSpPr>
        <p:spPr>
          <a:xfrm>
            <a:off x="4216401" y="0"/>
            <a:ext cx="2298701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1" name="Прямоугольник 11"/>
          <p:cNvSpPr/>
          <p:nvPr/>
        </p:nvSpPr>
        <p:spPr>
          <a:xfrm>
            <a:off x="2919128" y="299371"/>
            <a:ext cx="542217" cy="56908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Прямоугольник 17"/>
          <p:cNvSpPr/>
          <p:nvPr/>
        </p:nvSpPr>
        <p:spPr>
          <a:xfrm>
            <a:off x="3461344" y="0"/>
            <a:ext cx="1001435" cy="105105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Прямоугольник 18"/>
          <p:cNvSpPr/>
          <p:nvPr/>
        </p:nvSpPr>
        <p:spPr>
          <a:xfrm>
            <a:off x="3070578" y="714493"/>
            <a:ext cx="781534" cy="82025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Прямоугольник 19"/>
          <p:cNvSpPr/>
          <p:nvPr/>
        </p:nvSpPr>
        <p:spPr>
          <a:xfrm>
            <a:off x="9018130" y="6191484"/>
            <a:ext cx="302204" cy="31717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Прямоугольник 20"/>
          <p:cNvSpPr/>
          <p:nvPr/>
        </p:nvSpPr>
        <p:spPr>
          <a:xfrm>
            <a:off x="8514350" y="6288920"/>
            <a:ext cx="542217" cy="56908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Прямоугольник 2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8651" y="2248429"/>
            <a:ext cx="2901951" cy="236114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Текст заголовка</a:t>
            </a:r>
          </a:p>
        </p:txBody>
      </p:sp>
      <p:sp>
        <p:nvSpPr>
          <p:cNvPr id="95" name="Прямоугольник 1"/>
          <p:cNvSpPr/>
          <p:nvPr/>
        </p:nvSpPr>
        <p:spPr>
          <a:xfrm>
            <a:off x="3949698" y="795868"/>
            <a:ext cx="4470402" cy="15917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Прямоугольник 5"/>
          <p:cNvSpPr/>
          <p:nvPr/>
        </p:nvSpPr>
        <p:spPr>
          <a:xfrm>
            <a:off x="3949698" y="2633134"/>
            <a:ext cx="4470402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Прямоугольник 6"/>
          <p:cNvSpPr/>
          <p:nvPr/>
        </p:nvSpPr>
        <p:spPr>
          <a:xfrm>
            <a:off x="3949698" y="4470400"/>
            <a:ext cx="4470402" cy="15917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Рисунок 7"/>
          <p:cNvSpPr>
            <a:spLocks noGrp="1"/>
          </p:cNvSpPr>
          <p:nvPr>
            <p:ph type="pic" sz="quarter" idx="21"/>
          </p:nvPr>
        </p:nvSpPr>
        <p:spPr>
          <a:xfrm>
            <a:off x="3949303" y="795337"/>
            <a:ext cx="1562101" cy="15917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9" name="Рисунок 7"/>
          <p:cNvSpPr>
            <a:spLocks noGrp="1"/>
          </p:cNvSpPr>
          <p:nvPr>
            <p:ph type="pic" sz="quarter" idx="22"/>
          </p:nvPr>
        </p:nvSpPr>
        <p:spPr>
          <a:xfrm>
            <a:off x="3949303" y="2632604"/>
            <a:ext cx="15621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Рисунок 7"/>
          <p:cNvSpPr>
            <a:spLocks noGrp="1"/>
          </p:cNvSpPr>
          <p:nvPr>
            <p:ph type="pic" sz="quarter" idx="23"/>
          </p:nvPr>
        </p:nvSpPr>
        <p:spPr>
          <a:xfrm>
            <a:off x="3949303" y="4470134"/>
            <a:ext cx="15621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695950" y="1016190"/>
            <a:ext cx="2057400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00"/>
            </a:lvl1pPr>
            <a:lvl2pPr marL="0" indent="342900">
              <a:buSzTx/>
              <a:buFontTx/>
              <a:buNone/>
              <a:defRPr sz="1300"/>
            </a:lvl2pPr>
            <a:lvl3pPr marL="0" indent="685800">
              <a:buSzTx/>
              <a:buFontTx/>
              <a:buNone/>
              <a:defRPr sz="1300"/>
            </a:lvl3pPr>
            <a:lvl4pPr marL="0" indent="1028700">
              <a:buSzTx/>
              <a:buFontTx/>
              <a:buNone/>
              <a:defRPr sz="1300"/>
            </a:lvl4pPr>
            <a:lvl5pPr marL="0" indent="1371600">
              <a:buSzTx/>
              <a:buFontTx/>
              <a:buNone/>
              <a:defRPr sz="13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2" name="Текст 2"/>
          <p:cNvSpPr>
            <a:spLocks noGrp="1"/>
          </p:cNvSpPr>
          <p:nvPr>
            <p:ph type="body" sz="quarter" idx="24"/>
          </p:nvPr>
        </p:nvSpPr>
        <p:spPr>
          <a:xfrm>
            <a:off x="5695950" y="2834740"/>
            <a:ext cx="20574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300"/>
            </a:pPr>
            <a:endParaRPr/>
          </a:p>
        </p:txBody>
      </p:sp>
      <p:sp>
        <p:nvSpPr>
          <p:cNvPr id="103" name="Текст 2"/>
          <p:cNvSpPr>
            <a:spLocks noGrp="1"/>
          </p:cNvSpPr>
          <p:nvPr>
            <p:ph type="body" sz="quarter" idx="25"/>
          </p:nvPr>
        </p:nvSpPr>
        <p:spPr>
          <a:xfrm>
            <a:off x="5695950" y="4682144"/>
            <a:ext cx="20574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300"/>
            </a:pPr>
            <a:endParaRPr/>
          </a:p>
        </p:txBody>
      </p:sp>
      <p:sp>
        <p:nvSpPr>
          <p:cNvPr id="104" name="Прямоугольник 15"/>
          <p:cNvSpPr/>
          <p:nvPr/>
        </p:nvSpPr>
        <p:spPr>
          <a:xfrm>
            <a:off x="8237901" y="5793357"/>
            <a:ext cx="794658" cy="79560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Прямоугольник 16"/>
          <p:cNvSpPr/>
          <p:nvPr/>
        </p:nvSpPr>
        <p:spPr>
          <a:xfrm>
            <a:off x="8105205" y="6426000"/>
            <a:ext cx="430260" cy="4320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Прямоугольник 18"/>
          <p:cNvSpPr/>
          <p:nvPr/>
        </p:nvSpPr>
        <p:spPr>
          <a:xfrm>
            <a:off x="3228846" y="4470134"/>
            <a:ext cx="446478" cy="44640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Прямоугольник 19"/>
          <p:cNvSpPr/>
          <p:nvPr/>
        </p:nvSpPr>
        <p:spPr>
          <a:xfrm>
            <a:off x="3536943" y="4276485"/>
            <a:ext cx="276761" cy="2772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Прямоугольник 23"/>
          <p:cNvSpPr/>
          <p:nvPr/>
        </p:nvSpPr>
        <p:spPr>
          <a:xfrm>
            <a:off x="8669211" y="5399732"/>
            <a:ext cx="663242" cy="6624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Рисунок 6"/>
          <p:cNvSpPr>
            <a:spLocks noGrp="1"/>
          </p:cNvSpPr>
          <p:nvPr>
            <p:ph type="pic" idx="21"/>
          </p:nvPr>
        </p:nvSpPr>
        <p:spPr>
          <a:xfrm>
            <a:off x="-183524" y="-244699"/>
            <a:ext cx="9504610" cy="74053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337209" y="2795195"/>
            <a:ext cx="4463144" cy="1325564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>
              <a:defRPr sz="3600"/>
            </a:lvl1pPr>
          </a:lstStyle>
          <a:p>
            <a:r>
              <a:t>Текст заголовка</a:t>
            </a:r>
          </a:p>
        </p:txBody>
      </p:sp>
      <p:sp>
        <p:nvSpPr>
          <p:cNvPr id="11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028950" y="365125"/>
            <a:ext cx="54864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3028950" y="1825625"/>
            <a:ext cx="54864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23900" indent="-266700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7" name="Рисунок 6"/>
          <p:cNvSpPr>
            <a:spLocks noGrp="1"/>
          </p:cNvSpPr>
          <p:nvPr>
            <p:ph type="pic" sz="half" idx="21"/>
          </p:nvPr>
        </p:nvSpPr>
        <p:spPr>
          <a:xfrm>
            <a:off x="188687" y="0"/>
            <a:ext cx="2619829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8" name="Прямоугольник 7"/>
          <p:cNvSpPr/>
          <p:nvPr/>
        </p:nvSpPr>
        <p:spPr>
          <a:xfrm>
            <a:off x="83223" y="6176962"/>
            <a:ext cx="305159" cy="306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Прямоугольник 8"/>
          <p:cNvSpPr/>
          <p:nvPr/>
        </p:nvSpPr>
        <p:spPr>
          <a:xfrm>
            <a:off x="493846" y="6047468"/>
            <a:ext cx="185073" cy="1836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Прямоугольник 9"/>
          <p:cNvSpPr/>
          <p:nvPr/>
        </p:nvSpPr>
        <p:spPr>
          <a:xfrm>
            <a:off x="8313078" y="230189"/>
            <a:ext cx="390405" cy="3888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028950" y="365125"/>
            <a:ext cx="54864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28950" y="1973944"/>
            <a:ext cx="5486400" cy="58057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0" name="Рисунок 6"/>
          <p:cNvSpPr>
            <a:spLocks noGrp="1"/>
          </p:cNvSpPr>
          <p:nvPr>
            <p:ph type="pic" sz="half" idx="21"/>
          </p:nvPr>
        </p:nvSpPr>
        <p:spPr>
          <a:xfrm>
            <a:off x="188687" y="0"/>
            <a:ext cx="2619829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1" name="Прямоугольник 15"/>
          <p:cNvSpPr/>
          <p:nvPr/>
        </p:nvSpPr>
        <p:spPr>
          <a:xfrm>
            <a:off x="83223" y="6176962"/>
            <a:ext cx="305159" cy="306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Прямоугольник 16"/>
          <p:cNvSpPr/>
          <p:nvPr/>
        </p:nvSpPr>
        <p:spPr>
          <a:xfrm>
            <a:off x="493846" y="6047468"/>
            <a:ext cx="185073" cy="1836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Прямоугольник 17"/>
          <p:cNvSpPr/>
          <p:nvPr/>
        </p:nvSpPr>
        <p:spPr>
          <a:xfrm>
            <a:off x="8313078" y="230189"/>
            <a:ext cx="390405" cy="3888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Прямоугольник 8"/>
          <p:cNvSpPr/>
          <p:nvPr/>
        </p:nvSpPr>
        <p:spPr>
          <a:xfrm>
            <a:off x="628649" y="2177144"/>
            <a:ext cx="3694340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53" name="Прямоугольник 9"/>
          <p:cNvSpPr/>
          <p:nvPr/>
        </p:nvSpPr>
        <p:spPr>
          <a:xfrm>
            <a:off x="4821011" y="2177144"/>
            <a:ext cx="369433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Прямоугольник 11"/>
          <p:cNvSpPr/>
          <p:nvPr/>
        </p:nvSpPr>
        <p:spPr>
          <a:xfrm>
            <a:off x="1971648" y="1937432"/>
            <a:ext cx="1008343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Прямоугольник 12"/>
          <p:cNvSpPr/>
          <p:nvPr/>
        </p:nvSpPr>
        <p:spPr>
          <a:xfrm>
            <a:off x="6125612" y="1882893"/>
            <a:ext cx="1085135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20861" y="2846729"/>
            <a:ext cx="322439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lvl1pPr>
            <a:lvl2pPr marL="0" indent="342900">
              <a:buSzTx/>
              <a:buFontTx/>
              <a:buNone/>
              <a:defRPr sz="1800" b="1">
                <a:solidFill>
                  <a:srgbClr val="FFFFFF"/>
                </a:solidFill>
              </a:defRPr>
            </a:lvl2pPr>
            <a:lvl3pPr marL="0" indent="685800">
              <a:buSzTx/>
              <a:buFontTx/>
              <a:buNone/>
              <a:defRPr sz="1800" b="1">
                <a:solidFill>
                  <a:srgbClr val="FFFFFF"/>
                </a:solidFill>
              </a:defRPr>
            </a:lvl3pPr>
            <a:lvl4pPr marL="0" indent="1028700">
              <a:buSzTx/>
              <a:buFontTx/>
              <a:buNone/>
              <a:defRPr sz="1800" b="1">
                <a:solidFill>
                  <a:srgbClr val="FFFFFF"/>
                </a:solidFill>
              </a:defRPr>
            </a:lvl4pPr>
            <a:lvl5pPr marL="0" indent="1371600">
              <a:buSzTx/>
              <a:buFontTx/>
              <a:buNone/>
              <a:defRPr sz="18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7" name="Текст 2"/>
          <p:cNvSpPr>
            <a:spLocks noGrp="1"/>
          </p:cNvSpPr>
          <p:nvPr>
            <p:ph type="body" sz="quarter" idx="21"/>
          </p:nvPr>
        </p:nvSpPr>
        <p:spPr>
          <a:xfrm>
            <a:off x="5011861" y="2846729"/>
            <a:ext cx="322439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15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/>
          <p:cNvSpPr/>
          <p:nvPr/>
        </p:nvSpPr>
        <p:spPr>
          <a:xfrm>
            <a:off x="0" y="365124"/>
            <a:ext cx="9144000" cy="132556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28650" y="1851661"/>
            <a:ext cx="7886700" cy="4274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256371" y="6397943"/>
            <a:ext cx="258980" cy="28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1pPr>
      <a:lvl2pPr marL="718457" marR="0" indent="-26125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2pPr>
      <a:lvl3pPr marL="12192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3pPr>
      <a:lvl4pPr marL="1737360" marR="0" indent="-36576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4pPr>
      <a:lvl5pPr marL="2194560" marR="0" indent="-36576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5pPr>
      <a:lvl6pPr marL="2692400" marR="0" indent="-406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6pPr>
      <a:lvl7pPr marL="3149600" marR="0" indent="-406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7pPr>
      <a:lvl8pPr marL="3606800" marR="0" indent="-406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8pPr>
      <a:lvl9pPr marL="4064000" marR="0" indent="-406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2" Type="http://schemas.openxmlformats.org/officeDocument/2006/relationships/image" Target="../media/image8.png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23.xml"/><Relationship Id="rId18" Type="http://schemas.openxmlformats.org/officeDocument/2006/relationships/diagramData" Target="../diagrams/data24.xml"/><Relationship Id="rId26" Type="http://schemas.openxmlformats.org/officeDocument/2006/relationships/diagramColors" Target="../diagrams/colors25.xml"/><Relationship Id="rId39" Type="http://schemas.openxmlformats.org/officeDocument/2006/relationships/diagramLayout" Target="../diagrams/layout28.xml"/><Relationship Id="rId21" Type="http://schemas.openxmlformats.org/officeDocument/2006/relationships/diagramColors" Target="../diagrams/colors24.xml"/><Relationship Id="rId34" Type="http://schemas.openxmlformats.org/officeDocument/2006/relationships/diagramLayout" Target="../diagrams/layout27.xml"/><Relationship Id="rId42" Type="http://schemas.microsoft.com/office/2007/relationships/diagramDrawing" Target="../diagrams/drawing28.xml"/><Relationship Id="rId47" Type="http://schemas.microsoft.com/office/2007/relationships/diagramDrawing" Target="../diagrams/drawing29.xml"/><Relationship Id="rId50" Type="http://schemas.openxmlformats.org/officeDocument/2006/relationships/diagramQuickStyle" Target="../diagrams/quickStyle30.xml"/><Relationship Id="rId7" Type="http://schemas.microsoft.com/office/2007/relationships/diagramDrawing" Target="../diagrams/drawing21.xml"/><Relationship Id="rId2" Type="http://schemas.openxmlformats.org/officeDocument/2006/relationships/image" Target="../media/image10.png"/><Relationship Id="rId16" Type="http://schemas.openxmlformats.org/officeDocument/2006/relationships/diagramColors" Target="../diagrams/colors23.xml"/><Relationship Id="rId29" Type="http://schemas.openxmlformats.org/officeDocument/2006/relationships/diagramLayout" Target="../diagrams/layout26.xml"/><Relationship Id="rId11" Type="http://schemas.openxmlformats.org/officeDocument/2006/relationships/diagramColors" Target="../diagrams/colors22.xml"/><Relationship Id="rId24" Type="http://schemas.openxmlformats.org/officeDocument/2006/relationships/diagramLayout" Target="../diagrams/layout25.xml"/><Relationship Id="rId32" Type="http://schemas.microsoft.com/office/2007/relationships/diagramDrawing" Target="../diagrams/drawing26.xml"/><Relationship Id="rId37" Type="http://schemas.microsoft.com/office/2007/relationships/diagramDrawing" Target="../diagrams/drawing27.xml"/><Relationship Id="rId40" Type="http://schemas.openxmlformats.org/officeDocument/2006/relationships/diagramQuickStyle" Target="../diagrams/quickStyle28.xml"/><Relationship Id="rId45" Type="http://schemas.openxmlformats.org/officeDocument/2006/relationships/diagramQuickStyle" Target="../diagrams/quickStyle29.xml"/><Relationship Id="rId5" Type="http://schemas.openxmlformats.org/officeDocument/2006/relationships/diagramQuickStyle" Target="../diagrams/quickStyle21.xml"/><Relationship Id="rId15" Type="http://schemas.openxmlformats.org/officeDocument/2006/relationships/diagramQuickStyle" Target="../diagrams/quickStyle23.xml"/><Relationship Id="rId23" Type="http://schemas.openxmlformats.org/officeDocument/2006/relationships/diagramData" Target="../diagrams/data25.xml"/><Relationship Id="rId28" Type="http://schemas.openxmlformats.org/officeDocument/2006/relationships/diagramData" Target="../diagrams/data26.xml"/><Relationship Id="rId36" Type="http://schemas.openxmlformats.org/officeDocument/2006/relationships/diagramColors" Target="../diagrams/colors27.xml"/><Relationship Id="rId49" Type="http://schemas.openxmlformats.org/officeDocument/2006/relationships/diagramLayout" Target="../diagrams/layout30.xml"/><Relationship Id="rId10" Type="http://schemas.openxmlformats.org/officeDocument/2006/relationships/diagramQuickStyle" Target="../diagrams/quickStyle22.xml"/><Relationship Id="rId19" Type="http://schemas.openxmlformats.org/officeDocument/2006/relationships/diagramLayout" Target="../diagrams/layout24.xml"/><Relationship Id="rId31" Type="http://schemas.openxmlformats.org/officeDocument/2006/relationships/diagramColors" Target="../diagrams/colors26.xml"/><Relationship Id="rId44" Type="http://schemas.openxmlformats.org/officeDocument/2006/relationships/diagramLayout" Target="../diagrams/layout29.xml"/><Relationship Id="rId52" Type="http://schemas.microsoft.com/office/2007/relationships/diagramDrawing" Target="../diagrams/drawing30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Relationship Id="rId14" Type="http://schemas.openxmlformats.org/officeDocument/2006/relationships/diagramLayout" Target="../diagrams/layout23.xml"/><Relationship Id="rId22" Type="http://schemas.microsoft.com/office/2007/relationships/diagramDrawing" Target="../diagrams/drawing24.xml"/><Relationship Id="rId27" Type="http://schemas.microsoft.com/office/2007/relationships/diagramDrawing" Target="../diagrams/drawing25.xml"/><Relationship Id="rId30" Type="http://schemas.openxmlformats.org/officeDocument/2006/relationships/diagramQuickStyle" Target="../diagrams/quickStyle26.xml"/><Relationship Id="rId35" Type="http://schemas.openxmlformats.org/officeDocument/2006/relationships/diagramQuickStyle" Target="../diagrams/quickStyle27.xml"/><Relationship Id="rId43" Type="http://schemas.openxmlformats.org/officeDocument/2006/relationships/diagramData" Target="../diagrams/data29.xml"/><Relationship Id="rId48" Type="http://schemas.openxmlformats.org/officeDocument/2006/relationships/diagramData" Target="../diagrams/data30.xml"/><Relationship Id="rId8" Type="http://schemas.openxmlformats.org/officeDocument/2006/relationships/diagramData" Target="../diagrams/data22.xml"/><Relationship Id="rId51" Type="http://schemas.openxmlformats.org/officeDocument/2006/relationships/diagramColors" Target="../diagrams/colors30.xml"/><Relationship Id="rId3" Type="http://schemas.openxmlformats.org/officeDocument/2006/relationships/diagramData" Target="../diagrams/data21.xml"/><Relationship Id="rId12" Type="http://schemas.microsoft.com/office/2007/relationships/diagramDrawing" Target="../diagrams/drawing22.xml"/><Relationship Id="rId17" Type="http://schemas.microsoft.com/office/2007/relationships/diagramDrawing" Target="../diagrams/drawing23.xml"/><Relationship Id="rId25" Type="http://schemas.openxmlformats.org/officeDocument/2006/relationships/diagramQuickStyle" Target="../diagrams/quickStyle25.xml"/><Relationship Id="rId33" Type="http://schemas.openxmlformats.org/officeDocument/2006/relationships/diagramData" Target="../diagrams/data27.xml"/><Relationship Id="rId38" Type="http://schemas.openxmlformats.org/officeDocument/2006/relationships/diagramData" Target="../diagrams/data28.xml"/><Relationship Id="rId46" Type="http://schemas.openxmlformats.org/officeDocument/2006/relationships/diagramColors" Target="../diagrams/colors29.xml"/><Relationship Id="rId20" Type="http://schemas.openxmlformats.org/officeDocument/2006/relationships/diagramQuickStyle" Target="../diagrams/quickStyle24.xml"/><Relationship Id="rId41" Type="http://schemas.openxmlformats.org/officeDocument/2006/relationships/diagramColors" Target="../diagrams/colors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diagramData" Target="../diagrams/data8.xml"/><Relationship Id="rId26" Type="http://schemas.openxmlformats.org/officeDocument/2006/relationships/diagramColors" Target="../diagrams/colors9.xml"/><Relationship Id="rId3" Type="http://schemas.openxmlformats.org/officeDocument/2006/relationships/diagramData" Target="../diagrams/data5.xml"/><Relationship Id="rId21" Type="http://schemas.openxmlformats.org/officeDocument/2006/relationships/diagramColors" Target="../diagrams/colors8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5" Type="http://schemas.openxmlformats.org/officeDocument/2006/relationships/diagramQuickStyle" Target="../diagrams/quickStyle9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7.xml"/><Relationship Id="rId20" Type="http://schemas.openxmlformats.org/officeDocument/2006/relationships/diagramQuickStyle" Target="../diagrams/quickStyle8.xml"/><Relationship Id="rId29" Type="http://schemas.openxmlformats.org/officeDocument/2006/relationships/diagramLayout" Target="../diagrams/layout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24" Type="http://schemas.openxmlformats.org/officeDocument/2006/relationships/diagramLayout" Target="../diagrams/layout9.xml"/><Relationship Id="rId32" Type="http://schemas.microsoft.com/office/2007/relationships/diagramDrawing" Target="../diagrams/drawing10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23" Type="http://schemas.openxmlformats.org/officeDocument/2006/relationships/diagramData" Target="../diagrams/data9.xml"/><Relationship Id="rId28" Type="http://schemas.openxmlformats.org/officeDocument/2006/relationships/diagramData" Target="../diagrams/data10.xml"/><Relationship Id="rId10" Type="http://schemas.openxmlformats.org/officeDocument/2006/relationships/diagramQuickStyle" Target="../diagrams/quickStyle6.xml"/><Relationship Id="rId19" Type="http://schemas.openxmlformats.org/officeDocument/2006/relationships/diagramLayout" Target="../diagrams/layout8.xml"/><Relationship Id="rId31" Type="http://schemas.openxmlformats.org/officeDocument/2006/relationships/diagramColors" Target="../diagrams/colors10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Relationship Id="rId22" Type="http://schemas.microsoft.com/office/2007/relationships/diagramDrawing" Target="../diagrams/drawing8.xml"/><Relationship Id="rId27" Type="http://schemas.microsoft.com/office/2007/relationships/diagramDrawing" Target="../diagrams/drawing9.xml"/><Relationship Id="rId30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Подзаголовок 2"/>
          <p:cNvSpPr txBox="1">
            <a:spLocks noGrp="1"/>
          </p:cNvSpPr>
          <p:nvPr>
            <p:ph type="subTitle" sz="quarter" idx="1"/>
          </p:nvPr>
        </p:nvSpPr>
        <p:spPr>
          <a:xfrm>
            <a:off x="1014607" y="4679017"/>
            <a:ext cx="3324311" cy="651626"/>
          </a:xfrm>
          <a:prstGeom prst="rect">
            <a:avLst/>
          </a:prstGeom>
        </p:spPr>
        <p:txBody>
          <a:bodyPr/>
          <a:lstStyle/>
          <a:p>
            <a:r>
              <a:rPr lang="ru-RU"/>
              <a:t>Мастыко Михаил ИТ-12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6AE482-ED9C-4537-8237-A094A7BD3B87}"/>
              </a:ext>
            </a:extLst>
          </p:cNvPr>
          <p:cNvSpPr txBox="1"/>
          <p:nvPr/>
        </p:nvSpPr>
        <p:spPr>
          <a:xfrm>
            <a:off x="1102658" y="2707341"/>
            <a:ext cx="7279342" cy="1138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Проект по языкам программирования(С++)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Быки и коровы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E4C288C-C82B-4EFB-98F3-99A4F63576BA}"/>
              </a:ext>
            </a:extLst>
          </p:cNvPr>
          <p:cNvSpPr txBox="1">
            <a:spLocks/>
          </p:cNvSpPr>
          <p:nvPr/>
        </p:nvSpPr>
        <p:spPr>
          <a:xfrm>
            <a:off x="4670612" y="6408392"/>
            <a:ext cx="4473388" cy="39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1pPr>
            <a:lvl2pPr marL="0" marR="0" indent="4572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2pPr>
            <a:lvl3pPr marL="0" marR="0" indent="9144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3pPr>
            <a:lvl4pPr marL="0" marR="0" indent="1371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4pPr>
            <a:lvl5pPr marL="0" marR="0" indent="18288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9pPr>
          </a:lstStyle>
          <a:p>
            <a:pPr hangingPunct="1"/>
            <a:r>
              <a:rPr lang="ru-RU" sz="1800" dirty="0"/>
              <a:t>Институт компьютерных наук и технологий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946D7-5CEE-44C8-9D70-7A757063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Выбор противника</a:t>
            </a:r>
            <a:r>
              <a:rPr lang="en-US" sz="4400" dirty="0"/>
              <a:t> </a:t>
            </a:r>
            <a:r>
              <a:rPr lang="ru-RU" sz="4400" dirty="0"/>
              <a:t>и число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96E252-9964-4DAD-94F1-A430891A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58" y="1874744"/>
            <a:ext cx="3588123" cy="1175420"/>
          </a:xfrm>
          <a:prstGeom prst="rect">
            <a:avLst/>
          </a:prstGeom>
        </p:spPr>
      </p:pic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3172DF27-1F3E-4BE9-9ACA-D740C454F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768047"/>
              </p:ext>
            </p:extLst>
          </p:nvPr>
        </p:nvGraphicFramePr>
        <p:xfrm>
          <a:off x="349623" y="4312024"/>
          <a:ext cx="1299462" cy="70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Соединитель: изогнутый 8">
            <a:extLst>
              <a:ext uri="{FF2B5EF4-FFF2-40B4-BE49-F238E27FC236}">
                <a16:creationId xmlns:a16="http://schemas.microsoft.com/office/drawing/2014/main" id="{FBA33F0C-9A49-432C-A5EF-5C81A2C8A64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46946" y="4047566"/>
            <a:ext cx="769424" cy="690666"/>
          </a:xfrm>
          <a:prstGeom prst="curvedConnector3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38B5A150-5665-4654-AA0D-8ED070CFA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285873"/>
              </p:ext>
            </p:extLst>
          </p:nvPr>
        </p:nvGraphicFramePr>
        <p:xfrm>
          <a:off x="2116370" y="3693460"/>
          <a:ext cx="2135562" cy="70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01EA35B7-904C-41E6-9359-78861C74653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1649085" y="4666130"/>
            <a:ext cx="467285" cy="462065"/>
          </a:xfrm>
          <a:prstGeom prst="curvedConnector3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78EBE76A-DFC8-46B9-81AA-4B7B14400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679307"/>
              </p:ext>
            </p:extLst>
          </p:nvPr>
        </p:nvGraphicFramePr>
        <p:xfrm>
          <a:off x="2116370" y="4774089"/>
          <a:ext cx="2135562" cy="70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41D4837-E340-47F7-B550-8C6634F7B4B2}"/>
              </a:ext>
            </a:extLst>
          </p:cNvPr>
          <p:cNvCxnSpPr/>
          <p:nvPr/>
        </p:nvCxnSpPr>
        <p:spPr>
          <a:xfrm>
            <a:off x="4251932" y="4047566"/>
            <a:ext cx="624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80375E3-AF92-48FF-8B4A-E1AD7DD6C7BE}"/>
              </a:ext>
            </a:extLst>
          </p:cNvPr>
          <p:cNvCxnSpPr/>
          <p:nvPr/>
        </p:nvCxnSpPr>
        <p:spPr>
          <a:xfrm>
            <a:off x="4251932" y="5128195"/>
            <a:ext cx="624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397644B9-B44D-42BF-89DE-8B9336062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032134"/>
              </p:ext>
            </p:extLst>
          </p:nvPr>
        </p:nvGraphicFramePr>
        <p:xfrm>
          <a:off x="4892070" y="3584028"/>
          <a:ext cx="2420471" cy="918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D0A620E8-2D62-4A97-9B24-3C82AA684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708711"/>
              </p:ext>
            </p:extLst>
          </p:nvPr>
        </p:nvGraphicFramePr>
        <p:xfrm>
          <a:off x="4864476" y="4659983"/>
          <a:ext cx="2420471" cy="918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1898A2F4-0762-4A79-BDB2-B91293893C02}"/>
              </a:ext>
            </a:extLst>
          </p:cNvPr>
          <p:cNvGrpSpPr/>
          <p:nvPr/>
        </p:nvGrpSpPr>
        <p:grpSpPr>
          <a:xfrm>
            <a:off x="1113304" y="3845396"/>
            <a:ext cx="769423" cy="289575"/>
            <a:chOff x="0" y="5125"/>
            <a:chExt cx="769423" cy="289575"/>
          </a:xfrm>
        </p:grpSpPr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A77F5E16-93A4-4855-85E0-CD0BE6A6B93B}"/>
                </a:ext>
              </a:extLst>
            </p:cNvPr>
            <p:cNvSpPr/>
            <p:nvPr/>
          </p:nvSpPr>
          <p:spPr>
            <a:xfrm>
              <a:off x="0" y="5125"/>
              <a:ext cx="769423" cy="2895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Прямоугольник: скругленные углы 4">
              <a:extLst>
                <a:ext uri="{FF2B5EF4-FFF2-40B4-BE49-F238E27FC236}">
                  <a16:creationId xmlns:a16="http://schemas.microsoft.com/office/drawing/2014/main" id="{B6FD4EB6-14A8-4C7A-8AF5-E40792D950A3}"/>
                </a:ext>
              </a:extLst>
            </p:cNvPr>
            <p:cNvSpPr txBox="1"/>
            <p:nvPr/>
          </p:nvSpPr>
          <p:spPr>
            <a:xfrm>
              <a:off x="14136" y="19261"/>
              <a:ext cx="741151" cy="2613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baseline="0" dirty="0">
                  <a:latin typeface="Arial Black" panose="020B0A04020102020204" pitchFamily="34" charset="0"/>
                </a:rPr>
                <a:t>Switch</a:t>
              </a:r>
              <a:endParaRPr lang="ru-RU" sz="1100" kern="1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8241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57AE2-7A66-401D-85A7-A64B1B52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Отгадывание числа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B7C713-C253-46B3-B8CB-D88357B4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0742"/>
            <a:ext cx="4042729" cy="793845"/>
          </a:xfrm>
          <a:prstGeom prst="rect">
            <a:avLst/>
          </a:prstGeom>
        </p:spPr>
      </p:pic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0D2937CD-B8F9-41F9-ADB3-1FDF50F4A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449058"/>
              </p:ext>
            </p:extLst>
          </p:nvPr>
        </p:nvGraphicFramePr>
        <p:xfrm>
          <a:off x="950259" y="2922494"/>
          <a:ext cx="7037294" cy="3056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21004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400F3-0BEF-4F2B-92A7-F38F7003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Отгадывание числа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B5EE91-CAD3-4B73-8663-7A2904A6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3" y="1817313"/>
            <a:ext cx="3184045" cy="1141040"/>
          </a:xfrm>
          <a:prstGeom prst="rect">
            <a:avLst/>
          </a:prstGeom>
        </p:spPr>
      </p:pic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977ED285-71B5-4420-9DC8-D56FFFF87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607648"/>
              </p:ext>
            </p:extLst>
          </p:nvPr>
        </p:nvGraphicFramePr>
        <p:xfrm>
          <a:off x="170329" y="4232459"/>
          <a:ext cx="1299462" cy="70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id="{E0D95A5F-12FF-4672-B9A0-6302E3FE8C8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1469791" y="3519159"/>
            <a:ext cx="547968" cy="1067406"/>
          </a:xfrm>
          <a:prstGeom prst="curvedConnector3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4EE1907C-2374-4C65-B885-970F15D9A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973599"/>
              </p:ext>
            </p:extLst>
          </p:nvPr>
        </p:nvGraphicFramePr>
        <p:xfrm>
          <a:off x="2017759" y="3165053"/>
          <a:ext cx="2135562" cy="70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9" name="Соединитель: изогнутый 8">
            <a:extLst>
              <a:ext uri="{FF2B5EF4-FFF2-40B4-BE49-F238E27FC236}">
                <a16:creationId xmlns:a16="http://schemas.microsoft.com/office/drawing/2014/main" id="{D79F5133-6AFD-49E0-B162-85BD1107594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1469791" y="4574337"/>
            <a:ext cx="547967" cy="12228"/>
          </a:xfrm>
          <a:prstGeom prst="curved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F9A1D56A-A090-467B-9A1D-2BB3F8AA1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6445730"/>
              </p:ext>
            </p:extLst>
          </p:nvPr>
        </p:nvGraphicFramePr>
        <p:xfrm>
          <a:off x="2017758" y="4195674"/>
          <a:ext cx="2302781" cy="757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0FC3C6A-072A-4366-8470-5A380DCD36F1}"/>
              </a:ext>
            </a:extLst>
          </p:cNvPr>
          <p:cNvCxnSpPr/>
          <p:nvPr/>
        </p:nvCxnSpPr>
        <p:spPr>
          <a:xfrm>
            <a:off x="4153321" y="3519159"/>
            <a:ext cx="624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3322DA2-D2DD-4EB4-A188-F469D2EA6A5D}"/>
              </a:ext>
            </a:extLst>
          </p:cNvPr>
          <p:cNvCxnSpPr/>
          <p:nvPr/>
        </p:nvCxnSpPr>
        <p:spPr>
          <a:xfrm>
            <a:off x="4153321" y="4599788"/>
            <a:ext cx="624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7B78FC1E-EDD4-4F62-86B6-6C465F76E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920684"/>
              </p:ext>
            </p:extLst>
          </p:nvPr>
        </p:nvGraphicFramePr>
        <p:xfrm>
          <a:off x="4798728" y="3165053"/>
          <a:ext cx="1774981" cy="70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4" name="Схема 13">
            <a:extLst>
              <a:ext uri="{FF2B5EF4-FFF2-40B4-BE49-F238E27FC236}">
                <a16:creationId xmlns:a16="http://schemas.microsoft.com/office/drawing/2014/main" id="{9A9A3E70-6452-4A27-8671-0A0084927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756373"/>
              </p:ext>
            </p:extLst>
          </p:nvPr>
        </p:nvGraphicFramePr>
        <p:xfrm>
          <a:off x="4765865" y="4131576"/>
          <a:ext cx="2420471" cy="918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5A0817C-D157-4E8F-800B-4070BA0A8C0B}"/>
              </a:ext>
            </a:extLst>
          </p:cNvPr>
          <p:cNvGrpSpPr/>
          <p:nvPr/>
        </p:nvGrpSpPr>
        <p:grpSpPr>
          <a:xfrm>
            <a:off x="820060" y="3515061"/>
            <a:ext cx="769423" cy="289575"/>
            <a:chOff x="0" y="5125"/>
            <a:chExt cx="769423" cy="289575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22B9A2B0-32FB-4E47-A872-C989834075C3}"/>
                </a:ext>
              </a:extLst>
            </p:cNvPr>
            <p:cNvSpPr/>
            <p:nvPr/>
          </p:nvSpPr>
          <p:spPr>
            <a:xfrm>
              <a:off x="0" y="5125"/>
              <a:ext cx="769423" cy="2895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: скругленные углы 4">
              <a:extLst>
                <a:ext uri="{FF2B5EF4-FFF2-40B4-BE49-F238E27FC236}">
                  <a16:creationId xmlns:a16="http://schemas.microsoft.com/office/drawing/2014/main" id="{1A34942C-8E96-4B5D-8140-EB79EC10CEEC}"/>
                </a:ext>
              </a:extLst>
            </p:cNvPr>
            <p:cNvSpPr txBox="1"/>
            <p:nvPr/>
          </p:nvSpPr>
          <p:spPr>
            <a:xfrm>
              <a:off x="14136" y="19261"/>
              <a:ext cx="741151" cy="2613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baseline="0" dirty="0">
                  <a:latin typeface="Arial Black" panose="020B0A04020102020204" pitchFamily="34" charset="0"/>
                </a:rPr>
                <a:t>Switch</a:t>
              </a:r>
              <a:endParaRPr lang="ru-RU" sz="1100" kern="1200" dirty="0">
                <a:latin typeface="Arial Black" panose="020B0A04020102020204" pitchFamily="34" charset="0"/>
              </a:endParaRPr>
            </a:p>
          </p:txBody>
        </p:sp>
      </p:grpSp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8E5CBC6C-8AF0-4C84-9243-C0EA27E7E2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840116"/>
              </p:ext>
            </p:extLst>
          </p:nvPr>
        </p:nvGraphicFramePr>
        <p:xfrm>
          <a:off x="2063844" y="5200451"/>
          <a:ext cx="2135562" cy="70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447BC69-8940-4ED5-A0C8-060095D74FAA}"/>
              </a:ext>
            </a:extLst>
          </p:cNvPr>
          <p:cNvCxnSpPr/>
          <p:nvPr/>
        </p:nvCxnSpPr>
        <p:spPr>
          <a:xfrm>
            <a:off x="4140997" y="5554557"/>
            <a:ext cx="624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Схема 22">
            <a:extLst>
              <a:ext uri="{FF2B5EF4-FFF2-40B4-BE49-F238E27FC236}">
                <a16:creationId xmlns:a16="http://schemas.microsoft.com/office/drawing/2014/main" id="{5AF3AACE-A23D-4594-9CC1-464FABD66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771264"/>
              </p:ext>
            </p:extLst>
          </p:nvPr>
        </p:nvGraphicFramePr>
        <p:xfrm>
          <a:off x="4765865" y="5298298"/>
          <a:ext cx="1657795" cy="512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cxnSp>
        <p:nvCxnSpPr>
          <p:cNvPr id="27" name="Соединитель: изогнутый 26">
            <a:extLst>
              <a:ext uri="{FF2B5EF4-FFF2-40B4-BE49-F238E27FC236}">
                <a16:creationId xmlns:a16="http://schemas.microsoft.com/office/drawing/2014/main" id="{FE0E3FA6-23A1-4F15-ABF9-AEB4426A44DD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1469791" y="4586565"/>
            <a:ext cx="594053" cy="967992"/>
          </a:xfrm>
          <a:prstGeom prst="curved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74D99BD-AB20-4ABD-951D-4C0BD9AAE6BB}"/>
              </a:ext>
            </a:extLst>
          </p:cNvPr>
          <p:cNvCxnSpPr/>
          <p:nvPr/>
        </p:nvCxnSpPr>
        <p:spPr>
          <a:xfrm>
            <a:off x="6365251" y="5554557"/>
            <a:ext cx="624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Схема 33">
            <a:extLst>
              <a:ext uri="{FF2B5EF4-FFF2-40B4-BE49-F238E27FC236}">
                <a16:creationId xmlns:a16="http://schemas.microsoft.com/office/drawing/2014/main" id="{E715C8BF-A56B-4070-AF21-423035F292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975612"/>
              </p:ext>
            </p:extLst>
          </p:nvPr>
        </p:nvGraphicFramePr>
        <p:xfrm>
          <a:off x="6990119" y="5163086"/>
          <a:ext cx="1910041" cy="843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B13F9E73-2B08-4EC7-BED9-C4FF8715E34E}"/>
              </a:ext>
            </a:extLst>
          </p:cNvPr>
          <p:cNvCxnSpPr/>
          <p:nvPr/>
        </p:nvCxnSpPr>
        <p:spPr>
          <a:xfrm>
            <a:off x="6573709" y="3519159"/>
            <a:ext cx="624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Схема 35">
            <a:extLst>
              <a:ext uri="{FF2B5EF4-FFF2-40B4-BE49-F238E27FC236}">
                <a16:creationId xmlns:a16="http://schemas.microsoft.com/office/drawing/2014/main" id="{156B4D13-A441-430B-9DD0-14143DBED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55277"/>
              </p:ext>
            </p:extLst>
          </p:nvPr>
        </p:nvGraphicFramePr>
        <p:xfrm>
          <a:off x="7219116" y="3165053"/>
          <a:ext cx="1774981" cy="70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graphicFrame>
        <p:nvGraphicFramePr>
          <p:cNvPr id="39" name="Схема 38">
            <a:extLst>
              <a:ext uri="{FF2B5EF4-FFF2-40B4-BE49-F238E27FC236}">
                <a16:creationId xmlns:a16="http://schemas.microsoft.com/office/drawing/2014/main" id="{3E526C73-EA3F-4816-908D-B184B6CC0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291157"/>
              </p:ext>
            </p:extLst>
          </p:nvPr>
        </p:nvGraphicFramePr>
        <p:xfrm>
          <a:off x="4320539" y="1958340"/>
          <a:ext cx="3307081" cy="508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</p:spTree>
    <p:extLst>
      <p:ext uri="{BB962C8B-B14F-4D97-AF65-F5344CB8AC3E}">
        <p14:creationId xmlns:p14="http://schemas.microsoft.com/office/powerpoint/2010/main" val="9405017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F9005-ADF1-4F47-8DB7-0B184935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Отгадывание числа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75EF7B-84F4-4962-9616-C178C841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1821180"/>
            <a:ext cx="4438650" cy="990600"/>
          </a:xfrm>
          <a:prstGeom prst="rect">
            <a:avLst/>
          </a:prstGeom>
        </p:spPr>
      </p:pic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93E5A627-4A81-44BA-894A-B8F0999A1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096164"/>
              </p:ext>
            </p:extLst>
          </p:nvPr>
        </p:nvGraphicFramePr>
        <p:xfrm>
          <a:off x="449580" y="3101340"/>
          <a:ext cx="7520940" cy="2613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11063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7415E-43F5-4DA2-812E-6CC2CCD3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E8EDF8-6096-4988-A68C-D148191478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896" y="1961316"/>
            <a:ext cx="4147594" cy="10423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516CE3-EBF1-4751-9EE9-93658D9506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894919"/>
            <a:ext cx="4195930" cy="11546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7C5371-AEAE-470E-9550-BDD1D03107A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56797" y="3244398"/>
            <a:ext cx="4226336" cy="11279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758B1E-9D82-4BAC-BB7E-5D28E58DA3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60867" y="3171320"/>
            <a:ext cx="3673982" cy="1106892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7F2A75C-9FC1-4072-955D-7B6A53A1D562}"/>
              </a:ext>
            </a:extLst>
          </p:cNvPr>
          <p:cNvCxnSpPr/>
          <p:nvPr/>
        </p:nvCxnSpPr>
        <p:spPr>
          <a:xfrm>
            <a:off x="0" y="4602480"/>
            <a:ext cx="9204960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7" name="Рисунок 5">
            <a:extLst>
              <a:ext uri="{FF2B5EF4-FFF2-40B4-BE49-F238E27FC236}">
                <a16:creationId xmlns:a16="http://schemas.microsoft.com/office/drawing/2014/main" id="{E07CC2B2-3097-4A7A-9479-1484FF782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" y="4876480"/>
            <a:ext cx="4208573" cy="32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Рисунок 6">
            <a:extLst>
              <a:ext uri="{FF2B5EF4-FFF2-40B4-BE49-F238E27FC236}">
                <a16:creationId xmlns:a16="http://schemas.microsoft.com/office/drawing/2014/main" id="{A9039851-B523-43E1-8FBB-17C682FD0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85542"/>
            <a:ext cx="4336171" cy="32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7">
            <a:extLst>
              <a:ext uri="{FF2B5EF4-FFF2-40B4-BE49-F238E27FC236}">
                <a16:creationId xmlns:a16="http://schemas.microsoft.com/office/drawing/2014/main" id="{9E8E21AF-CEB0-4E48-A938-CF091654C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823" y="5516521"/>
            <a:ext cx="6419417" cy="51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F71DAB2-8A2D-411C-800C-E52F209E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" y="436297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D11034A-14F2-49B5-AAC1-34CC7FF4C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" y="51154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9907D28-3A21-419C-9678-8561F9F89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" y="541072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DC744132-C888-4731-B315-9B2C3EBA8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" y="58203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altLang="ru-RU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523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CD975-0933-4CEB-8A47-09A6C063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2069" name="Рисунок 8">
            <a:extLst>
              <a:ext uri="{FF2B5EF4-FFF2-40B4-BE49-F238E27FC236}">
                <a16:creationId xmlns:a16="http://schemas.microsoft.com/office/drawing/2014/main" id="{79A5E631-2D1E-4D13-B1F0-A15300F1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" y="1855947"/>
            <a:ext cx="37147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Рисунок 11">
            <a:extLst>
              <a:ext uri="{FF2B5EF4-FFF2-40B4-BE49-F238E27FC236}">
                <a16:creationId xmlns:a16="http://schemas.microsoft.com/office/drawing/2014/main" id="{AC1280F5-0394-4051-9BE8-E27DD3681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4" y="2309408"/>
            <a:ext cx="38481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Рисунок 12">
            <a:extLst>
              <a:ext uri="{FF2B5EF4-FFF2-40B4-BE49-F238E27FC236}">
                <a16:creationId xmlns:a16="http://schemas.microsoft.com/office/drawing/2014/main" id="{22D24233-1D73-4892-A776-7CD18E2C4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67" y="2750059"/>
            <a:ext cx="4434840" cy="2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Рисунок 9">
            <a:extLst>
              <a:ext uri="{FF2B5EF4-FFF2-40B4-BE49-F238E27FC236}">
                <a16:creationId xmlns:a16="http://schemas.microsoft.com/office/drawing/2014/main" id="{6F9B2333-F6C0-4ADC-AF0E-ACC22CC4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45" y="3167278"/>
            <a:ext cx="5631714" cy="42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2">
            <a:extLst>
              <a:ext uri="{FF2B5EF4-FFF2-40B4-BE49-F238E27FC236}">
                <a16:creationId xmlns:a16="http://schemas.microsoft.com/office/drawing/2014/main" id="{E7E30653-C124-4508-92F6-B4BD7206C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42F7F580-3B14-44CC-A024-EF1CDCB2B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975" y="206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0FF94D52-A18D-45FF-A713-C9E90F969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975" y="2447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7A7A446E-BA05-40B9-8532-F9CBCBF5E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97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59D52AD4-C540-42A9-BD7C-64BE18F5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975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A619C96-3A6B-4B2B-BDFA-3357871AC1A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80974" y="3860810"/>
            <a:ext cx="4385933" cy="411877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8B33D68F-A6DC-4D41-839E-9C4589941DC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874645" y="4373800"/>
            <a:ext cx="4235537" cy="56007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05C46159-293A-4AD7-8F5F-884C06D5F666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80975" y="5080555"/>
            <a:ext cx="4535805" cy="472589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4870AC12-78C4-4A23-80FE-E98C92891F68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2874645" y="5692280"/>
            <a:ext cx="4095750" cy="6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8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2A09A-0109-4E47-8E9E-80E9AD44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3084" name="Рисунок 17">
            <a:extLst>
              <a:ext uri="{FF2B5EF4-FFF2-40B4-BE49-F238E27FC236}">
                <a16:creationId xmlns:a16="http://schemas.microsoft.com/office/drawing/2014/main" id="{854773E3-9246-4876-B76E-38E4DC275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4" y="1850394"/>
            <a:ext cx="3055995" cy="119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Рисунок 18">
            <a:extLst>
              <a:ext uri="{FF2B5EF4-FFF2-40B4-BE49-F238E27FC236}">
                <a16:creationId xmlns:a16="http://schemas.microsoft.com/office/drawing/2014/main" id="{02BAAA31-A293-4EBB-8FD9-02CA87D36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4" y="3160055"/>
            <a:ext cx="3055995" cy="122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Рисунок 19">
            <a:extLst>
              <a:ext uri="{FF2B5EF4-FFF2-40B4-BE49-F238E27FC236}">
                <a16:creationId xmlns:a16="http://schemas.microsoft.com/office/drawing/2014/main" id="{CF35D80D-34D7-4617-A5FB-40D650D76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0" y="4539956"/>
            <a:ext cx="3102251" cy="131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Рисунок 20">
            <a:extLst>
              <a:ext uri="{FF2B5EF4-FFF2-40B4-BE49-F238E27FC236}">
                <a16:creationId xmlns:a16="http://schemas.microsoft.com/office/drawing/2014/main" id="{BD0A3BAB-C33B-4A43-87FE-4150EA91F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2" y="3116886"/>
            <a:ext cx="4354064" cy="130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5E5CD55A-9BCB-4703-9A42-11F9D333D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14401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855F4527-066D-4795-8BF2-DA3C296C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94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2B0C39DE-CE34-42AC-B787-87B30262E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500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45C90AAA-28BB-482C-BD1F-236DF4153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7883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3179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47731-9975-4794-8E8B-F962F3CF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4100" name="Рисунок 21">
            <a:extLst>
              <a:ext uri="{FF2B5EF4-FFF2-40B4-BE49-F238E27FC236}">
                <a16:creationId xmlns:a16="http://schemas.microsoft.com/office/drawing/2014/main" id="{29CD482B-C996-418D-A33E-9B1EE22D1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4" y="1928814"/>
            <a:ext cx="3622533" cy="93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Рисунок 22">
            <a:extLst>
              <a:ext uri="{FF2B5EF4-FFF2-40B4-BE49-F238E27FC236}">
                <a16:creationId xmlns:a16="http://schemas.microsoft.com/office/drawing/2014/main" id="{817AB18B-529D-4CB2-9319-FBD2144E1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3" y="3091813"/>
            <a:ext cx="3637339" cy="101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Рисунок 23">
            <a:extLst>
              <a:ext uri="{FF2B5EF4-FFF2-40B4-BE49-F238E27FC236}">
                <a16:creationId xmlns:a16="http://schemas.microsoft.com/office/drawing/2014/main" id="{42F38E6E-66F6-4226-98DC-E4C4F4972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3" y="4400543"/>
            <a:ext cx="3716002" cy="101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Рисунок 24">
            <a:extLst>
              <a:ext uri="{FF2B5EF4-FFF2-40B4-BE49-F238E27FC236}">
                <a16:creationId xmlns:a16="http://schemas.microsoft.com/office/drawing/2014/main" id="{1314FD9B-B922-4568-85FB-BA11749F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181" y="3159921"/>
            <a:ext cx="4275820" cy="111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09323A98-F0BA-410E-8EDB-718B4ED47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" y="169068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76314B-7ED7-47E1-AC0F-CA4D6BCAB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" y="283368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8B4D66D-627B-48AD-A5EB-AF381463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" y="352901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D381067-8668-44AE-B4E8-9725A971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" y="511968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77199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E62B9-2ECA-4A34-ABD4-134E6A9D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</a:t>
            </a:r>
            <a:r>
              <a:rPr lang="en-US" dirty="0" err="1"/>
              <a:t>Github</a:t>
            </a:r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38BB087C-F88C-4692-A813-CC5BAEE8DC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032349"/>
              </p:ext>
            </p:extLst>
          </p:nvPr>
        </p:nvGraphicFramePr>
        <p:xfrm>
          <a:off x="476250" y="1851661"/>
          <a:ext cx="8515350" cy="427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77670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AAB49-FF03-4F6B-BD26-E5CEB544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Постановка задачи</a:t>
            </a: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EE3A7A58-8D51-4AAF-807D-FE60D489BDA7}"/>
              </a:ext>
            </a:extLst>
          </p:cNvPr>
          <p:cNvGraphicFramePr/>
          <p:nvPr/>
        </p:nvGraphicFramePr>
        <p:xfrm>
          <a:off x="628650" y="1851661"/>
          <a:ext cx="7886700" cy="427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3445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927E5-9523-4ECB-B940-3FEC126F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- </a:t>
            </a:r>
            <a:r>
              <a:rPr lang="en-US" dirty="0" err="1"/>
              <a:t>game_state</a:t>
            </a:r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FA04A3C5-B3EE-4B3C-9178-35AFCFE0DA6E}"/>
              </a:ext>
            </a:extLst>
          </p:cNvPr>
          <p:cNvGraphicFramePr/>
          <p:nvPr/>
        </p:nvGraphicFramePr>
        <p:xfrm>
          <a:off x="628650" y="2389543"/>
          <a:ext cx="7886700" cy="2567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7526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EAB96-833A-4F0D-A6DD-70A95378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F10193-D790-4969-9529-805FC9888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51661"/>
            <a:ext cx="7886700" cy="748104"/>
          </a:xfrm>
        </p:spPr>
        <p:txBody>
          <a:bodyPr>
            <a:normAutofit/>
          </a:bodyPr>
          <a:lstStyle/>
          <a:p>
            <a:r>
              <a:rPr lang="en-US" sz="2000" dirty="0"/>
              <a:t>check input(string s) - </a:t>
            </a:r>
            <a:r>
              <a:rPr lang="ru-RU" sz="2000" b="0" i="0" dirty="0">
                <a:solidFill>
                  <a:srgbClr val="212529"/>
                </a:solidFill>
                <a:effectLst/>
              </a:rPr>
              <a:t>Проверяет </a:t>
            </a:r>
            <a:r>
              <a:rPr lang="ru-RU" sz="2000" dirty="0">
                <a:solidFill>
                  <a:srgbClr val="212529"/>
                </a:solidFill>
              </a:rPr>
              <a:t>вводимое число</a:t>
            </a:r>
            <a:r>
              <a:rPr lang="ru-RU" sz="2000" b="0" i="0" dirty="0">
                <a:solidFill>
                  <a:srgbClr val="212529"/>
                </a:solidFill>
                <a:effectLst/>
              </a:rPr>
              <a:t> на корректность (длина, тип данных, уникальность, отсутствие ведущих нулей).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0E220A-529C-4BF9-91EC-C72FABBA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17426"/>
            <a:ext cx="3676463" cy="1423147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47BFDE1-0F89-4CBB-8887-159AFA76F32B}"/>
              </a:ext>
            </a:extLst>
          </p:cNvPr>
          <p:cNvCxnSpPr>
            <a:cxnSpLocks/>
          </p:cNvCxnSpPr>
          <p:nvPr/>
        </p:nvCxnSpPr>
        <p:spPr>
          <a:xfrm>
            <a:off x="815787" y="4016188"/>
            <a:ext cx="33169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6FA1B2-6513-45B6-B72C-D948FF1B2425}"/>
              </a:ext>
            </a:extLst>
          </p:cNvPr>
          <p:cNvSpPr txBox="1"/>
          <p:nvPr/>
        </p:nvSpPr>
        <p:spPr>
          <a:xfrm>
            <a:off x="6947962" y="2563907"/>
            <a:ext cx="97459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ASCII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8D999C1-228D-4389-9F0E-46EDC5010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774" y="3003740"/>
            <a:ext cx="1299462" cy="3025613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143BFAB-C251-4283-B2FF-B7FFC1F4FBF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466882" y="4140573"/>
            <a:ext cx="860051" cy="691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928D7C-5619-4F71-B40E-B74C3BBE0A21}"/>
              </a:ext>
            </a:extLst>
          </p:cNvPr>
          <p:cNvSpPr txBox="1"/>
          <p:nvPr/>
        </p:nvSpPr>
        <p:spPr>
          <a:xfrm>
            <a:off x="2842839" y="4831977"/>
            <a:ext cx="2719037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Добавляем </a:t>
            </a:r>
            <a:r>
              <a:rPr lang="en-US" sz="2800" dirty="0"/>
              <a:t>s[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 в </a:t>
            </a:r>
            <a:r>
              <a:rPr lang="ru-RU" sz="2800" dirty="0" err="1"/>
              <a:t>мн</a:t>
            </a:r>
            <a:r>
              <a:rPr lang="ru-RU" sz="2800" dirty="0"/>
              <a:t>-во </a:t>
            </a:r>
            <a:r>
              <a:rPr lang="en-US" sz="2800" dirty="0"/>
              <a:t>numbers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</p:spTree>
    <p:extLst>
      <p:ext uri="{BB962C8B-B14F-4D97-AF65-F5344CB8AC3E}">
        <p14:creationId xmlns:p14="http://schemas.microsoft.com/office/powerpoint/2010/main" val="23763864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8593C-0C5D-40B7-AEBC-B0D10C10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129496-B439-41F0-A462-B49418D0B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51661"/>
            <a:ext cx="7886700" cy="595704"/>
          </a:xfrm>
        </p:spPr>
        <p:txBody>
          <a:bodyPr>
            <a:normAutofit fontScale="92500"/>
          </a:bodyPr>
          <a:lstStyle/>
          <a:p>
            <a:r>
              <a:rPr lang="en-US" dirty="0"/>
              <a:t>Random() – </a:t>
            </a:r>
            <a:r>
              <a:rPr lang="ru-RU" dirty="0"/>
              <a:t>генерирует загадываемое число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847D7-EDF4-4413-A04E-7CF4CCED64A0}"/>
              </a:ext>
            </a:extLst>
          </p:cNvPr>
          <p:cNvSpPr txBox="1"/>
          <p:nvPr/>
        </p:nvSpPr>
        <p:spPr>
          <a:xfrm>
            <a:off x="6947962" y="2563907"/>
            <a:ext cx="97459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ASCII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835FB9-B240-4251-8F02-E60E61D61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774" y="3003740"/>
            <a:ext cx="1299462" cy="3025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4FEA72-CF7E-4CC6-B0D0-FA68DE61231A}"/>
              </a:ext>
            </a:extLst>
          </p:cNvPr>
          <p:cNvSpPr txBox="1"/>
          <p:nvPr/>
        </p:nvSpPr>
        <p:spPr>
          <a:xfrm>
            <a:off x="406881" y="2403576"/>
            <a:ext cx="409575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Digits</a:t>
            </a:r>
            <a:r>
              <a:rPr lang="ru-RU" dirty="0"/>
              <a:t> – куда будем добавлять цифры.</a:t>
            </a:r>
            <a:endParaRPr lang="en-US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Пока размер </a:t>
            </a:r>
            <a:r>
              <a:rPr lang="en-US" dirty="0"/>
              <a:t>digits </a:t>
            </a:r>
            <a:r>
              <a:rPr lang="ru-RU" dirty="0"/>
              <a:t>не равняется 4, генерируем цифры. 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95A5A-FB2B-4E60-844A-26B0BFF476B6}"/>
              </a:ext>
            </a:extLst>
          </p:cNvPr>
          <p:cNvSpPr txBox="1"/>
          <p:nvPr/>
        </p:nvSpPr>
        <p:spPr>
          <a:xfrm>
            <a:off x="537883" y="3662102"/>
            <a:ext cx="505609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dirty="0"/>
              <a:t>Новая цифра = </a:t>
            </a:r>
            <a:r>
              <a:rPr lang="en-US" sz="2400" dirty="0"/>
              <a:t>48 + rand() mod 10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0C502223-B199-407A-83B2-1AA85E211A21}"/>
              </a:ext>
            </a:extLst>
          </p:cNvPr>
          <p:cNvSpPr/>
          <p:nvPr/>
        </p:nvSpPr>
        <p:spPr>
          <a:xfrm>
            <a:off x="2698376" y="2955678"/>
            <a:ext cx="4150659" cy="744070"/>
          </a:xfrm>
          <a:custGeom>
            <a:avLst/>
            <a:gdLst>
              <a:gd name="connsiteX0" fmla="*/ 0 w 4052047"/>
              <a:gd name="connsiteY0" fmla="*/ 448236 h 448236"/>
              <a:gd name="connsiteX1" fmla="*/ 1631576 w 4052047"/>
              <a:gd name="connsiteY1" fmla="*/ 44824 h 448236"/>
              <a:gd name="connsiteX2" fmla="*/ 4052047 w 4052047"/>
              <a:gd name="connsiteY2" fmla="*/ 0 h 448236"/>
              <a:gd name="connsiteX0" fmla="*/ 0 w 4123765"/>
              <a:gd name="connsiteY0" fmla="*/ 681319 h 681319"/>
              <a:gd name="connsiteX1" fmla="*/ 1631576 w 4123765"/>
              <a:gd name="connsiteY1" fmla="*/ 277907 h 681319"/>
              <a:gd name="connsiteX2" fmla="*/ 4123765 w 4123765"/>
              <a:gd name="connsiteY2" fmla="*/ 0 h 681319"/>
              <a:gd name="connsiteX0" fmla="*/ 0 w 4123765"/>
              <a:gd name="connsiteY0" fmla="*/ 744070 h 744070"/>
              <a:gd name="connsiteX1" fmla="*/ 2572870 w 4123765"/>
              <a:gd name="connsiteY1" fmla="*/ 0 h 744070"/>
              <a:gd name="connsiteX2" fmla="*/ 4123765 w 4123765"/>
              <a:gd name="connsiteY2" fmla="*/ 62751 h 744070"/>
              <a:gd name="connsiteX0" fmla="*/ 0 w 4150659"/>
              <a:gd name="connsiteY0" fmla="*/ 744070 h 744070"/>
              <a:gd name="connsiteX1" fmla="*/ 2572870 w 4150659"/>
              <a:gd name="connsiteY1" fmla="*/ 0 h 744070"/>
              <a:gd name="connsiteX2" fmla="*/ 4150659 w 4150659"/>
              <a:gd name="connsiteY2" fmla="*/ 125504 h 744070"/>
              <a:gd name="connsiteX0" fmla="*/ 0 w 4150659"/>
              <a:gd name="connsiteY0" fmla="*/ 746085 h 746085"/>
              <a:gd name="connsiteX1" fmla="*/ 2572870 w 4150659"/>
              <a:gd name="connsiteY1" fmla="*/ 2015 h 746085"/>
              <a:gd name="connsiteX2" fmla="*/ 4150659 w 4150659"/>
              <a:gd name="connsiteY2" fmla="*/ 127519 h 746085"/>
              <a:gd name="connsiteX0" fmla="*/ 0 w 4150659"/>
              <a:gd name="connsiteY0" fmla="*/ 744070 h 744070"/>
              <a:gd name="connsiteX1" fmla="*/ 2572870 w 4150659"/>
              <a:gd name="connsiteY1" fmla="*/ 0 h 744070"/>
              <a:gd name="connsiteX2" fmla="*/ 4150659 w 4150659"/>
              <a:gd name="connsiteY2" fmla="*/ 125504 h 74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0659" h="744070">
                <a:moveTo>
                  <a:pt x="0" y="744070"/>
                </a:moveTo>
                <a:cubicBezTo>
                  <a:pt x="478117" y="579717"/>
                  <a:pt x="1715246" y="65742"/>
                  <a:pt x="2572870" y="0"/>
                </a:cubicBezTo>
                <a:lnTo>
                  <a:pt x="4150659" y="125504"/>
                </a:ln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Левая фигурная скобка 23">
            <a:extLst>
              <a:ext uri="{FF2B5EF4-FFF2-40B4-BE49-F238E27FC236}">
                <a16:creationId xmlns:a16="http://schemas.microsoft.com/office/drawing/2014/main" id="{DE09B434-DC78-41CB-984D-582B1FF3B0B5}"/>
              </a:ext>
            </a:extLst>
          </p:cNvPr>
          <p:cNvSpPr/>
          <p:nvPr/>
        </p:nvSpPr>
        <p:spPr>
          <a:xfrm>
            <a:off x="5899197" y="3087125"/>
            <a:ext cx="851226" cy="2942228"/>
          </a:xfrm>
          <a:prstGeom prst="leftBrace">
            <a:avLst>
              <a:gd name="adj1" fmla="val 8333"/>
              <a:gd name="adj2" fmla="val 46953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1A3BD56-334C-438F-A0CD-010054E3A241}"/>
              </a:ext>
            </a:extLst>
          </p:cNvPr>
          <p:cNvSpPr/>
          <p:nvPr/>
        </p:nvSpPr>
        <p:spPr>
          <a:xfrm>
            <a:off x="2454756" y="3694269"/>
            <a:ext cx="487240" cy="513792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noFill/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18EE35B-530C-47B5-811C-11B44AD77E34}"/>
              </a:ext>
            </a:extLst>
          </p:cNvPr>
          <p:cNvSpPr/>
          <p:nvPr/>
        </p:nvSpPr>
        <p:spPr>
          <a:xfrm>
            <a:off x="3014135" y="3655786"/>
            <a:ext cx="2070846" cy="552275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  <p:cxnSp>
        <p:nvCxnSpPr>
          <p:cNvPr id="29" name="Соединитель: изогнутый 28">
            <a:extLst>
              <a:ext uri="{FF2B5EF4-FFF2-40B4-BE49-F238E27FC236}">
                <a16:creationId xmlns:a16="http://schemas.microsoft.com/office/drawing/2014/main" id="{7426A94C-895A-4D81-9667-5236522C47AE}"/>
              </a:ext>
            </a:extLst>
          </p:cNvPr>
          <p:cNvCxnSpPr>
            <a:stCxn id="26" idx="6"/>
            <a:endCxn id="24" idx="1"/>
          </p:cNvCxnSpPr>
          <p:nvPr/>
        </p:nvCxnSpPr>
        <p:spPr>
          <a:xfrm>
            <a:off x="5084981" y="3931924"/>
            <a:ext cx="814216" cy="536665"/>
          </a:xfrm>
          <a:prstGeom prst="curvedConnector3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4BEC63-0985-4787-A2C1-4AAF762F2798}"/>
              </a:ext>
            </a:extLst>
          </p:cNvPr>
          <p:cNvSpPr txBox="1"/>
          <p:nvPr/>
        </p:nvSpPr>
        <p:spPr>
          <a:xfrm>
            <a:off x="364455" y="4700765"/>
            <a:ext cx="5271248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dirty="0"/>
              <a:t>Если р</a:t>
            </a: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азмер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digit = 0</a:t>
            </a: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 и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te</a:t>
            </a:r>
            <a:r>
              <a:rPr lang="en-US" sz="2400" dirty="0"/>
              <a:t>mp=0</a:t>
            </a:r>
            <a:r>
              <a:rPr lang="ru-RU" sz="2400" dirty="0"/>
              <a:t>, генерируем заново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 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AED3A3B1-9BE2-470F-B90F-D943E8252275}"/>
              </a:ext>
            </a:extLst>
          </p:cNvPr>
          <p:cNvSpPr/>
          <p:nvPr/>
        </p:nvSpPr>
        <p:spPr>
          <a:xfrm>
            <a:off x="1900518" y="4123765"/>
            <a:ext cx="1810870" cy="654423"/>
          </a:xfrm>
          <a:custGeom>
            <a:avLst/>
            <a:gdLst>
              <a:gd name="connsiteX0" fmla="*/ 1810870 w 1810870"/>
              <a:gd name="connsiteY0" fmla="*/ 654423 h 654423"/>
              <a:gd name="connsiteX1" fmla="*/ 457200 w 1810870"/>
              <a:gd name="connsiteY1" fmla="*/ 430306 h 654423"/>
              <a:gd name="connsiteX2" fmla="*/ 0 w 1810870"/>
              <a:gd name="connsiteY2" fmla="*/ 0 h 65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0870" h="654423">
                <a:moveTo>
                  <a:pt x="1810870" y="654423"/>
                </a:moveTo>
                <a:cubicBezTo>
                  <a:pt x="1284941" y="596899"/>
                  <a:pt x="759012" y="539376"/>
                  <a:pt x="457200" y="430306"/>
                </a:cubicBezTo>
                <a:cubicBezTo>
                  <a:pt x="155388" y="321236"/>
                  <a:pt x="65741" y="98612"/>
                  <a:pt x="0" y="0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47641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41335-1718-4ADF-AB6C-4A083491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F20880-5F5C-4A36-B8EB-25F0F8721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countBullsAndCows</a:t>
            </a:r>
            <a:r>
              <a:rPr lang="ru-RU" sz="2800" dirty="0"/>
              <a:t> – Считает быков и коров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843568-09BA-4EF1-BA63-423E1841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6" y="2418249"/>
            <a:ext cx="5943600" cy="229552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A8920AA-533A-40D7-8B43-8EB4FD88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31" y="4460259"/>
            <a:ext cx="5934075" cy="1962150"/>
          </a:xfrm>
          <a:prstGeom prst="rect">
            <a:avLst/>
          </a:prstGeom>
        </p:spPr>
      </p:pic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A34CA206-AA14-4409-84F4-B484A30F6F5A}"/>
              </a:ext>
            </a:extLst>
          </p:cNvPr>
          <p:cNvCxnSpPr/>
          <p:nvPr/>
        </p:nvCxnSpPr>
        <p:spPr>
          <a:xfrm>
            <a:off x="251013" y="4549906"/>
            <a:ext cx="6571129" cy="0"/>
          </a:xfrm>
          <a:prstGeom prst="line">
            <a:avLst/>
          </a:prstGeom>
          <a:ln w="508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4" name="Схема 43">
            <a:extLst>
              <a:ext uri="{FF2B5EF4-FFF2-40B4-BE49-F238E27FC236}">
                <a16:creationId xmlns:a16="http://schemas.microsoft.com/office/drawing/2014/main" id="{ECF30B06-36AC-4512-8D8D-FE9E5DE35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135482"/>
              </p:ext>
            </p:extLst>
          </p:nvPr>
        </p:nvGraphicFramePr>
        <p:xfrm>
          <a:off x="7149260" y="3044280"/>
          <a:ext cx="1354791" cy="769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5" name="Схема 44">
            <a:extLst>
              <a:ext uri="{FF2B5EF4-FFF2-40B4-BE49-F238E27FC236}">
                <a16:creationId xmlns:a16="http://schemas.microsoft.com/office/drawing/2014/main" id="{1FF8B0FD-8E54-4A24-B3D3-136D8984FE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351631"/>
              </p:ext>
            </p:extLst>
          </p:nvPr>
        </p:nvGraphicFramePr>
        <p:xfrm>
          <a:off x="7149261" y="5056614"/>
          <a:ext cx="1354791" cy="769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5396547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792C7-2AC2-418A-BC0B-FD8A8720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AA34FF-5379-4956-9161-97D0E7F2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851661"/>
            <a:ext cx="8067115" cy="4274504"/>
          </a:xfrm>
        </p:spPr>
        <p:txBody>
          <a:bodyPr/>
          <a:lstStyle/>
          <a:p>
            <a:r>
              <a:rPr lang="en-US" dirty="0" err="1"/>
              <a:t>play_again</a:t>
            </a:r>
            <a:r>
              <a:rPr lang="ru-RU" dirty="0"/>
              <a:t> – предлагает повторное прохождение игры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6CA17-BC14-41CC-A156-5AFF430BCC9E}"/>
              </a:ext>
            </a:extLst>
          </p:cNvPr>
          <p:cNvSpPr txBox="1"/>
          <p:nvPr/>
        </p:nvSpPr>
        <p:spPr>
          <a:xfrm>
            <a:off x="7691048" y="2581837"/>
            <a:ext cx="97459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ASCII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9D3D51-9A35-44B1-9463-0A8ACC449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860" y="3021670"/>
            <a:ext cx="1299462" cy="3025613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AFB3B37-A6F9-4825-961D-1DC9CD86C6D4}"/>
              </a:ext>
            </a:extLst>
          </p:cNvPr>
          <p:cNvSpPr/>
          <p:nvPr/>
        </p:nvSpPr>
        <p:spPr>
          <a:xfrm>
            <a:off x="7412827" y="3352801"/>
            <a:ext cx="1479178" cy="636494"/>
          </a:xfrm>
          <a:prstGeom prst="roundRect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FA8C0E2F-9342-49AD-9FFD-C307AA6153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254498"/>
              </p:ext>
            </p:extLst>
          </p:nvPr>
        </p:nvGraphicFramePr>
        <p:xfrm>
          <a:off x="161364" y="3971365"/>
          <a:ext cx="1299462" cy="70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973E7B91-B1E9-432A-81EB-1DF197BFBAB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58687" y="3706907"/>
            <a:ext cx="769424" cy="6906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B12F37C2-357B-44EC-BE15-26ACA93AB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148655"/>
              </p:ext>
            </p:extLst>
          </p:nvPr>
        </p:nvGraphicFramePr>
        <p:xfrm>
          <a:off x="1928111" y="3352801"/>
          <a:ext cx="2135562" cy="70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98AD6349-3533-4F76-A942-C5A325C27C0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1460826" y="4325471"/>
            <a:ext cx="467285" cy="46206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4E6CD642-C4C8-4976-9105-EFA2BF96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78749"/>
              </p:ext>
            </p:extLst>
          </p:nvPr>
        </p:nvGraphicFramePr>
        <p:xfrm>
          <a:off x="1928111" y="4433430"/>
          <a:ext cx="2135562" cy="70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64273B-BD3E-428F-814B-5D9FD80B9F8C}"/>
              </a:ext>
            </a:extLst>
          </p:cNvPr>
          <p:cNvCxnSpPr/>
          <p:nvPr/>
        </p:nvCxnSpPr>
        <p:spPr>
          <a:xfrm>
            <a:off x="4063673" y="3706907"/>
            <a:ext cx="624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D1B2E6C-A515-4302-9C84-3234A4161678}"/>
              </a:ext>
            </a:extLst>
          </p:cNvPr>
          <p:cNvCxnSpPr/>
          <p:nvPr/>
        </p:nvCxnSpPr>
        <p:spPr>
          <a:xfrm>
            <a:off x="4063673" y="4787536"/>
            <a:ext cx="624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Схема 23">
            <a:extLst>
              <a:ext uri="{FF2B5EF4-FFF2-40B4-BE49-F238E27FC236}">
                <a16:creationId xmlns:a16="http://schemas.microsoft.com/office/drawing/2014/main" id="{6845D423-BAB4-4C61-93D1-3CF85D034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7352924"/>
              </p:ext>
            </p:extLst>
          </p:nvPr>
        </p:nvGraphicFramePr>
        <p:xfrm>
          <a:off x="4662206" y="3247466"/>
          <a:ext cx="2420471" cy="918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5" name="Схема 24">
            <a:extLst>
              <a:ext uri="{FF2B5EF4-FFF2-40B4-BE49-F238E27FC236}">
                <a16:creationId xmlns:a16="http://schemas.microsoft.com/office/drawing/2014/main" id="{C987FC49-B373-4E51-AFD4-2AF1F7485E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882562"/>
              </p:ext>
            </p:extLst>
          </p:nvPr>
        </p:nvGraphicFramePr>
        <p:xfrm>
          <a:off x="4706468" y="4356848"/>
          <a:ext cx="2420471" cy="918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7" name="Схема 26">
            <a:extLst>
              <a:ext uri="{FF2B5EF4-FFF2-40B4-BE49-F238E27FC236}">
                <a16:creationId xmlns:a16="http://schemas.microsoft.com/office/drawing/2014/main" id="{D4CCD8BB-5EA1-4BA9-A933-F88077835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63804"/>
              </p:ext>
            </p:extLst>
          </p:nvPr>
        </p:nvGraphicFramePr>
        <p:xfrm>
          <a:off x="944096" y="3441139"/>
          <a:ext cx="769424" cy="299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  <p:extLst>
      <p:ext uri="{BB962C8B-B14F-4D97-AF65-F5344CB8AC3E}">
        <p14:creationId xmlns:p14="http://schemas.microsoft.com/office/powerpoint/2010/main" val="25267399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BBD46-7521-4E8B-9094-E106DED5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15D23282-365D-4D65-B2D3-4E99F49A1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371187"/>
              </p:ext>
            </p:extLst>
          </p:nvPr>
        </p:nvGraphicFramePr>
        <p:xfrm>
          <a:off x="467284" y="1864659"/>
          <a:ext cx="5395633" cy="2384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3CBE6A-C696-4C62-9EB4-C78333CE6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284" y="4423241"/>
            <a:ext cx="7010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788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43560-057B-4955-8167-EDFB1AA0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B817C-4C1E-498D-A87F-746D1112DDE7}"/>
              </a:ext>
            </a:extLst>
          </p:cNvPr>
          <p:cNvSpPr txBox="1"/>
          <p:nvPr/>
        </p:nvSpPr>
        <p:spPr>
          <a:xfrm>
            <a:off x="493059" y="2384612"/>
            <a:ext cx="4464423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Делать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{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dirty="0"/>
              <a:t>	Выбор противника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dirty="0"/>
              <a:t>	Загадывание числа</a:t>
            </a:r>
            <a:endParaRPr lang="en-US" sz="24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	</a:t>
            </a: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Делать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{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ru-RU" sz="2400" dirty="0">
                <a:solidFill>
                  <a:srgbClr val="0070C0"/>
                </a:solidFill>
              </a:rPr>
              <a:t>Часть с отгадыванием числа</a:t>
            </a:r>
            <a:endParaRPr lang="en-US" sz="2400" dirty="0">
              <a:solidFill>
                <a:srgbClr val="0070C0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	}</a:t>
            </a: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пока(условие)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}</a:t>
            </a: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по</a:t>
            </a:r>
            <a:r>
              <a:rPr lang="ru-RU" sz="2400" dirty="0">
                <a:solidFill>
                  <a:schemeClr val="accent2"/>
                </a:solidFill>
              </a:rPr>
              <a:t>ка(условие)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35FE6275-7D48-49E9-8C1F-1AA60C2516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722253"/>
              </p:ext>
            </p:extLst>
          </p:nvPr>
        </p:nvGraphicFramePr>
        <p:xfrm>
          <a:off x="1497104" y="5817654"/>
          <a:ext cx="2330824" cy="675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2358C55A-7277-4A91-8CC1-3313062F89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11982" y="5084101"/>
            <a:ext cx="912178" cy="7888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50C7B516-57B0-42A7-A8A0-F822B54C1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0256645"/>
              </p:ext>
            </p:extLst>
          </p:nvPr>
        </p:nvGraphicFramePr>
        <p:xfrm>
          <a:off x="4957482" y="4079297"/>
          <a:ext cx="2626660" cy="85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8DF89B60-C82A-4679-8620-6616225489FD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2949394" y="4508321"/>
            <a:ext cx="200808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Схема 18">
            <a:extLst>
              <a:ext uri="{FF2B5EF4-FFF2-40B4-BE49-F238E27FC236}">
                <a16:creationId xmlns:a16="http://schemas.microsoft.com/office/drawing/2014/main" id="{75BA93FE-0DF2-4856-9576-A534417D8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090020"/>
              </p:ext>
            </p:extLst>
          </p:nvPr>
        </p:nvGraphicFramePr>
        <p:xfrm>
          <a:off x="5334001" y="5192000"/>
          <a:ext cx="1712260" cy="556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id="{945913E2-6619-433D-B224-4850C2830FC1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3146613" y="4508322"/>
            <a:ext cx="2187389" cy="962009"/>
          </a:xfrm>
          <a:prstGeom prst="curvedConnector3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B138597-08CC-493A-B2D8-D2E1F61064E2}"/>
              </a:ext>
            </a:extLst>
          </p:cNvPr>
          <p:cNvSpPr txBox="1"/>
          <p:nvPr/>
        </p:nvSpPr>
        <p:spPr>
          <a:xfrm>
            <a:off x="5992906" y="4752680"/>
            <a:ext cx="5558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AND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</p:spTree>
    <p:extLst>
      <p:ext uri="{BB962C8B-B14F-4D97-AF65-F5344CB8AC3E}">
        <p14:creationId xmlns:p14="http://schemas.microsoft.com/office/powerpoint/2010/main" val="5986070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PermianSansTypeface"/>
        <a:ea typeface="PermianSansTypeface"/>
        <a:cs typeface="PermianSansTypeface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PermianSansTypeface"/>
        <a:ea typeface="PermianSansTypeface"/>
        <a:cs typeface="PermianSansTypeface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384</Words>
  <Application>Microsoft Office PowerPoint</Application>
  <PresentationFormat>Экран (4:3)</PresentationFormat>
  <Paragraphs>96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PermianSansTypeface</vt:lpstr>
      <vt:lpstr>PermianSerifTypeface</vt:lpstr>
      <vt:lpstr>Times New Roman</vt:lpstr>
      <vt:lpstr>Тема Office</vt:lpstr>
      <vt:lpstr>Презентация PowerPoint</vt:lpstr>
      <vt:lpstr> Постановка задачи</vt:lpstr>
      <vt:lpstr>Enum - game_state</vt:lpstr>
      <vt:lpstr>Функции</vt:lpstr>
      <vt:lpstr>Функции</vt:lpstr>
      <vt:lpstr>Функции</vt:lpstr>
      <vt:lpstr>Функции</vt:lpstr>
      <vt:lpstr>Функции</vt:lpstr>
      <vt:lpstr>Функция main</vt:lpstr>
      <vt:lpstr>Выбор противника и число</vt:lpstr>
      <vt:lpstr>Отгадывание числа</vt:lpstr>
      <vt:lpstr>Отгадывание числа</vt:lpstr>
      <vt:lpstr>Отгадывание числа</vt:lpstr>
      <vt:lpstr>Тестирование</vt:lpstr>
      <vt:lpstr>Тестирование</vt:lpstr>
      <vt:lpstr>Тестирование</vt:lpstr>
      <vt:lpstr>Тестирование</vt:lpstr>
      <vt:lpstr>Ссылка на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Misha</cp:lastModifiedBy>
  <cp:revision>85</cp:revision>
  <dcterms:modified xsi:type="dcterms:W3CDTF">2025-01-16T16:23:57Z</dcterms:modified>
</cp:coreProperties>
</file>