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a" initials="M" lastIdx="1" clrIdx="0">
    <p:extLst>
      <p:ext uri="{19B8F6BF-5375-455C-9EA6-DF929625EA0E}">
        <p15:presenceInfo xmlns:p15="http://schemas.microsoft.com/office/powerpoint/2012/main" userId="Mi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9" name="Shape 4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PermianSansTypeface"/>
      </a:defRPr>
    </a:lvl1pPr>
    <a:lvl2pPr indent="228600" defTabSz="457200" latinLnBrk="0">
      <a:defRPr sz="1200">
        <a:latin typeface="+mn-lt"/>
        <a:ea typeface="+mn-ea"/>
        <a:cs typeface="+mn-cs"/>
        <a:sym typeface="PermianSansTypeface"/>
      </a:defRPr>
    </a:lvl2pPr>
    <a:lvl3pPr indent="457200" defTabSz="457200" latinLnBrk="0">
      <a:defRPr sz="1200">
        <a:latin typeface="+mn-lt"/>
        <a:ea typeface="+mn-ea"/>
        <a:cs typeface="+mn-cs"/>
        <a:sym typeface="PermianSansTypeface"/>
      </a:defRPr>
    </a:lvl3pPr>
    <a:lvl4pPr indent="685800" defTabSz="457200" latinLnBrk="0">
      <a:defRPr sz="1200">
        <a:latin typeface="+mn-lt"/>
        <a:ea typeface="+mn-ea"/>
        <a:cs typeface="+mn-cs"/>
        <a:sym typeface="PermianSansTypeface"/>
      </a:defRPr>
    </a:lvl4pPr>
    <a:lvl5pPr indent="914400" defTabSz="457200" latinLnBrk="0">
      <a:defRPr sz="1200">
        <a:latin typeface="+mn-lt"/>
        <a:ea typeface="+mn-ea"/>
        <a:cs typeface="+mn-cs"/>
        <a:sym typeface="PermianSansTypeface"/>
      </a:defRPr>
    </a:lvl5pPr>
    <a:lvl6pPr indent="1143000" defTabSz="457200" latinLnBrk="0">
      <a:defRPr sz="1200">
        <a:latin typeface="+mn-lt"/>
        <a:ea typeface="+mn-ea"/>
        <a:cs typeface="+mn-cs"/>
        <a:sym typeface="PermianSansTypeface"/>
      </a:defRPr>
    </a:lvl6pPr>
    <a:lvl7pPr indent="1371600" defTabSz="457200" latinLnBrk="0">
      <a:defRPr sz="1200">
        <a:latin typeface="+mn-lt"/>
        <a:ea typeface="+mn-ea"/>
        <a:cs typeface="+mn-cs"/>
        <a:sym typeface="PermianSansTypeface"/>
      </a:defRPr>
    </a:lvl7pPr>
    <a:lvl8pPr indent="1600200" defTabSz="457200" latinLnBrk="0">
      <a:defRPr sz="1200">
        <a:latin typeface="+mn-lt"/>
        <a:ea typeface="+mn-ea"/>
        <a:cs typeface="+mn-cs"/>
        <a:sym typeface="PermianSansTypeface"/>
      </a:defRPr>
    </a:lvl8pPr>
    <a:lvl9pPr indent="1828800" defTabSz="457200" latinLnBrk="0">
      <a:defRPr sz="1200">
        <a:latin typeface="+mn-lt"/>
        <a:ea typeface="+mn-ea"/>
        <a:cs typeface="+mn-cs"/>
        <a:sym typeface="PermianSansTypefac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50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21"/>
          <p:cNvSpPr/>
          <p:nvPr/>
        </p:nvSpPr>
        <p:spPr>
          <a:xfrm>
            <a:off x="0" y="0"/>
            <a:ext cx="916163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014608" y="2858517"/>
            <a:ext cx="6784231" cy="160170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14608" y="4679017"/>
            <a:ext cx="6784231" cy="6516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27" descr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0" y="764788"/>
            <a:ext cx="1187680" cy="11876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28"/>
          <p:cNvSpPr/>
          <p:nvPr/>
        </p:nvSpPr>
        <p:spPr>
          <a:xfrm>
            <a:off x="744150" y="2559027"/>
            <a:ext cx="104721" cy="2707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29"/>
          <p:cNvSpPr/>
          <p:nvPr/>
        </p:nvSpPr>
        <p:spPr>
          <a:xfrm>
            <a:off x="7291317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30"/>
          <p:cNvSpPr/>
          <p:nvPr/>
        </p:nvSpPr>
        <p:spPr>
          <a:xfrm>
            <a:off x="7938799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31"/>
          <p:cNvSpPr/>
          <p:nvPr/>
        </p:nvSpPr>
        <p:spPr>
          <a:xfrm>
            <a:off x="7542111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32"/>
          <p:cNvSpPr/>
          <p:nvPr/>
        </p:nvSpPr>
        <p:spPr>
          <a:xfrm>
            <a:off x="810208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33"/>
          <p:cNvSpPr/>
          <p:nvPr/>
        </p:nvSpPr>
        <p:spPr>
          <a:xfrm>
            <a:off x="8403521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34"/>
          <p:cNvSpPr/>
          <p:nvPr/>
        </p:nvSpPr>
        <p:spPr>
          <a:xfrm>
            <a:off x="7800295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35"/>
          <p:cNvSpPr/>
          <p:nvPr/>
        </p:nvSpPr>
        <p:spPr>
          <a:xfrm>
            <a:off x="7019029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36"/>
          <p:cNvSpPr/>
          <p:nvPr/>
        </p:nvSpPr>
        <p:spPr>
          <a:xfrm>
            <a:off x="7429824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37"/>
          <p:cNvSpPr/>
          <p:nvPr/>
        </p:nvSpPr>
        <p:spPr>
          <a:xfrm>
            <a:off x="8262843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38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39"/>
          <p:cNvSpPr/>
          <p:nvPr/>
        </p:nvSpPr>
        <p:spPr>
          <a:xfrm>
            <a:off x="7536526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Прямоугольник 8"/>
          <p:cNvSpPr/>
          <p:nvPr/>
        </p:nvSpPr>
        <p:spPr>
          <a:xfrm>
            <a:off x="628649" y="2177144"/>
            <a:ext cx="223429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7" name="Прямоугольник 9"/>
          <p:cNvSpPr/>
          <p:nvPr/>
        </p:nvSpPr>
        <p:spPr>
          <a:xfrm>
            <a:off x="3454853" y="2177144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Прямоугольник 10"/>
          <p:cNvSpPr/>
          <p:nvPr/>
        </p:nvSpPr>
        <p:spPr>
          <a:xfrm>
            <a:off x="6281056" y="2177143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Прямоугольник 11"/>
          <p:cNvSpPr/>
          <p:nvPr/>
        </p:nvSpPr>
        <p:spPr>
          <a:xfrm>
            <a:off x="1310367" y="1937432"/>
            <a:ext cx="870858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Прямоугольник 12"/>
          <p:cNvSpPr/>
          <p:nvPr/>
        </p:nvSpPr>
        <p:spPr>
          <a:xfrm>
            <a:off x="4136571" y="1882893"/>
            <a:ext cx="870858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Прямоугольник 13"/>
          <p:cNvSpPr/>
          <p:nvPr/>
        </p:nvSpPr>
        <p:spPr>
          <a:xfrm>
            <a:off x="6962774" y="1882893"/>
            <a:ext cx="87085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71355" y="2846729"/>
            <a:ext cx="195007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Текст 2"/>
          <p:cNvSpPr>
            <a:spLocks noGrp="1"/>
          </p:cNvSpPr>
          <p:nvPr>
            <p:ph type="body" sz="quarter" idx="21"/>
          </p:nvPr>
        </p:nvSpPr>
        <p:spPr>
          <a:xfrm>
            <a:off x="3596197" y="2846729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74" name="Текст 2"/>
          <p:cNvSpPr>
            <a:spLocks noGrp="1"/>
          </p:cNvSpPr>
          <p:nvPr>
            <p:ph type="body" sz="quarter" idx="22"/>
          </p:nvPr>
        </p:nvSpPr>
        <p:spPr>
          <a:xfrm>
            <a:off x="6421041" y="2843666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рямоугольник 8"/>
          <p:cNvSpPr/>
          <p:nvPr/>
        </p:nvSpPr>
        <p:spPr>
          <a:xfrm>
            <a:off x="508907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4" name="Прямоугольник 9"/>
          <p:cNvSpPr/>
          <p:nvPr/>
        </p:nvSpPr>
        <p:spPr>
          <a:xfrm>
            <a:off x="2578212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Прямоугольник 10"/>
          <p:cNvSpPr/>
          <p:nvPr/>
        </p:nvSpPr>
        <p:spPr>
          <a:xfrm>
            <a:off x="4639409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Прямоугольник 11"/>
          <p:cNvSpPr/>
          <p:nvPr/>
        </p:nvSpPr>
        <p:spPr>
          <a:xfrm>
            <a:off x="1103539" y="1937432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Прямоугольник 12"/>
          <p:cNvSpPr/>
          <p:nvPr/>
        </p:nvSpPr>
        <p:spPr>
          <a:xfrm>
            <a:off x="3172843" y="1882893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Прямоугольник 13"/>
          <p:cNvSpPr/>
          <p:nvPr/>
        </p:nvSpPr>
        <p:spPr>
          <a:xfrm>
            <a:off x="5234040" y="1882893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612" y="2846729"/>
            <a:ext cx="168434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0" name="Текст 2"/>
          <p:cNvSpPr>
            <a:spLocks noGrp="1"/>
          </p:cNvSpPr>
          <p:nvPr>
            <p:ph type="body" sz="quarter" idx="21"/>
          </p:nvPr>
        </p:nvSpPr>
        <p:spPr>
          <a:xfrm>
            <a:off x="2719558" y="2846729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91" name="Текст 2"/>
          <p:cNvSpPr>
            <a:spLocks noGrp="1"/>
          </p:cNvSpPr>
          <p:nvPr>
            <p:ph type="body" sz="quarter" idx="22"/>
          </p:nvPr>
        </p:nvSpPr>
        <p:spPr>
          <a:xfrm>
            <a:off x="4779393" y="2843666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92" name="Прямоугольник 20"/>
          <p:cNvSpPr/>
          <p:nvPr/>
        </p:nvSpPr>
        <p:spPr>
          <a:xfrm>
            <a:off x="6709226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Прямоугольник 21"/>
          <p:cNvSpPr/>
          <p:nvPr/>
        </p:nvSpPr>
        <p:spPr>
          <a:xfrm>
            <a:off x="7303858" y="1882893"/>
            <a:ext cx="752190" cy="7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3"/>
          </p:nvPr>
        </p:nvSpPr>
        <p:spPr>
          <a:xfrm>
            <a:off x="6849210" y="2843666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Прямоугольник 8"/>
          <p:cNvSpPr/>
          <p:nvPr/>
        </p:nvSpPr>
        <p:spPr>
          <a:xfrm>
            <a:off x="628649" y="2177144"/>
            <a:ext cx="3694340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8552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4" name="Прямоугольник 9"/>
          <p:cNvSpPr/>
          <p:nvPr/>
        </p:nvSpPr>
        <p:spPr>
          <a:xfrm>
            <a:off x="4821011" y="2177144"/>
            <a:ext cx="369433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20861" y="2360274"/>
            <a:ext cx="3224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Текст 2"/>
          <p:cNvSpPr>
            <a:spLocks noGrp="1"/>
          </p:cNvSpPr>
          <p:nvPr>
            <p:ph type="body" sz="quarter" idx="21"/>
          </p:nvPr>
        </p:nvSpPr>
        <p:spPr>
          <a:xfrm>
            <a:off x="5011861" y="2360274"/>
            <a:ext cx="322439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8"/>
          <p:cNvSpPr/>
          <p:nvPr/>
        </p:nvSpPr>
        <p:spPr>
          <a:xfrm>
            <a:off x="628649" y="2177144"/>
            <a:ext cx="223429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5488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16" name="Прямоугольник 9"/>
          <p:cNvSpPr/>
          <p:nvPr/>
        </p:nvSpPr>
        <p:spPr>
          <a:xfrm>
            <a:off x="3454853" y="2177144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Прямоугольник 10"/>
          <p:cNvSpPr/>
          <p:nvPr/>
        </p:nvSpPr>
        <p:spPr>
          <a:xfrm>
            <a:off x="6281056" y="2177143"/>
            <a:ext cx="223429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71355" y="2180204"/>
            <a:ext cx="195007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9" name="Текст 2"/>
          <p:cNvSpPr>
            <a:spLocks noGrp="1"/>
          </p:cNvSpPr>
          <p:nvPr>
            <p:ph type="body" sz="quarter" idx="21"/>
          </p:nvPr>
        </p:nvSpPr>
        <p:spPr>
          <a:xfrm>
            <a:off x="3596197" y="2180204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Текст 2"/>
          <p:cNvSpPr>
            <a:spLocks noGrp="1"/>
          </p:cNvSpPr>
          <p:nvPr>
            <p:ph type="body" sz="quarter" idx="22"/>
          </p:nvPr>
        </p:nvSpPr>
        <p:spPr>
          <a:xfrm>
            <a:off x="6421041" y="2177141"/>
            <a:ext cx="195007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8"/>
          <p:cNvSpPr/>
          <p:nvPr/>
        </p:nvSpPr>
        <p:spPr>
          <a:xfrm>
            <a:off x="508907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5488"/>
            <a:ext cx="78867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0" name="Прямоугольник 9"/>
          <p:cNvSpPr/>
          <p:nvPr/>
        </p:nvSpPr>
        <p:spPr>
          <a:xfrm>
            <a:off x="2578212" y="2177144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Прямоугольник 10"/>
          <p:cNvSpPr/>
          <p:nvPr/>
        </p:nvSpPr>
        <p:spPr>
          <a:xfrm>
            <a:off x="4639409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612" y="2287134"/>
            <a:ext cx="168434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3" name="Текст 2"/>
          <p:cNvSpPr>
            <a:spLocks noGrp="1"/>
          </p:cNvSpPr>
          <p:nvPr>
            <p:ph type="body" sz="quarter" idx="21"/>
          </p:nvPr>
        </p:nvSpPr>
        <p:spPr>
          <a:xfrm>
            <a:off x="2719558" y="2287134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Текст 2"/>
          <p:cNvSpPr>
            <a:spLocks noGrp="1"/>
          </p:cNvSpPr>
          <p:nvPr>
            <p:ph type="body" sz="quarter" idx="22"/>
          </p:nvPr>
        </p:nvSpPr>
        <p:spPr>
          <a:xfrm>
            <a:off x="4779393" y="2284071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20"/>
          <p:cNvSpPr/>
          <p:nvPr/>
        </p:nvSpPr>
        <p:spPr>
          <a:xfrm>
            <a:off x="6709226" y="2177143"/>
            <a:ext cx="1929834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Текст 2"/>
          <p:cNvSpPr>
            <a:spLocks noGrp="1"/>
          </p:cNvSpPr>
          <p:nvPr>
            <p:ph type="body" sz="quarter" idx="23"/>
          </p:nvPr>
        </p:nvSpPr>
        <p:spPr>
          <a:xfrm>
            <a:off x="6849210" y="2284071"/>
            <a:ext cx="168434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43398" y="524933"/>
            <a:ext cx="2738002" cy="2051581"/>
          </a:xfrm>
          <a:prstGeom prst="rect">
            <a:avLst/>
          </a:prstGeom>
        </p:spPr>
        <p:txBody>
          <a:bodyPr anchor="b"/>
          <a:lstStyle>
            <a:lvl1pPr>
              <a:defRPr sz="33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5" name="Рисунок 6"/>
          <p:cNvSpPr>
            <a:spLocks noGrp="1"/>
          </p:cNvSpPr>
          <p:nvPr>
            <p:ph type="pic" sz="half" idx="21"/>
          </p:nvPr>
        </p:nvSpPr>
        <p:spPr>
          <a:xfrm>
            <a:off x="4020422" y="3037418"/>
            <a:ext cx="5123579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Рисунок 6"/>
          <p:cNvSpPr>
            <a:spLocks noGrp="1"/>
          </p:cNvSpPr>
          <p:nvPr>
            <p:ph type="pic" sz="quarter" idx="22"/>
          </p:nvPr>
        </p:nvSpPr>
        <p:spPr>
          <a:xfrm>
            <a:off x="841533" y="3037418"/>
            <a:ext cx="290496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7" name="Рисунок 6"/>
          <p:cNvSpPr>
            <a:spLocks noGrp="1"/>
          </p:cNvSpPr>
          <p:nvPr>
            <p:ph type="pic" sz="half" idx="23"/>
          </p:nvPr>
        </p:nvSpPr>
        <p:spPr>
          <a:xfrm>
            <a:off x="4020422" y="1"/>
            <a:ext cx="5123578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8" name="Прямоугольник 10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Прямоугольник 9"/>
          <p:cNvSpPr/>
          <p:nvPr/>
        </p:nvSpPr>
        <p:spPr>
          <a:xfrm>
            <a:off x="-2" y="0"/>
            <a:ext cx="46482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975962" y="992187"/>
            <a:ext cx="3743497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8" name="Рисунок 12"/>
          <p:cNvSpPr>
            <a:spLocks noGrp="1"/>
          </p:cNvSpPr>
          <p:nvPr>
            <p:ph type="pic" sz="half" idx="21"/>
          </p:nvPr>
        </p:nvSpPr>
        <p:spPr>
          <a:xfrm>
            <a:off x="445635" y="696686"/>
            <a:ext cx="3680392" cy="54766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9" name="Прямоугольник 13"/>
          <p:cNvSpPr/>
          <p:nvPr/>
        </p:nvSpPr>
        <p:spPr>
          <a:xfrm>
            <a:off x="4898635" y="684667"/>
            <a:ext cx="390405" cy="3888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0" name="Прямоугольник 14"/>
          <p:cNvSpPr/>
          <p:nvPr/>
        </p:nvSpPr>
        <p:spPr>
          <a:xfrm>
            <a:off x="5598629" y="375783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1" name="Прямоугольник 15"/>
          <p:cNvSpPr/>
          <p:nvPr/>
        </p:nvSpPr>
        <p:spPr>
          <a:xfrm>
            <a:off x="7607382" y="6173332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Прямоугольник 8"/>
          <p:cNvSpPr/>
          <p:nvPr/>
        </p:nvSpPr>
        <p:spPr>
          <a:xfrm>
            <a:off x="704850" y="1891051"/>
            <a:ext cx="1959430" cy="413657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565488"/>
            <a:ext cx="7807437" cy="132556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1" name="Рисунок 3"/>
          <p:cNvSpPr>
            <a:spLocks noGrp="1"/>
          </p:cNvSpPr>
          <p:nvPr>
            <p:ph type="pic" sz="quarter" idx="21"/>
          </p:nvPr>
        </p:nvSpPr>
        <p:spPr>
          <a:xfrm>
            <a:off x="935832" y="2195850"/>
            <a:ext cx="1959769" cy="4106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2" name="Прямоугольник 13"/>
          <p:cNvSpPr/>
          <p:nvPr/>
        </p:nvSpPr>
        <p:spPr>
          <a:xfrm>
            <a:off x="3475263" y="1891051"/>
            <a:ext cx="1959429" cy="413657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3" name="Рисунок 3"/>
          <p:cNvSpPr>
            <a:spLocks noGrp="1"/>
          </p:cNvSpPr>
          <p:nvPr>
            <p:ph type="pic" sz="quarter" idx="22"/>
          </p:nvPr>
        </p:nvSpPr>
        <p:spPr>
          <a:xfrm>
            <a:off x="3706245" y="2195850"/>
            <a:ext cx="1959770" cy="4106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4" name="Прямоугольник 21"/>
          <p:cNvSpPr/>
          <p:nvPr/>
        </p:nvSpPr>
        <p:spPr>
          <a:xfrm>
            <a:off x="6245338" y="1929036"/>
            <a:ext cx="1959429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3"/>
          </p:nvPr>
        </p:nvSpPr>
        <p:spPr>
          <a:xfrm>
            <a:off x="6476319" y="2233834"/>
            <a:ext cx="1959769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66556" y="2548391"/>
            <a:ext cx="2405742" cy="1600201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4" name="Прямоугольник 7"/>
          <p:cNvSpPr/>
          <p:nvPr/>
        </p:nvSpPr>
        <p:spPr>
          <a:xfrm>
            <a:off x="3037114" y="-4765"/>
            <a:ext cx="6106888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Рисунок 9"/>
          <p:cNvSpPr>
            <a:spLocks noGrp="1"/>
          </p:cNvSpPr>
          <p:nvPr>
            <p:ph type="pic" sz="half" idx="21"/>
          </p:nvPr>
        </p:nvSpPr>
        <p:spPr>
          <a:xfrm>
            <a:off x="3037115" y="4281487"/>
            <a:ext cx="6106886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242412" y="457201"/>
            <a:ext cx="5531474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7" name="Прямоугольник 13"/>
          <p:cNvSpPr/>
          <p:nvPr/>
        </p:nvSpPr>
        <p:spPr>
          <a:xfrm>
            <a:off x="230250" y="2705711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Прямоугольник 14"/>
          <p:cNvSpPr/>
          <p:nvPr/>
        </p:nvSpPr>
        <p:spPr>
          <a:xfrm>
            <a:off x="8084456" y="324672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Прямоугольник 15"/>
          <p:cNvSpPr/>
          <p:nvPr/>
        </p:nvSpPr>
        <p:spPr>
          <a:xfrm>
            <a:off x="8385892" y="2724455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Прямоугольник 16"/>
          <p:cNvSpPr/>
          <p:nvPr/>
        </p:nvSpPr>
        <p:spPr>
          <a:xfrm>
            <a:off x="7034824" y="375693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Прямоугольник 7"/>
          <p:cNvSpPr/>
          <p:nvPr/>
        </p:nvSpPr>
        <p:spPr>
          <a:xfrm>
            <a:off x="3037114" y="-4765"/>
            <a:ext cx="6106888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Прямоугольник 5"/>
          <p:cNvSpPr/>
          <p:nvPr/>
        </p:nvSpPr>
        <p:spPr>
          <a:xfrm>
            <a:off x="3599058" y="1015999"/>
            <a:ext cx="4983000" cy="48097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30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66556" y="3478674"/>
            <a:ext cx="2405742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342900">
              <a:buSzTx/>
              <a:buFontTx/>
              <a:buNone/>
              <a:defRPr sz="1300"/>
            </a:lvl2pPr>
            <a:lvl3pPr marL="0" indent="685800">
              <a:buSzTx/>
              <a:buFontTx/>
              <a:buNone/>
              <a:defRPr sz="1300"/>
            </a:lvl3pPr>
            <a:lvl4pPr marL="0" indent="1028700">
              <a:buSzTx/>
              <a:buFontTx/>
              <a:buNone/>
              <a:defRPr sz="1300"/>
            </a:lvl4pPr>
            <a:lvl5pPr marL="2159000" indent="-330200">
              <a:buFontTx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66556" y="2548391"/>
            <a:ext cx="2405742" cy="1600201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2" name="Прямоугольник 16"/>
          <p:cNvSpPr/>
          <p:nvPr/>
        </p:nvSpPr>
        <p:spPr>
          <a:xfrm>
            <a:off x="230250" y="2705711"/>
            <a:ext cx="220728" cy="219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Прямоугольник 17"/>
          <p:cNvSpPr/>
          <p:nvPr/>
        </p:nvSpPr>
        <p:spPr>
          <a:xfrm>
            <a:off x="8084457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8"/>
          <p:cNvSpPr/>
          <p:nvPr/>
        </p:nvSpPr>
        <p:spPr>
          <a:xfrm>
            <a:off x="8385892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9"/>
          <p:cNvSpPr/>
          <p:nvPr/>
        </p:nvSpPr>
        <p:spPr>
          <a:xfrm>
            <a:off x="7034824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6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31750" y="840014"/>
            <a:ext cx="4841736" cy="1131797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4" name="Прямоугольник 7"/>
          <p:cNvSpPr/>
          <p:nvPr/>
        </p:nvSpPr>
        <p:spPr>
          <a:xfrm>
            <a:off x="7979229" y="5545139"/>
            <a:ext cx="1164772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" y="5545137"/>
            <a:ext cx="7956947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6" name="Прямоугольник 8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Прямоугольник 9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43398" y="524933"/>
            <a:ext cx="2738002" cy="2051581"/>
          </a:xfrm>
          <a:prstGeom prst="rect">
            <a:avLst/>
          </a:prstGeom>
        </p:spPr>
        <p:txBody>
          <a:bodyPr anchor="b"/>
          <a:lstStyle>
            <a:lvl1pPr>
              <a:defRPr sz="33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26" name="Рисунок 6"/>
          <p:cNvSpPr>
            <a:spLocks noGrp="1"/>
          </p:cNvSpPr>
          <p:nvPr>
            <p:ph type="pic" sz="quarter" idx="21"/>
          </p:nvPr>
        </p:nvSpPr>
        <p:spPr>
          <a:xfrm>
            <a:off x="1003256" y="2993875"/>
            <a:ext cx="2713583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7" name="Прямоугольник 8"/>
          <p:cNvSpPr/>
          <p:nvPr/>
        </p:nvSpPr>
        <p:spPr>
          <a:xfrm>
            <a:off x="0" y="2993875"/>
            <a:ext cx="1003257" cy="21045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328" name="Рисунок 6"/>
          <p:cNvSpPr>
            <a:spLocks noGrp="1"/>
          </p:cNvSpPr>
          <p:nvPr>
            <p:ph type="pic" sz="quarter" idx="22"/>
          </p:nvPr>
        </p:nvSpPr>
        <p:spPr>
          <a:xfrm>
            <a:off x="3716837" y="2993875"/>
            <a:ext cx="2713582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Рисунок 6"/>
          <p:cNvSpPr>
            <a:spLocks noGrp="1"/>
          </p:cNvSpPr>
          <p:nvPr>
            <p:ph type="pic" sz="quarter" idx="23"/>
          </p:nvPr>
        </p:nvSpPr>
        <p:spPr>
          <a:xfrm>
            <a:off x="6430419" y="2993875"/>
            <a:ext cx="2713582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331347" y="5326932"/>
            <a:ext cx="2057401" cy="73818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300"/>
            </a:lvl1pPr>
            <a:lvl2pPr marL="0" indent="342900" algn="ctr">
              <a:buSzTx/>
              <a:buFontTx/>
              <a:buNone/>
              <a:defRPr sz="1300"/>
            </a:lvl2pPr>
            <a:lvl3pPr marL="0" indent="685800" algn="ctr">
              <a:buSzTx/>
              <a:buFontTx/>
              <a:buNone/>
              <a:defRPr sz="1300"/>
            </a:lvl3pPr>
            <a:lvl4pPr marL="0" indent="1028700" algn="ctr">
              <a:buSzTx/>
              <a:buFontTx/>
              <a:buNone/>
              <a:defRPr sz="1300"/>
            </a:lvl4pPr>
            <a:lvl5pPr marL="0" indent="1371600" algn="ctr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1" name="Текст 2"/>
          <p:cNvSpPr>
            <a:spLocks noGrp="1"/>
          </p:cNvSpPr>
          <p:nvPr>
            <p:ph type="body" sz="quarter" idx="24"/>
          </p:nvPr>
        </p:nvSpPr>
        <p:spPr>
          <a:xfrm>
            <a:off x="4044929" y="5326932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300"/>
            </a:pPr>
            <a:endParaRPr/>
          </a:p>
        </p:txBody>
      </p:sp>
      <p:sp>
        <p:nvSpPr>
          <p:cNvPr id="332" name="Текст 2"/>
          <p:cNvSpPr>
            <a:spLocks noGrp="1"/>
          </p:cNvSpPr>
          <p:nvPr>
            <p:ph type="body" sz="quarter" idx="25"/>
          </p:nvPr>
        </p:nvSpPr>
        <p:spPr>
          <a:xfrm>
            <a:off x="6758509" y="5326932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300"/>
            </a:pPr>
            <a:endParaRPr/>
          </a:p>
        </p:txBody>
      </p:sp>
      <p:sp>
        <p:nvSpPr>
          <p:cNvPr id="333" name="Прямоугольник 18"/>
          <p:cNvSpPr/>
          <p:nvPr/>
        </p:nvSpPr>
        <p:spPr>
          <a:xfrm>
            <a:off x="7429589" y="718315"/>
            <a:ext cx="462417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Прямоугольник 19"/>
          <p:cNvSpPr/>
          <p:nvPr/>
        </p:nvSpPr>
        <p:spPr>
          <a:xfrm>
            <a:off x="8043919" y="1311094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Прямоугольник 20"/>
          <p:cNvSpPr/>
          <p:nvPr/>
        </p:nvSpPr>
        <p:spPr>
          <a:xfrm>
            <a:off x="668423" y="5713696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Прямоугольник 9"/>
          <p:cNvSpPr/>
          <p:nvPr/>
        </p:nvSpPr>
        <p:spPr>
          <a:xfrm>
            <a:off x="-2" y="1"/>
            <a:ext cx="5463611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Рисунок 12"/>
          <p:cNvSpPr>
            <a:spLocks noGrp="1"/>
          </p:cNvSpPr>
          <p:nvPr>
            <p:ph type="pic" sz="quarter" idx="21"/>
          </p:nvPr>
        </p:nvSpPr>
        <p:spPr>
          <a:xfrm>
            <a:off x="5463609" y="1"/>
            <a:ext cx="3680391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Рисунок 12"/>
          <p:cNvSpPr>
            <a:spLocks noGrp="1"/>
          </p:cNvSpPr>
          <p:nvPr>
            <p:ph type="pic" sz="quarter" idx="22"/>
          </p:nvPr>
        </p:nvSpPr>
        <p:spPr>
          <a:xfrm>
            <a:off x="5463609" y="2946401"/>
            <a:ext cx="3680391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Рисунок 12"/>
          <p:cNvSpPr>
            <a:spLocks noGrp="1"/>
          </p:cNvSpPr>
          <p:nvPr>
            <p:ph type="pic" sz="quarter" idx="23"/>
          </p:nvPr>
        </p:nvSpPr>
        <p:spPr>
          <a:xfrm>
            <a:off x="5463609" y="5399313"/>
            <a:ext cx="3680391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47505" y="2061030"/>
            <a:ext cx="4559923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560010"/>
            <a:ext cx="4164030" cy="1202268"/>
          </a:xfrm>
          <a:prstGeom prst="rect">
            <a:avLst/>
          </a:prstGeom>
        </p:spPr>
        <p:txBody>
          <a:bodyPr anchor="b"/>
          <a:lstStyle>
            <a:lvl1pPr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349" name="Прямоугольник 10"/>
          <p:cNvSpPr/>
          <p:nvPr/>
        </p:nvSpPr>
        <p:spPr>
          <a:xfrm rot="5400000">
            <a:off x="26248" y="5772210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Прямоугольник 13"/>
          <p:cNvSpPr/>
          <p:nvPr/>
        </p:nvSpPr>
        <p:spPr>
          <a:xfrm rot="5400000">
            <a:off x="869188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Прямоугольник 14"/>
          <p:cNvSpPr/>
          <p:nvPr/>
        </p:nvSpPr>
        <p:spPr>
          <a:xfrm rot="5400000">
            <a:off x="458118" y="4909129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9"/>
          <p:cNvSpPr/>
          <p:nvPr/>
        </p:nvSpPr>
        <p:spPr>
          <a:xfrm>
            <a:off x="8186056" y="0"/>
            <a:ext cx="9579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8164116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1" name="Прямоугольник 13"/>
          <p:cNvSpPr/>
          <p:nvPr/>
        </p:nvSpPr>
        <p:spPr>
          <a:xfrm>
            <a:off x="1393372" y="4038336"/>
            <a:ext cx="489858" cy="489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09598" y="4775000"/>
            <a:ext cx="20574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600"/>
            </a:lvl1pPr>
            <a:lvl2pPr marL="0" indent="342900" algn="ctr">
              <a:buSzTx/>
              <a:buFontTx/>
              <a:buNone/>
              <a:defRPr sz="1600"/>
            </a:lvl2pPr>
            <a:lvl3pPr marL="0" indent="685800" algn="ctr">
              <a:buSzTx/>
              <a:buFontTx/>
              <a:buNone/>
              <a:defRPr sz="1600"/>
            </a:lvl3pPr>
            <a:lvl4pPr marL="0" indent="1028700" algn="ctr">
              <a:buSzTx/>
              <a:buFontTx/>
              <a:buNone/>
              <a:defRPr sz="1600"/>
            </a:lvl4pPr>
            <a:lvl5pPr marL="0" indent="1371600" algn="ctr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3" name="Прямоугольник 22"/>
          <p:cNvSpPr/>
          <p:nvPr/>
        </p:nvSpPr>
        <p:spPr>
          <a:xfrm>
            <a:off x="3761013" y="4038336"/>
            <a:ext cx="489858" cy="489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Текст 2"/>
          <p:cNvSpPr>
            <a:spLocks noGrp="1"/>
          </p:cNvSpPr>
          <p:nvPr>
            <p:ph type="body" sz="quarter" idx="22"/>
          </p:nvPr>
        </p:nvSpPr>
        <p:spPr>
          <a:xfrm>
            <a:off x="2977240" y="4775000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365" name="Прямоугольник 24"/>
          <p:cNvSpPr/>
          <p:nvPr/>
        </p:nvSpPr>
        <p:spPr>
          <a:xfrm>
            <a:off x="6128656" y="4038336"/>
            <a:ext cx="489858" cy="489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Текст 2"/>
          <p:cNvSpPr>
            <a:spLocks noGrp="1"/>
          </p:cNvSpPr>
          <p:nvPr>
            <p:ph type="body" sz="quarter" idx="23"/>
          </p:nvPr>
        </p:nvSpPr>
        <p:spPr>
          <a:xfrm>
            <a:off x="5344883" y="4775000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36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Прямоугольник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Рисунок 12"/>
          <p:cNvSpPr>
            <a:spLocks noGrp="1"/>
          </p:cNvSpPr>
          <p:nvPr>
            <p:ph type="pic" sz="quarter" idx="21"/>
          </p:nvPr>
        </p:nvSpPr>
        <p:spPr>
          <a:xfrm>
            <a:off x="8049" y="2815770"/>
            <a:ext cx="1406172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6" y="944010"/>
            <a:ext cx="3689068" cy="1202269"/>
          </a:xfrm>
          <a:prstGeom prst="rect">
            <a:avLst/>
          </a:prstGeom>
        </p:spPr>
        <p:txBody>
          <a:bodyPr anchor="b"/>
          <a:lstStyle>
            <a:lvl1pPr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377" name="Прямоугольник 1"/>
          <p:cNvSpPr/>
          <p:nvPr/>
        </p:nvSpPr>
        <p:spPr>
          <a:xfrm>
            <a:off x="4341610" y="0"/>
            <a:ext cx="429985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/>
            </a:pPr>
            <a:endParaRPr/>
          </a:p>
        </p:txBody>
      </p:sp>
      <p:sp>
        <p:nvSpPr>
          <p:cNvPr id="37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572001" y="560008"/>
            <a:ext cx="3762616" cy="57827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427985" y="2815770"/>
            <a:ext cx="1490102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2926763" y="2815770"/>
            <a:ext cx="1406171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Рисунок 12"/>
          <p:cNvSpPr>
            <a:spLocks noGrp="1"/>
          </p:cNvSpPr>
          <p:nvPr>
            <p:ph type="pic" idx="21"/>
          </p:nvPr>
        </p:nvSpPr>
        <p:spPr>
          <a:xfrm>
            <a:off x="4060371" y="1"/>
            <a:ext cx="508362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9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3080656" y="1156202"/>
            <a:ext cx="2612573" cy="2023550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1800"/>
            </a:lvl1pPr>
          </a:lstStyle>
          <a:p>
            <a:r>
              <a:t>Образец заголовка</a:t>
            </a:r>
          </a:p>
        </p:txBody>
      </p:sp>
      <p:sp>
        <p:nvSpPr>
          <p:cNvPr id="390" name="Прямоугольник"/>
          <p:cNvSpPr/>
          <p:nvPr/>
        </p:nvSpPr>
        <p:spPr>
          <a:xfrm>
            <a:off x="6092166" y="1156202"/>
            <a:ext cx="2612573" cy="2023550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 defTabSz="914400">
              <a:defRPr sz="44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pPr>
            <a:endParaRPr/>
          </a:p>
        </p:txBody>
      </p:sp>
      <p:sp>
        <p:nvSpPr>
          <p:cNvPr id="391" name="Образец…"/>
          <p:cNvSpPr txBox="1"/>
          <p:nvPr/>
        </p:nvSpPr>
        <p:spPr>
          <a:xfrm>
            <a:off x="6135981" y="1165727"/>
            <a:ext cx="2524943" cy="200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 anchor="ctr">
            <a:normAutofit/>
          </a:bodyPr>
          <a:lstStyle/>
          <a:p>
            <a:pPr algn="ctr" defTabSz="914400">
              <a:defRPr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pPr>
            <a:r>
              <a:t>Образец </a:t>
            </a:r>
            <a:endParaRPr sz="4400"/>
          </a:p>
          <a:p>
            <a:pPr algn="ctr" defTabSz="914400">
              <a:defRPr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pPr>
            <a:r>
              <a:t>заголовка</a:t>
            </a:r>
          </a:p>
        </p:txBody>
      </p:sp>
      <p:grpSp>
        <p:nvGrpSpPr>
          <p:cNvPr id="394" name="Заголовок 1"/>
          <p:cNvGrpSpPr/>
          <p:nvPr/>
        </p:nvGrpSpPr>
        <p:grpSpPr>
          <a:xfrm>
            <a:off x="3080656" y="3776031"/>
            <a:ext cx="2612573" cy="2023550"/>
            <a:chOff x="0" y="0"/>
            <a:chExt cx="2612572" cy="2023548"/>
          </a:xfrm>
        </p:grpSpPr>
        <p:sp>
          <p:nvSpPr>
            <p:cNvPr id="392" name="Прямоугольник"/>
            <p:cNvSpPr/>
            <p:nvPr/>
          </p:nvSpPr>
          <p:spPr>
            <a:xfrm>
              <a:off x="-1" y="0"/>
              <a:ext cx="2612574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3" name="Образец…"/>
            <p:cNvSpPr txBox="1"/>
            <p:nvPr/>
          </p:nvSpPr>
          <p:spPr>
            <a:xfrm>
              <a:off x="43814" y="9525"/>
              <a:ext cx="2524944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90" tIns="34290" rIns="34290" bIns="34290" numCol="1" anchor="ctr">
              <a:norm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7" name="Заголовок 1"/>
          <p:cNvGrpSpPr/>
          <p:nvPr/>
        </p:nvGrpSpPr>
        <p:grpSpPr>
          <a:xfrm>
            <a:off x="6092166" y="3776031"/>
            <a:ext cx="2612573" cy="2023550"/>
            <a:chOff x="0" y="0"/>
            <a:chExt cx="2612572" cy="2023548"/>
          </a:xfrm>
        </p:grpSpPr>
        <p:sp>
          <p:nvSpPr>
            <p:cNvPr id="395" name="Прямоугольник"/>
            <p:cNvSpPr/>
            <p:nvPr/>
          </p:nvSpPr>
          <p:spPr>
            <a:xfrm>
              <a:off x="-1" y="0"/>
              <a:ext cx="2612574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6" name="Образец…"/>
            <p:cNvSpPr txBox="1"/>
            <p:nvPr/>
          </p:nvSpPr>
          <p:spPr>
            <a:xfrm>
              <a:off x="43814" y="9525"/>
              <a:ext cx="2524944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90" tIns="34290" rIns="34290" bIns="34290" numCol="1" anchor="ctr">
              <a:norm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 defTabSz="914400">
                <a:defRPr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398" name="Заголовок 1"/>
          <p:cNvSpPr txBox="1"/>
          <p:nvPr/>
        </p:nvSpPr>
        <p:spPr>
          <a:xfrm>
            <a:off x="507573" y="2039934"/>
            <a:ext cx="2669423" cy="2051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 anchor="b">
            <a:normAutofit/>
          </a:bodyPr>
          <a:lstStyle>
            <a:lvl1pPr defTabSz="914400">
              <a:defRPr sz="33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399" name="Прямоугольник 11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0" name="Прямоугольник 16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Прямоугольник 17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Прямоугольник 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560010"/>
            <a:ext cx="8163095" cy="1202268"/>
          </a:xfrm>
          <a:prstGeom prst="rect">
            <a:avLst/>
          </a:prstGeom>
        </p:spPr>
        <p:txBody>
          <a:bodyPr anchor="b"/>
          <a:lstStyle>
            <a:lvl1pPr algn="ctr"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4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4191" y="4644611"/>
            <a:ext cx="20574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2" name="Текст 2"/>
          <p:cNvSpPr>
            <a:spLocks noGrp="1"/>
          </p:cNvSpPr>
          <p:nvPr>
            <p:ph type="body" sz="quarter" idx="21"/>
          </p:nvPr>
        </p:nvSpPr>
        <p:spPr>
          <a:xfrm>
            <a:off x="3582834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grpSp>
        <p:nvGrpSpPr>
          <p:cNvPr id="416" name="Группа 1"/>
          <p:cNvGrpSpPr/>
          <p:nvPr/>
        </p:nvGrpSpPr>
        <p:grpSpPr>
          <a:xfrm>
            <a:off x="923357" y="2625078"/>
            <a:ext cx="7297286" cy="1800001"/>
            <a:chOff x="0" y="0"/>
            <a:chExt cx="7297285" cy="1800000"/>
          </a:xfrm>
        </p:grpSpPr>
        <p:sp>
          <p:nvSpPr>
            <p:cNvPr id="413" name="Прямоугольник 10"/>
            <p:cNvSpPr/>
            <p:nvPr/>
          </p:nvSpPr>
          <p:spPr>
            <a:xfrm>
              <a:off x="-1" y="-1"/>
              <a:ext cx="1800001" cy="1800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Прямоугольник 14"/>
            <p:cNvSpPr/>
            <p:nvPr/>
          </p:nvSpPr>
          <p:spPr>
            <a:xfrm>
              <a:off x="2748642" y="-1"/>
              <a:ext cx="1800001" cy="1800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Прямоугольник 21"/>
            <p:cNvSpPr/>
            <p:nvPr/>
          </p:nvSpPr>
          <p:spPr>
            <a:xfrm>
              <a:off x="5497284" y="-1"/>
              <a:ext cx="1800001" cy="1800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7" name="Текст 2"/>
          <p:cNvSpPr>
            <a:spLocks noGrp="1"/>
          </p:cNvSpPr>
          <p:nvPr>
            <p:ph type="body" sz="quarter" idx="22"/>
          </p:nvPr>
        </p:nvSpPr>
        <p:spPr>
          <a:xfrm>
            <a:off x="6331477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18" name="Прямоугольник 16"/>
          <p:cNvSpPr/>
          <p:nvPr/>
        </p:nvSpPr>
        <p:spPr>
          <a:xfrm rot="5400000">
            <a:off x="26247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25"/>
          <p:cNvSpPr/>
          <p:nvPr/>
        </p:nvSpPr>
        <p:spPr>
          <a:xfrm rot="5400000">
            <a:off x="869186" y="586900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Прямоугольник 26"/>
          <p:cNvSpPr/>
          <p:nvPr/>
        </p:nvSpPr>
        <p:spPr>
          <a:xfrm rot="5400000">
            <a:off x="124861" y="4473547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Прямоугольник 27"/>
          <p:cNvSpPr/>
          <p:nvPr/>
        </p:nvSpPr>
        <p:spPr>
          <a:xfrm rot="5400000">
            <a:off x="7689111" y="-225627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Прямоугольник 28"/>
          <p:cNvSpPr/>
          <p:nvPr/>
        </p:nvSpPr>
        <p:spPr>
          <a:xfrm rot="5400000">
            <a:off x="8556110" y="55911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Прямоугольник 14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1" name="Рисунок 2"/>
          <p:cNvSpPr>
            <a:spLocks noGrp="1"/>
          </p:cNvSpPr>
          <p:nvPr>
            <p:ph type="pic" sz="quarter" idx="21"/>
          </p:nvPr>
        </p:nvSpPr>
        <p:spPr>
          <a:xfrm>
            <a:off x="923357" y="2625080"/>
            <a:ext cx="17992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2" name="Рисунок 2"/>
          <p:cNvSpPr>
            <a:spLocks noGrp="1"/>
          </p:cNvSpPr>
          <p:nvPr>
            <p:ph type="pic" sz="quarter" idx="22"/>
          </p:nvPr>
        </p:nvSpPr>
        <p:spPr>
          <a:xfrm>
            <a:off x="3671199" y="2627841"/>
            <a:ext cx="1800803" cy="17972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3" name="Рисунок 2"/>
          <p:cNvSpPr>
            <a:spLocks noGrp="1"/>
          </p:cNvSpPr>
          <p:nvPr>
            <p:ph type="pic" sz="quarter" idx="23"/>
          </p:nvPr>
        </p:nvSpPr>
        <p:spPr>
          <a:xfrm>
            <a:off x="6420642" y="262507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560010"/>
            <a:ext cx="8163095" cy="1202268"/>
          </a:xfrm>
          <a:prstGeom prst="rect">
            <a:avLst/>
          </a:prstGeom>
        </p:spPr>
        <p:txBody>
          <a:bodyPr anchor="b"/>
          <a:lstStyle>
            <a:lvl1pPr algn="ctr">
              <a:defRPr sz="3300"/>
            </a:lvl1pPr>
          </a:lstStyle>
          <a:p>
            <a:r>
              <a:t>Текст заголовка</a:t>
            </a:r>
          </a:p>
        </p:txBody>
      </p:sp>
      <p:sp>
        <p:nvSpPr>
          <p:cNvPr id="4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4191" y="4644611"/>
            <a:ext cx="20574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36" name="Текст 2"/>
          <p:cNvSpPr>
            <a:spLocks noGrp="1"/>
          </p:cNvSpPr>
          <p:nvPr>
            <p:ph type="body" sz="quarter" idx="24"/>
          </p:nvPr>
        </p:nvSpPr>
        <p:spPr>
          <a:xfrm>
            <a:off x="3582834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37" name="Текст 2"/>
          <p:cNvSpPr>
            <a:spLocks noGrp="1"/>
          </p:cNvSpPr>
          <p:nvPr>
            <p:ph type="body" sz="quarter" idx="25"/>
          </p:nvPr>
        </p:nvSpPr>
        <p:spPr>
          <a:xfrm>
            <a:off x="6331477" y="4644611"/>
            <a:ext cx="20574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38" name="Прямоугольник 33"/>
          <p:cNvSpPr/>
          <p:nvPr/>
        </p:nvSpPr>
        <p:spPr>
          <a:xfrm rot="5400000">
            <a:off x="26247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Прямоугольник 34"/>
          <p:cNvSpPr/>
          <p:nvPr/>
        </p:nvSpPr>
        <p:spPr>
          <a:xfrm rot="5400000">
            <a:off x="869186" y="586900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0" name="Прямоугольник 35"/>
          <p:cNvSpPr/>
          <p:nvPr/>
        </p:nvSpPr>
        <p:spPr>
          <a:xfrm rot="5400000">
            <a:off x="124861" y="4473547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Прямоугольник 36"/>
          <p:cNvSpPr/>
          <p:nvPr/>
        </p:nvSpPr>
        <p:spPr>
          <a:xfrm rot="5400000">
            <a:off x="7689111" y="-225627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2" name="Прямоугольник 37"/>
          <p:cNvSpPr/>
          <p:nvPr/>
        </p:nvSpPr>
        <p:spPr>
          <a:xfrm rot="5400000">
            <a:off x="8556110" y="55911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Прямоугольник 26"/>
          <p:cNvSpPr/>
          <p:nvPr/>
        </p:nvSpPr>
        <p:spPr>
          <a:xfrm>
            <a:off x="6403163" y="2648188"/>
            <a:ext cx="1800001" cy="1800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Прямоугольник 21"/>
          <p:cNvSpPr/>
          <p:nvPr/>
        </p:nvSpPr>
        <p:spPr>
          <a:xfrm>
            <a:off x="3668807" y="2648188"/>
            <a:ext cx="1800001" cy="1800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2" name="Прямоугольник 14"/>
          <p:cNvSpPr/>
          <p:nvPr/>
        </p:nvSpPr>
        <p:spPr>
          <a:xfrm>
            <a:off x="903241" y="2633673"/>
            <a:ext cx="1800001" cy="1800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47505" y="734181"/>
            <a:ext cx="8163095" cy="1202269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4191" y="4818782"/>
            <a:ext cx="2057401" cy="73818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5" name="Текст 2"/>
          <p:cNvSpPr>
            <a:spLocks noGrp="1"/>
          </p:cNvSpPr>
          <p:nvPr>
            <p:ph type="body" sz="quarter" idx="21"/>
          </p:nvPr>
        </p:nvSpPr>
        <p:spPr>
          <a:xfrm>
            <a:off x="3582834" y="4818782"/>
            <a:ext cx="2057401" cy="73818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56" name="Текст 2"/>
          <p:cNvSpPr>
            <a:spLocks noGrp="1"/>
          </p:cNvSpPr>
          <p:nvPr>
            <p:ph type="body" sz="quarter" idx="22"/>
          </p:nvPr>
        </p:nvSpPr>
        <p:spPr>
          <a:xfrm>
            <a:off x="6331477" y="4818782"/>
            <a:ext cx="2057401" cy="73818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57" name="Рисунок 2"/>
          <p:cNvSpPr>
            <a:spLocks noGrp="1"/>
          </p:cNvSpPr>
          <p:nvPr>
            <p:ph type="pic" sz="quarter" idx="23"/>
          </p:nvPr>
        </p:nvSpPr>
        <p:spPr>
          <a:xfrm>
            <a:off x="995503" y="278429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Рисунок 2"/>
          <p:cNvSpPr>
            <a:spLocks noGrp="1"/>
          </p:cNvSpPr>
          <p:nvPr>
            <p:ph type="pic" sz="quarter" idx="24"/>
          </p:nvPr>
        </p:nvSpPr>
        <p:spPr>
          <a:xfrm>
            <a:off x="3744147" y="278429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9" name="Рисунок 2"/>
          <p:cNvSpPr>
            <a:spLocks noGrp="1"/>
          </p:cNvSpPr>
          <p:nvPr>
            <p:ph type="pic" sz="quarter" idx="25"/>
          </p:nvPr>
        </p:nvSpPr>
        <p:spPr>
          <a:xfrm>
            <a:off x="6492790" y="2784298"/>
            <a:ext cx="1800001" cy="180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Прямоугольник 14"/>
          <p:cNvSpPr/>
          <p:nvPr/>
        </p:nvSpPr>
        <p:spPr>
          <a:xfrm>
            <a:off x="-1" y="0"/>
            <a:ext cx="4582888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53822" y="1931067"/>
            <a:ext cx="3875241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300"/>
            </a:lvl1pPr>
            <a:lvl2pPr marL="0" indent="342900" algn="ctr">
              <a:buSzTx/>
              <a:buFontTx/>
              <a:buNone/>
              <a:defRPr sz="1300"/>
            </a:lvl2pPr>
            <a:lvl3pPr marL="0" indent="685800" algn="ctr">
              <a:buSzTx/>
              <a:buFontTx/>
              <a:buNone/>
              <a:defRPr sz="1300"/>
            </a:lvl3pPr>
            <a:lvl4pPr marL="0" indent="1028700" algn="ctr">
              <a:buSzTx/>
              <a:buFontTx/>
              <a:buNone/>
              <a:defRPr sz="1300"/>
            </a:lvl4pPr>
            <a:lvl5pPr marL="0" indent="1371600" algn="ctr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9" name="Рисунок 2"/>
          <p:cNvSpPr>
            <a:spLocks noGrp="1"/>
          </p:cNvSpPr>
          <p:nvPr>
            <p:ph type="pic" sz="half" idx="21"/>
          </p:nvPr>
        </p:nvSpPr>
        <p:spPr>
          <a:xfrm>
            <a:off x="4582884" y="1"/>
            <a:ext cx="4561116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601"/>
            <a:ext cx="4582887" cy="3384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1" name="Прямоугольник 27"/>
          <p:cNvSpPr/>
          <p:nvPr/>
        </p:nvSpPr>
        <p:spPr>
          <a:xfrm>
            <a:off x="4582884" y="3473601"/>
            <a:ext cx="4582888" cy="33844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353822" y="998612"/>
            <a:ext cx="3875241" cy="738188"/>
          </a:xfrm>
          <a:prstGeom prst="rect">
            <a:avLst/>
          </a:prstGeom>
        </p:spPr>
        <p:txBody>
          <a:bodyPr/>
          <a:lstStyle>
            <a:lvl1pPr marL="0" indent="0" algn="ctr" defTabSz="749808">
              <a:spcBef>
                <a:spcPts val="800"/>
              </a:spcBef>
              <a:buSzTx/>
              <a:buFontTx/>
              <a:buNone/>
              <a:defRPr sz="4018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3" name="Текст 2"/>
          <p:cNvSpPr>
            <a:spLocks noGrp="1"/>
          </p:cNvSpPr>
          <p:nvPr>
            <p:ph type="body" sz="quarter" idx="24"/>
          </p:nvPr>
        </p:nvSpPr>
        <p:spPr>
          <a:xfrm>
            <a:off x="4936707" y="5371589"/>
            <a:ext cx="3875242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300"/>
            </a:pPr>
            <a:endParaRPr/>
          </a:p>
        </p:txBody>
      </p:sp>
      <p:sp>
        <p:nvSpPr>
          <p:cNvPr id="474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4936707" y="4439134"/>
            <a:ext cx="3875242" cy="738188"/>
          </a:xfrm>
          <a:prstGeom prst="rect">
            <a:avLst/>
          </a:prstGeom>
        </p:spPr>
        <p:txBody>
          <a:bodyPr/>
          <a:lstStyle>
            <a:lvl1pPr marL="0" indent="0" algn="ctr" defTabSz="749808">
              <a:spcBef>
                <a:spcPts val="800"/>
              </a:spcBef>
              <a:buSzTx/>
              <a:buFontTx/>
              <a:buNone/>
              <a:defRPr sz="4018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5"/>
            <a:ext cx="645795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777348" y="1580885"/>
            <a:ext cx="2738002" cy="2051581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8650" y="4847961"/>
            <a:ext cx="20574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342900">
              <a:buSzTx/>
              <a:buFontTx/>
              <a:buNone/>
              <a:defRPr sz="1300"/>
            </a:lvl2pPr>
            <a:lvl3pPr marL="0" indent="685800">
              <a:buSzTx/>
              <a:buFontTx/>
              <a:buNone/>
              <a:defRPr sz="1300"/>
            </a:lvl3pPr>
            <a:lvl4pPr marL="0" indent="1028700">
              <a:buSzTx/>
              <a:buFontTx/>
              <a:buNone/>
              <a:defRPr sz="1300"/>
            </a:lvl4pPr>
            <a:lvl5pPr marL="0" indent="1371600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Текст 2"/>
          <p:cNvSpPr>
            <a:spLocks noGrp="1"/>
          </p:cNvSpPr>
          <p:nvPr>
            <p:ph type="body" sz="quarter" idx="22"/>
          </p:nvPr>
        </p:nvSpPr>
        <p:spPr>
          <a:xfrm>
            <a:off x="3028950" y="4847961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3"/>
          </p:nvPr>
        </p:nvSpPr>
        <p:spPr>
          <a:xfrm>
            <a:off x="5429250" y="4842935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64" name="Прямоугольник 14"/>
          <p:cNvSpPr/>
          <p:nvPr/>
        </p:nvSpPr>
        <p:spPr>
          <a:xfrm>
            <a:off x="6171110" y="743935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Прямоугольник 15"/>
          <p:cNvSpPr/>
          <p:nvPr/>
        </p:nvSpPr>
        <p:spPr>
          <a:xfrm>
            <a:off x="4423459" y="287615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6"/>
          <p:cNvSpPr/>
          <p:nvPr/>
        </p:nvSpPr>
        <p:spPr>
          <a:xfrm>
            <a:off x="484093" y="4884739"/>
            <a:ext cx="144557" cy="15171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7"/>
          <p:cNvSpPr/>
          <p:nvPr/>
        </p:nvSpPr>
        <p:spPr>
          <a:xfrm>
            <a:off x="2889522" y="4884739"/>
            <a:ext cx="144557" cy="15171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8"/>
          <p:cNvSpPr/>
          <p:nvPr/>
        </p:nvSpPr>
        <p:spPr>
          <a:xfrm>
            <a:off x="5284694" y="4884739"/>
            <a:ext cx="144557" cy="15171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9732" y="2478089"/>
            <a:ext cx="3643314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Текст заголовка</a:t>
            </a:r>
          </a:p>
        </p:txBody>
      </p:sp>
      <p:sp>
        <p:nvSpPr>
          <p:cNvPr id="7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9732" y="5357814"/>
            <a:ext cx="3643314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9" name="Рисунок 6"/>
          <p:cNvSpPr>
            <a:spLocks noGrp="1"/>
          </p:cNvSpPr>
          <p:nvPr>
            <p:ph type="pic" sz="half" idx="21"/>
          </p:nvPr>
        </p:nvSpPr>
        <p:spPr>
          <a:xfrm>
            <a:off x="6604000" y="0"/>
            <a:ext cx="23114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2"/>
          </p:nvPr>
        </p:nvSpPr>
        <p:spPr>
          <a:xfrm>
            <a:off x="4216401" y="0"/>
            <a:ext cx="229870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Прямоугольник 11"/>
          <p:cNvSpPr/>
          <p:nvPr/>
        </p:nvSpPr>
        <p:spPr>
          <a:xfrm>
            <a:off x="2919128" y="299371"/>
            <a:ext cx="542217" cy="56908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Прямоугольник 17"/>
          <p:cNvSpPr/>
          <p:nvPr/>
        </p:nvSpPr>
        <p:spPr>
          <a:xfrm>
            <a:off x="3461344" y="0"/>
            <a:ext cx="1001435" cy="105105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8"/>
          <p:cNvSpPr/>
          <p:nvPr/>
        </p:nvSpPr>
        <p:spPr>
          <a:xfrm>
            <a:off x="3070578" y="714493"/>
            <a:ext cx="781534" cy="82025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9"/>
          <p:cNvSpPr/>
          <p:nvPr/>
        </p:nvSpPr>
        <p:spPr>
          <a:xfrm>
            <a:off x="9018130" y="6191484"/>
            <a:ext cx="302204" cy="31717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20"/>
          <p:cNvSpPr/>
          <p:nvPr/>
        </p:nvSpPr>
        <p:spPr>
          <a:xfrm>
            <a:off x="8514350" y="6288920"/>
            <a:ext cx="542217" cy="56908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 2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1" y="2248429"/>
            <a:ext cx="2901951" cy="236114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95" name="Прямоугольник 1"/>
          <p:cNvSpPr/>
          <p:nvPr/>
        </p:nvSpPr>
        <p:spPr>
          <a:xfrm>
            <a:off x="3949698" y="795868"/>
            <a:ext cx="4470402" cy="15917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Прямоугольник 5"/>
          <p:cNvSpPr/>
          <p:nvPr/>
        </p:nvSpPr>
        <p:spPr>
          <a:xfrm>
            <a:off x="3949698" y="2633134"/>
            <a:ext cx="4470402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6"/>
          <p:cNvSpPr/>
          <p:nvPr/>
        </p:nvSpPr>
        <p:spPr>
          <a:xfrm>
            <a:off x="3949698" y="4470400"/>
            <a:ext cx="4470402" cy="15917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Рисунок 7"/>
          <p:cNvSpPr>
            <a:spLocks noGrp="1"/>
          </p:cNvSpPr>
          <p:nvPr>
            <p:ph type="pic" sz="quarter" idx="21"/>
          </p:nvPr>
        </p:nvSpPr>
        <p:spPr>
          <a:xfrm>
            <a:off x="3949303" y="795337"/>
            <a:ext cx="1562101" cy="1591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2"/>
          </p:nvPr>
        </p:nvSpPr>
        <p:spPr>
          <a:xfrm>
            <a:off x="3949303" y="2632604"/>
            <a:ext cx="15621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3"/>
          </p:nvPr>
        </p:nvSpPr>
        <p:spPr>
          <a:xfrm>
            <a:off x="3949303" y="4470134"/>
            <a:ext cx="15621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695950" y="1016190"/>
            <a:ext cx="20574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342900">
              <a:buSzTx/>
              <a:buFontTx/>
              <a:buNone/>
              <a:defRPr sz="1300"/>
            </a:lvl2pPr>
            <a:lvl3pPr marL="0" indent="685800">
              <a:buSzTx/>
              <a:buFontTx/>
              <a:buNone/>
              <a:defRPr sz="1300"/>
            </a:lvl3pPr>
            <a:lvl4pPr marL="0" indent="1028700">
              <a:buSzTx/>
              <a:buFontTx/>
              <a:buNone/>
              <a:defRPr sz="1300"/>
            </a:lvl4pPr>
            <a:lvl5pPr marL="0" indent="1371600">
              <a:buSzTx/>
              <a:buFontTx/>
              <a:buNone/>
              <a:defRPr sz="1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Текст 2"/>
          <p:cNvSpPr>
            <a:spLocks noGrp="1"/>
          </p:cNvSpPr>
          <p:nvPr>
            <p:ph type="body" sz="quarter" idx="24"/>
          </p:nvPr>
        </p:nvSpPr>
        <p:spPr>
          <a:xfrm>
            <a:off x="5695950" y="2834740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5"/>
          </p:nvPr>
        </p:nvSpPr>
        <p:spPr>
          <a:xfrm>
            <a:off x="5695950" y="4682144"/>
            <a:ext cx="20574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300"/>
            </a:pPr>
            <a:endParaRPr/>
          </a:p>
        </p:txBody>
      </p:sp>
      <p:sp>
        <p:nvSpPr>
          <p:cNvPr id="104" name="Прямоугольник 15"/>
          <p:cNvSpPr/>
          <p:nvPr/>
        </p:nvSpPr>
        <p:spPr>
          <a:xfrm>
            <a:off x="8237901" y="5793357"/>
            <a:ext cx="794658" cy="79560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Прямоугольник 16"/>
          <p:cNvSpPr/>
          <p:nvPr/>
        </p:nvSpPr>
        <p:spPr>
          <a:xfrm>
            <a:off x="8105205" y="6426000"/>
            <a:ext cx="430260" cy="4320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8"/>
          <p:cNvSpPr/>
          <p:nvPr/>
        </p:nvSpPr>
        <p:spPr>
          <a:xfrm>
            <a:off x="3228846" y="4470134"/>
            <a:ext cx="446478" cy="4464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9"/>
          <p:cNvSpPr/>
          <p:nvPr/>
        </p:nvSpPr>
        <p:spPr>
          <a:xfrm>
            <a:off x="3536943" y="4276485"/>
            <a:ext cx="276761" cy="2772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23"/>
          <p:cNvSpPr/>
          <p:nvPr/>
        </p:nvSpPr>
        <p:spPr>
          <a:xfrm>
            <a:off x="8669211" y="5399732"/>
            <a:ext cx="663242" cy="6624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Рисунок 6"/>
          <p:cNvSpPr>
            <a:spLocks noGrp="1"/>
          </p:cNvSpPr>
          <p:nvPr>
            <p:ph type="pic" idx="21"/>
          </p:nvPr>
        </p:nvSpPr>
        <p:spPr>
          <a:xfrm>
            <a:off x="-183524" y="-244699"/>
            <a:ext cx="9504610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337209" y="2795195"/>
            <a:ext cx="4463144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11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28950" y="365125"/>
            <a:ext cx="54864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028950" y="1825625"/>
            <a:ext cx="54864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7" name="Рисунок 6"/>
          <p:cNvSpPr>
            <a:spLocks noGrp="1"/>
          </p:cNvSpPr>
          <p:nvPr>
            <p:ph type="pic" sz="half" idx="21"/>
          </p:nvPr>
        </p:nvSpPr>
        <p:spPr>
          <a:xfrm>
            <a:off x="188687" y="0"/>
            <a:ext cx="261982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Прямоугольник 7"/>
          <p:cNvSpPr/>
          <p:nvPr/>
        </p:nvSpPr>
        <p:spPr>
          <a:xfrm>
            <a:off x="83223" y="6176962"/>
            <a:ext cx="305159" cy="306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Прямоугольник 8"/>
          <p:cNvSpPr/>
          <p:nvPr/>
        </p:nvSpPr>
        <p:spPr>
          <a:xfrm>
            <a:off x="493846" y="6047468"/>
            <a:ext cx="185073" cy="183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Прямоугольник 9"/>
          <p:cNvSpPr/>
          <p:nvPr/>
        </p:nvSpPr>
        <p:spPr>
          <a:xfrm>
            <a:off x="8313078" y="230189"/>
            <a:ext cx="390405" cy="3888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28950" y="365125"/>
            <a:ext cx="54864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28950" y="1973944"/>
            <a:ext cx="54864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Рисунок 6"/>
          <p:cNvSpPr>
            <a:spLocks noGrp="1"/>
          </p:cNvSpPr>
          <p:nvPr>
            <p:ph type="pic" sz="half" idx="21"/>
          </p:nvPr>
        </p:nvSpPr>
        <p:spPr>
          <a:xfrm>
            <a:off x="188687" y="0"/>
            <a:ext cx="261982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1" name="Прямоугольник 15"/>
          <p:cNvSpPr/>
          <p:nvPr/>
        </p:nvSpPr>
        <p:spPr>
          <a:xfrm>
            <a:off x="83223" y="6176962"/>
            <a:ext cx="305159" cy="306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Прямоугольник 16"/>
          <p:cNvSpPr/>
          <p:nvPr/>
        </p:nvSpPr>
        <p:spPr>
          <a:xfrm>
            <a:off x="493846" y="6047468"/>
            <a:ext cx="185073" cy="1836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Прямоугольник 17"/>
          <p:cNvSpPr/>
          <p:nvPr/>
        </p:nvSpPr>
        <p:spPr>
          <a:xfrm>
            <a:off x="8313078" y="230189"/>
            <a:ext cx="390405" cy="3888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ямоугольник 8"/>
          <p:cNvSpPr/>
          <p:nvPr/>
        </p:nvSpPr>
        <p:spPr>
          <a:xfrm>
            <a:off x="628649" y="2177144"/>
            <a:ext cx="3694340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3" name="Прямоугольник 9"/>
          <p:cNvSpPr/>
          <p:nvPr/>
        </p:nvSpPr>
        <p:spPr>
          <a:xfrm>
            <a:off x="4821011" y="2177144"/>
            <a:ext cx="369433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Прямоугольник 11"/>
          <p:cNvSpPr/>
          <p:nvPr/>
        </p:nvSpPr>
        <p:spPr>
          <a:xfrm>
            <a:off x="1971648" y="1937432"/>
            <a:ext cx="1008343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Прямоугольник 12"/>
          <p:cNvSpPr/>
          <p:nvPr/>
        </p:nvSpPr>
        <p:spPr>
          <a:xfrm>
            <a:off x="6125612" y="1882893"/>
            <a:ext cx="1085135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20861" y="2846729"/>
            <a:ext cx="3224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solidFill>
                  <a:srgbClr val="FFFFFF"/>
                </a:solidFill>
              </a:defRPr>
            </a:lvl1pPr>
            <a:lvl2pPr marL="0" indent="342900">
              <a:buSzTx/>
              <a:buFontTx/>
              <a:buNone/>
              <a:defRPr sz="1800" b="1">
                <a:solidFill>
                  <a:srgbClr val="FFFFFF"/>
                </a:solidFill>
              </a:defRPr>
            </a:lvl2pPr>
            <a:lvl3pPr marL="0" indent="685800">
              <a:buSzTx/>
              <a:buFontTx/>
              <a:buNone/>
              <a:defRPr sz="1800" b="1">
                <a:solidFill>
                  <a:srgbClr val="FFFFFF"/>
                </a:solidFill>
              </a:defRPr>
            </a:lvl3pPr>
            <a:lvl4pPr marL="0" indent="1028700">
              <a:buSzTx/>
              <a:buFontTx/>
              <a:buNone/>
              <a:defRPr sz="1800" b="1">
                <a:solidFill>
                  <a:srgbClr val="FFFFFF"/>
                </a:solidFill>
              </a:defRPr>
            </a:lvl4pPr>
            <a:lvl5pPr marL="0" indent="1371600">
              <a:buSzTx/>
              <a:buFontTx/>
              <a:buNone/>
              <a:defRPr sz="18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7" name="Текст 2"/>
          <p:cNvSpPr>
            <a:spLocks noGrp="1"/>
          </p:cNvSpPr>
          <p:nvPr>
            <p:ph type="body" sz="quarter" idx="21"/>
          </p:nvPr>
        </p:nvSpPr>
        <p:spPr>
          <a:xfrm>
            <a:off x="5011861" y="2846729"/>
            <a:ext cx="322439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9144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28650" y="1851661"/>
            <a:ext cx="7886700" cy="4274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256371" y="6397943"/>
            <a:ext cx="258980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1pPr>
      <a:lvl2pPr marL="718457" marR="0" indent="-26125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2pPr>
      <a:lvl3pPr marL="12192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3pPr>
      <a:lvl4pPr marL="1737360" marR="0" indent="-36576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4pPr>
      <a:lvl5pPr marL="2194560" marR="0" indent="-36576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5pPr>
      <a:lvl6pPr marL="26924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6pPr>
      <a:lvl7pPr marL="31496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7pPr>
      <a:lvl8pPr marL="36068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8pPr>
      <a:lvl9pPr marL="4064000" marR="0" indent="-406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014607" y="4679017"/>
            <a:ext cx="3324311" cy="651626"/>
          </a:xfrm>
          <a:prstGeom prst="rect">
            <a:avLst/>
          </a:prstGeom>
        </p:spPr>
        <p:txBody>
          <a:bodyPr/>
          <a:lstStyle/>
          <a:p>
            <a:r>
              <a:rPr lang="ru-RU"/>
              <a:t>Мастыко Михаил ИТ-12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AE482-ED9C-4537-8237-A094A7BD3B87}"/>
              </a:ext>
            </a:extLst>
          </p:cNvPr>
          <p:cNvSpPr txBox="1"/>
          <p:nvPr/>
        </p:nvSpPr>
        <p:spPr>
          <a:xfrm>
            <a:off x="1102658" y="2707341"/>
            <a:ext cx="7279342" cy="1138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Проект по языкам программирования(С++)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Быки и коровы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E4C288C-C82B-4EFB-98F3-99A4F63576BA}"/>
              </a:ext>
            </a:extLst>
          </p:cNvPr>
          <p:cNvSpPr txBox="1">
            <a:spLocks/>
          </p:cNvSpPr>
          <p:nvPr/>
        </p:nvSpPr>
        <p:spPr>
          <a:xfrm>
            <a:off x="4670612" y="6408392"/>
            <a:ext cx="4473388" cy="39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ermianSansTypeface"/>
              </a:defRPr>
            </a:lvl9pPr>
          </a:lstStyle>
          <a:p>
            <a:pPr hangingPunct="1"/>
            <a:r>
              <a:rPr lang="ru-RU" sz="1800" dirty="0"/>
              <a:t>Институт компьютерных наук и технологий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Содержание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5EA91-1AC9-4AF7-B1A0-D4D95CF8F0C2}"/>
              </a:ext>
            </a:extLst>
          </p:cNvPr>
          <p:cNvSpPr txBox="1"/>
          <p:nvPr/>
        </p:nvSpPr>
        <p:spPr>
          <a:xfrm>
            <a:off x="628650" y="2142564"/>
            <a:ext cx="4347882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3200" dirty="0"/>
              <a:t>Постановка задачи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3200" dirty="0"/>
              <a:t>Алгоритм решения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3200" dirty="0"/>
              <a:t>Тестирование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AAB49-FF03-4F6B-BD26-E5CEB54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047147-E06F-44EA-9BA1-049C3004C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Цель: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Разработать программу для игры “Быки и коровы”.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Основные требования:</a:t>
            </a:r>
            <a:endParaRPr lang="ru-RU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Проверка корректности ввода.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Интуитивно понятный интерфейс.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Реализация игрового процесса.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Суть игры:</a:t>
            </a:r>
            <a:endParaRPr lang="ru-RU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Загадывается 4-значное число из уникальных цифр.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Игрок делает предположения.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Программа сообщает количество “быков” (правильных цифр на своих местах) и “коров” (правильных цифр не на своих местах).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Игрок, на основе подсказок, пытается отгадать число.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3445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92289-3F6B-4563-89C6-BF298BA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43996-4E23-4085-A9EB-B8DE2259C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Использованные структуры</a:t>
            </a:r>
          </a:p>
          <a:p>
            <a:r>
              <a:rPr lang="ru-RU" dirty="0"/>
              <a:t>Функции</a:t>
            </a:r>
          </a:p>
          <a:p>
            <a:r>
              <a:rPr lang="ru-RU" dirty="0"/>
              <a:t>Алгоритм в </a:t>
            </a:r>
            <a:r>
              <a:rPr lang="en-US" dirty="0"/>
              <a:t>main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9888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927E5-9523-4ECB-B940-3FEC126F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- </a:t>
            </a:r>
            <a:r>
              <a:rPr lang="en-US" dirty="0" err="1"/>
              <a:t>game_state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FE257F-3914-4FAB-97D5-6C17D080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389543"/>
            <a:ext cx="7886700" cy="25679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exit_game</a:t>
            </a:r>
            <a:r>
              <a:rPr lang="en-US" sz="3600" dirty="0"/>
              <a:t> – </a:t>
            </a:r>
            <a:r>
              <a:rPr lang="ru-RU" sz="3600" dirty="0"/>
              <a:t>выход из игры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repeat_game</a:t>
            </a:r>
            <a:r>
              <a:rPr lang="en-US" sz="3600" dirty="0"/>
              <a:t> –</a:t>
            </a:r>
            <a:r>
              <a:rPr lang="ru-RU" sz="3600" dirty="0"/>
              <a:t> повтор игры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continue_game</a:t>
            </a:r>
            <a:r>
              <a:rPr lang="en-US" sz="3600" dirty="0"/>
              <a:t> –</a:t>
            </a:r>
            <a:r>
              <a:rPr lang="ru-RU" sz="3600" dirty="0"/>
              <a:t> продолжать игру</a:t>
            </a:r>
          </a:p>
        </p:txBody>
      </p:sp>
    </p:spTree>
    <p:extLst>
      <p:ext uri="{BB962C8B-B14F-4D97-AF65-F5344CB8AC3E}">
        <p14:creationId xmlns:p14="http://schemas.microsoft.com/office/powerpoint/2010/main" val="5707526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EAB96-833A-4F0D-A6DD-70A95378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F10193-D790-4969-9529-805FC988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51661"/>
            <a:ext cx="7886700" cy="748104"/>
          </a:xfrm>
        </p:spPr>
        <p:txBody>
          <a:bodyPr>
            <a:normAutofit/>
          </a:bodyPr>
          <a:lstStyle/>
          <a:p>
            <a:r>
              <a:rPr lang="en-US" sz="2000" dirty="0"/>
              <a:t>check input(string s) - 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Проверяет </a:t>
            </a:r>
            <a:r>
              <a:rPr lang="ru-RU" sz="2000" dirty="0">
                <a:solidFill>
                  <a:srgbClr val="212529"/>
                </a:solidFill>
                <a:latin typeface="-apple-system"/>
              </a:rPr>
              <a:t>вводимое число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 на корректность (длина, тип данных, уникальность, отсутствие ведущих нулей).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0E220A-529C-4BF9-91EC-C72FABBA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17426"/>
            <a:ext cx="3676463" cy="1423147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47BFDE1-0F89-4CBB-8887-159AFA76F32B}"/>
              </a:ext>
            </a:extLst>
          </p:cNvPr>
          <p:cNvCxnSpPr>
            <a:cxnSpLocks/>
          </p:cNvCxnSpPr>
          <p:nvPr/>
        </p:nvCxnSpPr>
        <p:spPr>
          <a:xfrm>
            <a:off x="815787" y="4016188"/>
            <a:ext cx="3316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6FA1B2-6513-45B6-B72C-D948FF1B2425}"/>
              </a:ext>
            </a:extLst>
          </p:cNvPr>
          <p:cNvSpPr txBox="1"/>
          <p:nvPr/>
        </p:nvSpPr>
        <p:spPr>
          <a:xfrm>
            <a:off x="6947962" y="2563907"/>
            <a:ext cx="97459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ASCII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D999C1-228D-4389-9F0E-46EDC501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74" y="3003740"/>
            <a:ext cx="1299462" cy="3025613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43BFAB-C251-4283-B2FF-B7FFC1F4FBF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66882" y="4140573"/>
            <a:ext cx="860051" cy="691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928D7C-5619-4F71-B40E-B74C3BBE0A21}"/>
              </a:ext>
            </a:extLst>
          </p:cNvPr>
          <p:cNvSpPr txBox="1"/>
          <p:nvPr/>
        </p:nvSpPr>
        <p:spPr>
          <a:xfrm>
            <a:off x="2842839" y="4831977"/>
            <a:ext cx="2719037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Добавляем </a:t>
            </a:r>
            <a:r>
              <a:rPr lang="en-US" sz="2800" dirty="0"/>
              <a:t>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 в </a:t>
            </a:r>
            <a:r>
              <a:rPr lang="ru-RU" sz="2800" dirty="0" err="1"/>
              <a:t>мн</a:t>
            </a:r>
            <a:r>
              <a:rPr lang="ru-RU" sz="2800" dirty="0"/>
              <a:t>-во </a:t>
            </a:r>
            <a:r>
              <a:rPr lang="en-US" sz="2800" dirty="0"/>
              <a:t>numbers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</p:spTree>
    <p:extLst>
      <p:ext uri="{BB962C8B-B14F-4D97-AF65-F5344CB8AC3E}">
        <p14:creationId xmlns:p14="http://schemas.microsoft.com/office/powerpoint/2010/main" val="23763864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593C-0C5D-40B7-AEBC-B0D10C1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129496-B439-41F0-A462-B49418D0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51661"/>
            <a:ext cx="7886700" cy="595704"/>
          </a:xfrm>
        </p:spPr>
        <p:txBody>
          <a:bodyPr>
            <a:normAutofit fontScale="92500"/>
          </a:bodyPr>
          <a:lstStyle/>
          <a:p>
            <a:r>
              <a:rPr lang="en-US" dirty="0"/>
              <a:t>Random() – </a:t>
            </a:r>
            <a:r>
              <a:rPr lang="ru-RU" dirty="0"/>
              <a:t>генерирует загадываемое число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847D7-EDF4-4413-A04E-7CF4CCED64A0}"/>
              </a:ext>
            </a:extLst>
          </p:cNvPr>
          <p:cNvSpPr txBox="1"/>
          <p:nvPr/>
        </p:nvSpPr>
        <p:spPr>
          <a:xfrm>
            <a:off x="6947962" y="2563907"/>
            <a:ext cx="97459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ASCII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835FB9-B240-4251-8F02-E60E61D6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74" y="3003740"/>
            <a:ext cx="1299462" cy="3025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FEA72-CF7E-4CC6-B0D0-FA68DE61231A}"/>
              </a:ext>
            </a:extLst>
          </p:cNvPr>
          <p:cNvSpPr txBox="1"/>
          <p:nvPr/>
        </p:nvSpPr>
        <p:spPr>
          <a:xfrm>
            <a:off x="406881" y="2403576"/>
            <a:ext cx="409575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Digits</a:t>
            </a:r>
            <a:r>
              <a:rPr lang="ru-RU" dirty="0"/>
              <a:t> – куда будем добавлять цифры.</a:t>
            </a: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Пока размер </a:t>
            </a:r>
            <a:r>
              <a:rPr lang="en-US" dirty="0"/>
              <a:t>digits </a:t>
            </a:r>
            <a:r>
              <a:rPr lang="ru-RU" dirty="0"/>
              <a:t>не равняется 4, генерируем цифры. 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95A5A-FB2B-4E60-844A-26B0BFF476B6}"/>
              </a:ext>
            </a:extLst>
          </p:cNvPr>
          <p:cNvSpPr txBox="1"/>
          <p:nvPr/>
        </p:nvSpPr>
        <p:spPr>
          <a:xfrm>
            <a:off x="537883" y="3662102"/>
            <a:ext cx="505609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Новая цифра = </a:t>
            </a:r>
            <a:r>
              <a:rPr lang="en-US" sz="2400" dirty="0"/>
              <a:t>48 + rand() mod 10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0C502223-B199-407A-83B2-1AA85E211A21}"/>
              </a:ext>
            </a:extLst>
          </p:cNvPr>
          <p:cNvSpPr/>
          <p:nvPr/>
        </p:nvSpPr>
        <p:spPr>
          <a:xfrm>
            <a:off x="2698376" y="2955678"/>
            <a:ext cx="4150659" cy="744070"/>
          </a:xfrm>
          <a:custGeom>
            <a:avLst/>
            <a:gdLst>
              <a:gd name="connsiteX0" fmla="*/ 0 w 4052047"/>
              <a:gd name="connsiteY0" fmla="*/ 448236 h 448236"/>
              <a:gd name="connsiteX1" fmla="*/ 1631576 w 4052047"/>
              <a:gd name="connsiteY1" fmla="*/ 44824 h 448236"/>
              <a:gd name="connsiteX2" fmla="*/ 4052047 w 4052047"/>
              <a:gd name="connsiteY2" fmla="*/ 0 h 448236"/>
              <a:gd name="connsiteX0" fmla="*/ 0 w 4123765"/>
              <a:gd name="connsiteY0" fmla="*/ 681319 h 681319"/>
              <a:gd name="connsiteX1" fmla="*/ 1631576 w 4123765"/>
              <a:gd name="connsiteY1" fmla="*/ 277907 h 681319"/>
              <a:gd name="connsiteX2" fmla="*/ 4123765 w 4123765"/>
              <a:gd name="connsiteY2" fmla="*/ 0 h 681319"/>
              <a:gd name="connsiteX0" fmla="*/ 0 w 4123765"/>
              <a:gd name="connsiteY0" fmla="*/ 744070 h 744070"/>
              <a:gd name="connsiteX1" fmla="*/ 2572870 w 4123765"/>
              <a:gd name="connsiteY1" fmla="*/ 0 h 744070"/>
              <a:gd name="connsiteX2" fmla="*/ 4123765 w 4123765"/>
              <a:gd name="connsiteY2" fmla="*/ 62751 h 744070"/>
              <a:gd name="connsiteX0" fmla="*/ 0 w 4150659"/>
              <a:gd name="connsiteY0" fmla="*/ 744070 h 744070"/>
              <a:gd name="connsiteX1" fmla="*/ 2572870 w 4150659"/>
              <a:gd name="connsiteY1" fmla="*/ 0 h 744070"/>
              <a:gd name="connsiteX2" fmla="*/ 4150659 w 4150659"/>
              <a:gd name="connsiteY2" fmla="*/ 125504 h 744070"/>
              <a:gd name="connsiteX0" fmla="*/ 0 w 4150659"/>
              <a:gd name="connsiteY0" fmla="*/ 746085 h 746085"/>
              <a:gd name="connsiteX1" fmla="*/ 2572870 w 4150659"/>
              <a:gd name="connsiteY1" fmla="*/ 2015 h 746085"/>
              <a:gd name="connsiteX2" fmla="*/ 4150659 w 4150659"/>
              <a:gd name="connsiteY2" fmla="*/ 127519 h 746085"/>
              <a:gd name="connsiteX0" fmla="*/ 0 w 4150659"/>
              <a:gd name="connsiteY0" fmla="*/ 744070 h 744070"/>
              <a:gd name="connsiteX1" fmla="*/ 2572870 w 4150659"/>
              <a:gd name="connsiteY1" fmla="*/ 0 h 744070"/>
              <a:gd name="connsiteX2" fmla="*/ 4150659 w 4150659"/>
              <a:gd name="connsiteY2" fmla="*/ 125504 h 74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0659" h="744070">
                <a:moveTo>
                  <a:pt x="0" y="744070"/>
                </a:moveTo>
                <a:cubicBezTo>
                  <a:pt x="478117" y="579717"/>
                  <a:pt x="1715246" y="65742"/>
                  <a:pt x="2572870" y="0"/>
                </a:cubicBezTo>
                <a:lnTo>
                  <a:pt x="4150659" y="125504"/>
                </a:ln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DE09B434-DC78-41CB-984D-582B1FF3B0B5}"/>
              </a:ext>
            </a:extLst>
          </p:cNvPr>
          <p:cNvSpPr/>
          <p:nvPr/>
        </p:nvSpPr>
        <p:spPr>
          <a:xfrm>
            <a:off x="5899197" y="3087125"/>
            <a:ext cx="851226" cy="2942228"/>
          </a:xfrm>
          <a:prstGeom prst="leftBrace">
            <a:avLst>
              <a:gd name="adj1" fmla="val 8333"/>
              <a:gd name="adj2" fmla="val 46953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1A3BD56-334C-438F-A0CD-010054E3A241}"/>
              </a:ext>
            </a:extLst>
          </p:cNvPr>
          <p:cNvSpPr/>
          <p:nvPr/>
        </p:nvSpPr>
        <p:spPr>
          <a:xfrm>
            <a:off x="2454756" y="3694269"/>
            <a:ext cx="487240" cy="51379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noFill/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18EE35B-530C-47B5-811C-11B44AD77E34}"/>
              </a:ext>
            </a:extLst>
          </p:cNvPr>
          <p:cNvSpPr/>
          <p:nvPr/>
        </p:nvSpPr>
        <p:spPr>
          <a:xfrm>
            <a:off x="3014135" y="3655786"/>
            <a:ext cx="2070846" cy="552275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cxnSp>
        <p:nvCxnSpPr>
          <p:cNvPr id="29" name="Соединитель: изогнутый 28">
            <a:extLst>
              <a:ext uri="{FF2B5EF4-FFF2-40B4-BE49-F238E27FC236}">
                <a16:creationId xmlns:a16="http://schemas.microsoft.com/office/drawing/2014/main" id="{7426A94C-895A-4D81-9667-5236522C47AE}"/>
              </a:ext>
            </a:extLst>
          </p:cNvPr>
          <p:cNvCxnSpPr>
            <a:stCxn id="26" idx="6"/>
            <a:endCxn id="24" idx="1"/>
          </p:cNvCxnSpPr>
          <p:nvPr/>
        </p:nvCxnSpPr>
        <p:spPr>
          <a:xfrm>
            <a:off x="5084981" y="3931924"/>
            <a:ext cx="814216" cy="536665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4BEC63-0985-4787-A2C1-4AAF762F2798}"/>
              </a:ext>
            </a:extLst>
          </p:cNvPr>
          <p:cNvSpPr txBox="1"/>
          <p:nvPr/>
        </p:nvSpPr>
        <p:spPr>
          <a:xfrm>
            <a:off x="364455" y="4700765"/>
            <a:ext cx="527124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Если р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азмер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digit = 0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 и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te</a:t>
            </a:r>
            <a:r>
              <a:rPr lang="en-US" sz="2400" dirty="0"/>
              <a:t>mp=0</a:t>
            </a:r>
            <a:r>
              <a:rPr lang="ru-RU" sz="2400" dirty="0"/>
              <a:t>, генерируем заново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rPr>
              <a:t> 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PermianSansTypeface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ED3A3B1-9BE2-470F-B90F-D943E8252275}"/>
              </a:ext>
            </a:extLst>
          </p:cNvPr>
          <p:cNvSpPr/>
          <p:nvPr/>
        </p:nvSpPr>
        <p:spPr>
          <a:xfrm>
            <a:off x="1900518" y="4123765"/>
            <a:ext cx="1810870" cy="654423"/>
          </a:xfrm>
          <a:custGeom>
            <a:avLst/>
            <a:gdLst>
              <a:gd name="connsiteX0" fmla="*/ 1810870 w 1810870"/>
              <a:gd name="connsiteY0" fmla="*/ 654423 h 654423"/>
              <a:gd name="connsiteX1" fmla="*/ 457200 w 1810870"/>
              <a:gd name="connsiteY1" fmla="*/ 430306 h 654423"/>
              <a:gd name="connsiteX2" fmla="*/ 0 w 1810870"/>
              <a:gd name="connsiteY2" fmla="*/ 0 h 65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0870" h="654423">
                <a:moveTo>
                  <a:pt x="1810870" y="654423"/>
                </a:moveTo>
                <a:cubicBezTo>
                  <a:pt x="1284941" y="596899"/>
                  <a:pt x="759012" y="539376"/>
                  <a:pt x="457200" y="430306"/>
                </a:cubicBezTo>
                <a:cubicBezTo>
                  <a:pt x="155388" y="321236"/>
                  <a:pt x="65741" y="98612"/>
                  <a:pt x="0" y="0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47641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1335-1718-4ADF-AB6C-4A08349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F20880-5F5C-4A36-B8EB-25F0F8721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countBullsAndCows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547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216</Words>
  <Application>Microsoft Office PowerPoint</Application>
  <PresentationFormat>Экран (4:3)</PresentationFormat>
  <Paragraphs>40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PermianSansTypeface</vt:lpstr>
      <vt:lpstr>PermianSerifTypeface</vt:lpstr>
      <vt:lpstr>Тема Office</vt:lpstr>
      <vt:lpstr>Презентация PowerPoint</vt:lpstr>
      <vt:lpstr>Содержание</vt:lpstr>
      <vt:lpstr> Постановка задачи</vt:lpstr>
      <vt:lpstr>Алгоритм решения</vt:lpstr>
      <vt:lpstr>Enum - game_state</vt:lpstr>
      <vt:lpstr>Функции</vt:lpstr>
      <vt:lpstr>Функции</vt:lpstr>
      <vt:lpstr>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Misha</cp:lastModifiedBy>
  <cp:revision>30</cp:revision>
  <dcterms:modified xsi:type="dcterms:W3CDTF">2025-01-15T22:05:28Z</dcterms:modified>
</cp:coreProperties>
</file>