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5" r:id="rId15"/>
    <p:sldId id="270" r:id="rId16"/>
    <p:sldId id="276" r:id="rId17"/>
    <p:sldId id="271" r:id="rId18"/>
    <p:sldId id="272" r:id="rId19"/>
    <p:sldId id="277" r:id="rId20"/>
    <p:sldId id="273" r:id="rId21"/>
    <p:sldId id="278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75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6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40" autoAdjust="0"/>
  </p:normalViewPr>
  <p:slideViewPr>
    <p:cSldViewPr snapToGrid="0">
      <p:cViewPr>
        <p:scale>
          <a:sx n="75" d="100"/>
          <a:sy n="75" d="100"/>
        </p:scale>
        <p:origin x="13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0B211-7AB2-4513-8F89-DB573046E10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1E586-4996-4609-880D-79E37A93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7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1E586-4996-4609-880D-79E37A934B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4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1E586-4996-4609-880D-79E37A934BD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5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1E586-4996-4609-880D-79E37A934BD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4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1E586-4996-4609-880D-79E37A934BD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1E586-4996-4609-880D-79E37A934BD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8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1E586-4996-4609-880D-79E37A934BD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8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1E586-4996-4609-880D-79E37A934BD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1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F370D-0CF7-EABD-BF76-A3F7543D2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7BF0F-2243-3F6C-DD9F-1B32545C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E7AB-E381-8DC7-5548-1669C713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3E3E4-7EBB-6A25-CF31-DB83B8CC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9C616-8E87-0DB1-991E-3AA9F6B8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9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44313-F428-1E6B-C289-E006FE85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996C7-2A48-6158-48AD-20A359E87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BA683-9197-32D1-3680-E51C42F9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CC580-7C7F-9C79-C302-C3B38000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A400B-0643-2935-A50A-718E1BDB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43853-6A35-0C56-B06C-DEA41D1E2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BFA76-B176-AB71-5057-E0606E5F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D89D9-9588-16F3-04E3-78B3D672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66E6-41E5-9FAF-1CDF-CDCAB3FB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27832-1AC3-CBD7-D132-4E9D5EB8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8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0AF8F49-4829-76BA-172B-64347676DA04}"/>
              </a:ext>
            </a:extLst>
          </p:cNvPr>
          <p:cNvSpPr/>
          <p:nvPr userDrawn="1"/>
        </p:nvSpPr>
        <p:spPr>
          <a:xfrm>
            <a:off x="0" y="8427"/>
            <a:ext cx="12192000" cy="116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40018C-A4E5-98BB-6D7D-FA6646C9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71020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7D47E-EC6E-2E40-2AE4-F54F6D1C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4771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C1A3E-D03C-47D0-FCD2-CB02ED8D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02FB6-78D2-AC2B-D940-9A772906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99DE1-7C30-50F1-7CD1-3D503E7D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8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EC5C6-8644-4018-0915-54B4A6E7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CD6F7-1172-97F8-BAA4-59A9DFF6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BC50A-CB8D-724E-8622-3B0390C1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8F838-0490-2C78-F925-96AE3A04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AE93-7240-E1CA-96C4-10D59896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6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C191-1D8B-8FCD-27BC-356A700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AC090-53BF-6C95-E2F3-F043A692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10438-E756-E0D5-0392-C86BF04C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52732-D45E-FBB6-CCE9-4E5178AA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512E7-DF83-B8E7-F57E-9D3D17E6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0A6AA-2C2A-910A-4F3C-86C2DEB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0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2160-3093-0703-9938-B9474BD6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85A91-2D71-2F27-6D30-D5DB0280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64712-5EF1-620E-331F-218C42C6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FC79C-F082-6840-B46B-42003D7E2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C9152-F349-BBAE-8347-85B649B31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DB2C3B-4401-1A6E-A404-88FE429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9BFA8-B165-5A74-E894-83F34770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0FB0B-3F7A-11FF-F350-0C0E9532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6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38E3-2BD7-F96F-1662-70E14C0E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1EF7E7-0579-A4F2-CC71-8E149EA1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1D8C06-E6C8-7B08-27DA-493FB710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EF2AD-61DD-5AED-F053-55937912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2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A0D9C-6EB6-0949-DA4A-EAEB565E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76CED-2279-DA4A-9E31-972E7AB1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C24AD-597A-5377-3224-C9DD25B9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7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5EA14-7F0F-C495-7031-543894FF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3BD72-C05B-D8B5-08CD-8D725092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4A923-1BB1-4247-8397-548070531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A2952-CF94-2DFE-6BDF-7A040E0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48791-F012-6FC2-2E3A-0A4E021E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89366-8C12-811E-B8F9-039133E3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C2A07-3D0D-223A-BC33-E00AEF7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86672-93D4-5820-AF59-C176FECE1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E62FE-64B8-5C90-3205-926AAFD9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ED888-343E-31DB-75EC-AA63CC8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48EAD-183C-B292-12B2-CD6CE31B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B09A-8C63-8BFD-0232-D61D179A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5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E564E7-EB05-1352-754C-8ADACAEE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4D39A-E796-C7B1-B64C-59059B36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33F53-9826-EFD8-EF1E-E93A45278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8D2E-BD05-49CA-8FDD-232C7D92F850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3E5F3-782B-2308-A486-9524A8B8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C11EC-C555-B1E3-55B2-EF2030D5C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hyperlink" Target="https://oi-wiki.org/math/binary-exponenti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topic/rmq/#st-%E8%A1%A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46301-2EF7-8A6A-7D6C-F57CEEC06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2023 </a:t>
            </a:r>
            <a:r>
              <a:rPr lang="zh-CN" altLang="en-US" sz="4400" dirty="0"/>
              <a:t>重庆大学</a:t>
            </a:r>
            <a:r>
              <a:rPr lang="en-US" altLang="zh-CN" sz="4400" dirty="0"/>
              <a:t>ACM </a:t>
            </a:r>
            <a:r>
              <a:rPr lang="zh-CN" altLang="en-US" sz="4400" dirty="0"/>
              <a:t>程序设计挑战赛</a:t>
            </a:r>
            <a:br>
              <a:rPr lang="zh-CN" altLang="en-US" sz="4400" dirty="0"/>
            </a:br>
            <a:r>
              <a:rPr lang="zh-CN" altLang="en-US" sz="4400" dirty="0"/>
              <a:t>暨社团新生赛正式赛</a:t>
            </a:r>
            <a:br>
              <a:rPr lang="en-US" altLang="zh-CN" sz="4400" dirty="0"/>
            </a:br>
            <a:r>
              <a:rPr lang="en-US" altLang="zh-CN" sz="4400" dirty="0"/>
              <a:t>CQU-ACM Challenge 2023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9284E-FD26-2AF1-91B4-BB5595756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解题报告</a:t>
            </a:r>
            <a:endParaRPr lang="en-US" altLang="zh-CN" dirty="0"/>
          </a:p>
          <a:p>
            <a:r>
              <a:rPr lang="en-US" altLang="zh-CN" dirty="0"/>
              <a:t>By LYP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39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400E-E790-2E4D-E8BA-B9D1D596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 </a:t>
            </a:r>
            <a:r>
              <a:rPr lang="zh-CN" altLang="en-US" dirty="0"/>
              <a:t>回到过去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8106F-A78F-FE58-36BE-B3C4B200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53166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由于有题目限制，因此只需要判断常函数和一次函数即可。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判断多解：</a:t>
            </a:r>
            <a:r>
              <a:rPr lang="en-US" altLang="zh-CN" dirty="0"/>
              <a:t>n &lt;= 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常函数：所有</a:t>
            </a:r>
            <a:r>
              <a:rPr lang="en-US" altLang="zh-CN" dirty="0"/>
              <a:t>y</a:t>
            </a:r>
            <a:r>
              <a:rPr lang="zh-CN" altLang="en-US" dirty="0"/>
              <a:t>都相等。</a:t>
            </a:r>
            <a:endParaRPr lang="en-US" altLang="zh-CN" dirty="0"/>
          </a:p>
          <a:p>
            <a:r>
              <a:rPr lang="zh-CN" altLang="en-US" dirty="0"/>
              <a:t>一次函数：所有除第一个点以外的点关于第一个点的向量共线。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V1 = (x2 – x1, y2 – y1) = (a, b)</a:t>
            </a:r>
          </a:p>
          <a:p>
            <a:pPr marL="0" indent="0" algn="ctr">
              <a:buNone/>
            </a:pPr>
            <a:r>
              <a:rPr lang="en-US" altLang="zh-CN" dirty="0"/>
              <a:t>V2 = (x3 – x1, y3 – y1) = (c, d)</a:t>
            </a:r>
          </a:p>
          <a:p>
            <a:pPr marL="0" indent="0" algn="ctr">
              <a:buNone/>
            </a:pPr>
            <a:r>
              <a:rPr lang="en-US" altLang="zh-CN" dirty="0"/>
              <a:t>V1= k·V2 ⇔ a * d = b * c</a:t>
            </a:r>
          </a:p>
          <a:p>
            <a:pPr marL="0" indent="0" algn="ctr">
              <a:buNone/>
            </a:pPr>
            <a:r>
              <a:rPr lang="zh-CN" altLang="en-US" sz="2200" dirty="0"/>
              <a:t>（因为</a:t>
            </a:r>
            <a:r>
              <a:rPr lang="en-US" altLang="zh-CN" sz="2200" dirty="0"/>
              <a:t>a*d&lt;=10^24</a:t>
            </a:r>
            <a:r>
              <a:rPr lang="zh-CN" altLang="en-US" sz="2200" dirty="0"/>
              <a:t>可能会爆</a:t>
            </a:r>
            <a:r>
              <a:rPr lang="en-US" altLang="zh-CN" sz="2200" dirty="0"/>
              <a:t>long </a:t>
            </a:r>
            <a:r>
              <a:rPr lang="en-US" altLang="zh-CN" sz="2200" dirty="0" err="1"/>
              <a:t>long</a:t>
            </a:r>
            <a:r>
              <a:rPr lang="zh-CN" altLang="en-US" sz="2200" dirty="0"/>
              <a:t>，因此注意使用</a:t>
            </a:r>
            <a:r>
              <a:rPr lang="en-US" altLang="zh-CN" sz="2200" dirty="0"/>
              <a:t>__int128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0" indent="0" algn="ctr">
              <a:buNone/>
            </a:pPr>
            <a:r>
              <a:rPr lang="zh-CN" altLang="en-US" sz="2200" dirty="0"/>
              <a:t>（注意最好不要用浮点数相除来判断，容易出现浮点精度问题，导致判断不等）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254F64-4AB3-5EB0-CAC0-3AB3ACA4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65" y="1932742"/>
            <a:ext cx="8991270" cy="733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24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400E-E790-2E4D-E8BA-B9D1D596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I. </a:t>
            </a:r>
            <a:r>
              <a:rPr lang="zh-CN" altLang="en-US" dirty="0"/>
              <a:t>穿越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8106F-A78F-FE58-36BE-B3C4B200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6925733" cy="4771105"/>
          </a:xfrm>
        </p:spPr>
        <p:txBody>
          <a:bodyPr/>
          <a:lstStyle/>
          <a:p>
            <a:r>
              <a:rPr lang="zh-CN" altLang="en-US" dirty="0"/>
              <a:t>字典序最大的英文字符串 </a:t>
            </a:r>
            <a:r>
              <a:rPr lang="en-US" altLang="zh-CN" dirty="0"/>
              <a:t>⇔</a:t>
            </a:r>
            <a:r>
              <a:rPr lang="zh-CN" altLang="en-US" dirty="0"/>
              <a:t>字典序最大的</a:t>
            </a:r>
            <a:r>
              <a:rPr lang="en-US" altLang="zh-CN" dirty="0"/>
              <a:t>01</a:t>
            </a:r>
            <a:r>
              <a:rPr lang="zh-CN" altLang="en-US" dirty="0"/>
              <a:t>字符串。</a:t>
            </a:r>
            <a:endParaRPr lang="en-US" altLang="zh-CN" dirty="0"/>
          </a:p>
          <a:p>
            <a:r>
              <a:rPr lang="zh-CN" altLang="en-US" dirty="0"/>
              <a:t>把尽可能多的</a:t>
            </a:r>
            <a:r>
              <a:rPr lang="en-US" altLang="zh-CN" dirty="0"/>
              <a:t>1</a:t>
            </a:r>
            <a:r>
              <a:rPr lang="zh-CN" altLang="en-US" dirty="0"/>
              <a:t>移到左边。</a:t>
            </a:r>
            <a:endParaRPr lang="en-US" altLang="zh-CN" dirty="0"/>
          </a:p>
          <a:p>
            <a:r>
              <a:rPr lang="zh-CN" altLang="en-US" dirty="0"/>
              <a:t>可以使用双指针，一个指针</a:t>
            </a:r>
            <a:r>
              <a:rPr lang="en-US" altLang="zh-CN" dirty="0"/>
              <a:t>j</a:t>
            </a:r>
            <a:r>
              <a:rPr lang="zh-CN" altLang="en-US" dirty="0"/>
              <a:t>向右找</a:t>
            </a:r>
            <a:r>
              <a:rPr lang="en-US" altLang="zh-CN" dirty="0"/>
              <a:t>1</a:t>
            </a:r>
            <a:r>
              <a:rPr lang="zh-CN" altLang="en-US" dirty="0"/>
              <a:t>，一个指针</a:t>
            </a:r>
            <a:r>
              <a:rPr lang="en-US" altLang="zh-CN" dirty="0" err="1"/>
              <a:t>i</a:t>
            </a:r>
            <a:r>
              <a:rPr lang="zh-CN" altLang="en-US" dirty="0"/>
              <a:t>指定该</a:t>
            </a:r>
            <a:r>
              <a:rPr lang="en-US" altLang="zh-CN" dirty="0"/>
              <a:t>1</a:t>
            </a:r>
            <a:r>
              <a:rPr lang="zh-CN" altLang="en-US" dirty="0"/>
              <a:t>所在的位置。</a:t>
            </a:r>
            <a:endParaRPr lang="en-US" altLang="zh-CN" dirty="0"/>
          </a:p>
          <a:p>
            <a:r>
              <a:rPr lang="zh-CN" altLang="en-US" dirty="0"/>
              <a:t>到最后</a:t>
            </a:r>
            <a:r>
              <a:rPr lang="en-US" altLang="zh-CN" dirty="0"/>
              <a:t>k</a:t>
            </a:r>
            <a:r>
              <a:rPr lang="zh-CN" altLang="en-US" dirty="0"/>
              <a:t>不够我交换了，那就把这个</a:t>
            </a:r>
            <a:r>
              <a:rPr lang="en-US" altLang="zh-CN" dirty="0"/>
              <a:t>1</a:t>
            </a:r>
            <a:r>
              <a:rPr lang="zh-CN" altLang="en-US" dirty="0"/>
              <a:t>放到尽可能前面。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FBE0D4-153E-B53A-822B-2B9F58E6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510" y="1497907"/>
            <a:ext cx="3675692" cy="38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400E-E790-2E4D-E8BA-B9D1D596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J. </a:t>
            </a:r>
            <a:r>
              <a:rPr lang="zh-CN" altLang="en-US" dirty="0"/>
              <a:t>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8106F-A78F-FE58-36BE-B3C4B200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m=1</a:t>
            </a:r>
            <a:r>
              <a:rPr lang="zh-CN" altLang="en-US" dirty="0"/>
              <a:t>，那么答案会是多少？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m=2</a:t>
            </a:r>
            <a:r>
              <a:rPr lang="zh-CN" altLang="en-US" dirty="0"/>
              <a:t>，那么答案会是多少？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m=m</a:t>
            </a:r>
            <a:r>
              <a:rPr lang="zh-CN" altLang="en-US" dirty="0"/>
              <a:t>，那么答案会是多少？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en-US" dirty="0">
                <a:hlinkClick r:id="rId2"/>
              </a:rPr>
              <a:t>快速幂</a:t>
            </a:r>
            <a:r>
              <a:rPr lang="zh-CN" altLang="en-US" dirty="0"/>
              <a:t>即可得到结果。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7B39E87-8D7C-D9FD-52D5-160DED05E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641685"/>
              </p:ext>
            </p:extLst>
          </p:nvPr>
        </p:nvGraphicFramePr>
        <p:xfrm>
          <a:off x="4265613" y="1939925"/>
          <a:ext cx="36623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160" imgH="241200" progId="Equation.DSMT4">
                  <p:embed/>
                </p:oleObj>
              </mc:Choice>
              <mc:Fallback>
                <p:oleObj name="Equation" r:id="rId3" imgW="1892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5613" y="1939925"/>
                        <a:ext cx="36623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3266899-D31E-529E-6511-6A24C5B6A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81025"/>
              </p:ext>
            </p:extLst>
          </p:nvPr>
        </p:nvGraphicFramePr>
        <p:xfrm>
          <a:off x="3848350" y="2940717"/>
          <a:ext cx="4495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3800" imgH="241200" progId="Equation.DSMT4">
                  <p:embed/>
                </p:oleObj>
              </mc:Choice>
              <mc:Fallback>
                <p:oleObj name="Equation" r:id="rId5" imgW="232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8350" y="2940717"/>
                        <a:ext cx="44953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4068B7B-F4C1-AEFD-E205-6DE3E179C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11674"/>
              </p:ext>
            </p:extLst>
          </p:nvPr>
        </p:nvGraphicFramePr>
        <p:xfrm>
          <a:off x="4020306" y="4480118"/>
          <a:ext cx="4151387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45960" imgH="241200" progId="Equation.DSMT4">
                  <p:embed/>
                </p:oleObj>
              </mc:Choice>
              <mc:Fallback>
                <p:oleObj name="Equation" r:id="rId7" imgW="2145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0306" y="4480118"/>
                        <a:ext cx="4151387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5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400E-E790-2E4D-E8BA-B9D1D596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K. </a:t>
            </a:r>
            <a:r>
              <a:rPr lang="zh-CN" altLang="en-US" dirty="0"/>
              <a:t>重逢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8106F-A78F-FE58-36BE-B3C4B200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首先观察到一个性质：后一时刻的圆一定包含前一时刻的圆。这意味着，如果在一个时刻有重叠了，那么之后都会有重叠。</a:t>
            </a:r>
            <a:endParaRPr lang="en-US" altLang="zh-CN" dirty="0"/>
          </a:p>
          <a:p>
            <a:r>
              <a:rPr lang="zh-CN" altLang="en-US" dirty="0"/>
              <a:t>那么我们就可以枚举这个第一次重叠的时间。从</a:t>
            </a:r>
            <a:r>
              <a:rPr lang="en-US" altLang="zh-CN" dirty="0"/>
              <a:t>0</a:t>
            </a:r>
            <a:r>
              <a:rPr lang="zh-CN" altLang="en-US" dirty="0"/>
              <a:t>一直到</a:t>
            </a:r>
            <a:r>
              <a:rPr lang="en-US" altLang="zh-CN" dirty="0"/>
              <a:t>1e9</a:t>
            </a:r>
            <a:r>
              <a:rPr lang="zh-CN" altLang="en-US" dirty="0"/>
              <a:t>，那么怎么枚举高效呢？</a:t>
            </a:r>
            <a:endParaRPr lang="en-US" altLang="zh-CN" dirty="0"/>
          </a:p>
          <a:p>
            <a:r>
              <a:rPr lang="zh-CN" altLang="en-US" dirty="0"/>
              <a:t>可以用二分法。取</a:t>
            </a:r>
            <a:r>
              <a:rPr lang="en-US" altLang="zh-CN" dirty="0"/>
              <a:t>l=0,r=1e9+10</a:t>
            </a:r>
            <a:r>
              <a:rPr lang="zh-CN" altLang="en-US" dirty="0"/>
              <a:t>，如果</a:t>
            </a:r>
            <a:r>
              <a:rPr lang="en-US" altLang="zh-CN" dirty="0"/>
              <a:t>mid=(l + r) / 2</a:t>
            </a:r>
            <a:r>
              <a:rPr lang="zh-CN" altLang="en-US" dirty="0"/>
              <a:t>时刻已经重叠了，那么</a:t>
            </a:r>
            <a:r>
              <a:rPr lang="en-US" altLang="zh-CN" dirty="0"/>
              <a:t>r=mid</a:t>
            </a:r>
            <a:r>
              <a:rPr lang="zh-CN" altLang="en-US" dirty="0"/>
              <a:t>，如果</a:t>
            </a:r>
            <a:r>
              <a:rPr lang="en-US" altLang="zh-CN" dirty="0"/>
              <a:t>mid</a:t>
            </a:r>
            <a:r>
              <a:rPr lang="zh-CN" altLang="en-US" dirty="0"/>
              <a:t>时刻没有重叠，那么</a:t>
            </a:r>
            <a:r>
              <a:rPr lang="en-US" altLang="zh-CN" dirty="0"/>
              <a:t>l=mid</a:t>
            </a:r>
            <a:r>
              <a:rPr lang="zh-CN" altLang="en-US" dirty="0"/>
              <a:t>。这样一直下去，就能找到最终第一次重叠的时间啦。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当然也可以用二次函数的求根公式，但这个过程中判断较为复杂，且容易出现精度问题。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32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400E-E790-2E4D-E8BA-B9D1D596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K. </a:t>
            </a:r>
            <a:r>
              <a:rPr lang="zh-CN" altLang="en-US" dirty="0"/>
              <a:t>重逢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8106F-A78F-FE58-36BE-B3C4B200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如何判断重叠？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R1 + R2 &gt;= sqrt((x2 – x1)^2 + (y2 – y1)^2)</a:t>
            </a:r>
          </a:p>
          <a:p>
            <a:r>
              <a:rPr lang="zh-CN" altLang="en-US" dirty="0"/>
              <a:t>浮点二分的写法（注意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都需要在之前转化为单位向量）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07FE3-6879-DDCF-974D-A00BF0D8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24" y="2998551"/>
            <a:ext cx="5873952" cy="347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1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L. </a:t>
            </a:r>
            <a:r>
              <a:rPr lang="zh-CN" altLang="en-US" dirty="0"/>
              <a:t>紧急支援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528280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注意本题的题意：如果选定了一个方向，那么就得等这个方向的所有城市都补助完了，再换其他的方向。</a:t>
            </a:r>
            <a:endParaRPr lang="en-US" altLang="zh-CN" sz="2400" dirty="0"/>
          </a:p>
          <a:p>
            <a:r>
              <a:rPr lang="zh-CN" altLang="en-US" sz="2400" dirty="0"/>
              <a:t>那么我们只需要考虑当前要去的方向的期望延迟时间（到我开始传输之前过去的时间）即可。</a:t>
            </a:r>
            <a:endParaRPr lang="en-US" altLang="zh-CN" sz="2400" dirty="0"/>
          </a:p>
          <a:p>
            <a:r>
              <a:rPr lang="zh-CN" altLang="en-US" sz="2400" dirty="0"/>
              <a:t>如何求解期望延迟时间？</a:t>
            </a:r>
            <a:endParaRPr lang="en-US" altLang="zh-CN" sz="2400" dirty="0"/>
          </a:p>
          <a:p>
            <a:pPr lvl="1"/>
            <a:r>
              <a:rPr lang="zh-CN" altLang="en-US" dirty="0"/>
              <a:t>我的兄弟比我先开始的话就会导致我获得延迟</a:t>
            </a:r>
            <a:r>
              <a:rPr lang="en-US" altLang="zh-CN" dirty="0"/>
              <a:t>d=</a:t>
            </a:r>
            <a:r>
              <a:rPr lang="zh-CN" altLang="en-US" dirty="0"/>
              <a:t>兄弟传输完需要的时间（即兄弟子树的补助点数之和）。</a:t>
            </a:r>
            <a:endParaRPr lang="en-US" altLang="zh-CN" dirty="0"/>
          </a:p>
          <a:p>
            <a:pPr lvl="1"/>
            <a:r>
              <a:rPr lang="zh-CN" altLang="en-US" dirty="0"/>
              <a:t>如果我比我的兄弟先开始不会导致我获得延迟。</a:t>
            </a:r>
            <a:endParaRPr lang="en-US" altLang="zh-CN" dirty="0"/>
          </a:p>
          <a:p>
            <a:pPr lvl="1"/>
            <a:r>
              <a:rPr lang="zh-CN" altLang="en-US" dirty="0"/>
              <a:t>因为父亲是等概率选取我和兄弟获得补助的，因此，我比兄弟先开始和兄弟比我先开始的概率都是</a:t>
            </a:r>
            <a:r>
              <a:rPr lang="en-US" altLang="zh-CN" dirty="0"/>
              <a:t>1/2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400" dirty="0"/>
              <a:t>所以，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城市补助完的时刻为</a:t>
            </a:r>
            <a:r>
              <a:rPr lang="en-US" altLang="zh-CN" sz="2400" dirty="0"/>
              <a:t>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= s(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+ </a:t>
            </a:r>
            <a:r>
              <a:rPr lang="en-US" altLang="zh-CN" sz="2400" dirty="0" err="1"/>
              <a:t>Σs</a:t>
            </a:r>
            <a:r>
              <a:rPr lang="en-US" altLang="zh-CN" sz="2400" dirty="0"/>
              <a:t>(j) / 2</a:t>
            </a:r>
            <a:r>
              <a:rPr lang="zh-CN" altLang="en-US" sz="2400" dirty="0"/>
              <a:t>，</a:t>
            </a:r>
            <a:r>
              <a:rPr lang="en-US" altLang="zh-CN" sz="2400" dirty="0"/>
              <a:t>s(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表示补助完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需要的时间，</a:t>
            </a:r>
            <a:r>
              <a:rPr lang="en-US" altLang="zh-CN" sz="2400" dirty="0"/>
              <a:t>j</a:t>
            </a:r>
            <a:r>
              <a:rPr lang="zh-CN" altLang="en-US" sz="2400" dirty="0"/>
              <a:t>表示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城市所有的兄弟。</a:t>
            </a:r>
            <a:endParaRPr lang="en-US" altLang="zh-CN" sz="2400" dirty="0"/>
          </a:p>
          <a:p>
            <a:r>
              <a:rPr lang="zh-CN" altLang="en-US" sz="2400" dirty="0"/>
              <a:t>求解时，注意递归预处理</a:t>
            </a:r>
            <a:r>
              <a:rPr lang="en-US" altLang="zh-CN" sz="2400" dirty="0"/>
              <a:t>s</a:t>
            </a:r>
            <a:r>
              <a:rPr lang="zh-CN" altLang="en-US" sz="2400" dirty="0"/>
              <a:t>，然后递归去求解</a:t>
            </a:r>
            <a:r>
              <a:rPr lang="en-US" altLang="zh-CN" sz="2400" dirty="0"/>
              <a:t>t</a:t>
            </a:r>
            <a:r>
              <a:rPr lang="zh-CN" altLang="en-US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9601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M. </a:t>
            </a:r>
            <a:r>
              <a:rPr lang="zh-CN" altLang="en-US" dirty="0"/>
              <a:t>流动的城市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先考虑从</a:t>
            </a:r>
            <a:r>
              <a:rPr lang="en-US" altLang="zh-CN" dirty="0" err="1"/>
              <a:t>sx</a:t>
            </a:r>
            <a:r>
              <a:rPr lang="zh-CN" altLang="en-US" dirty="0"/>
              <a:t>行到</a:t>
            </a:r>
            <a:r>
              <a:rPr lang="en-US" altLang="zh-CN" dirty="0" err="1"/>
              <a:t>tx</a:t>
            </a:r>
            <a:r>
              <a:rPr lang="zh-CN" altLang="en-US" dirty="0"/>
              <a:t>行（</a:t>
            </a:r>
            <a:r>
              <a:rPr lang="en-US" altLang="zh-CN" dirty="0" err="1"/>
              <a:t>sx</a:t>
            </a:r>
            <a:r>
              <a:rPr lang="en-US" altLang="zh-CN" dirty="0"/>
              <a:t> &lt;= </a:t>
            </a:r>
            <a:r>
              <a:rPr lang="en-US" altLang="zh-CN" dirty="0" err="1"/>
              <a:t>tx</a:t>
            </a:r>
            <a:r>
              <a:rPr lang="zh-CN" altLang="en-US" dirty="0"/>
              <a:t>）需要花费多少，显然是对</a:t>
            </a:r>
            <a:r>
              <a:rPr lang="en-US" altLang="zh-CN" dirty="0"/>
              <a:t>a</a:t>
            </a:r>
            <a:r>
              <a:rPr lang="zh-CN" altLang="en-US" dirty="0"/>
              <a:t>从</a:t>
            </a:r>
            <a:r>
              <a:rPr lang="en-US" altLang="zh-CN" dirty="0" err="1"/>
              <a:t>sx</a:t>
            </a:r>
            <a:r>
              <a:rPr lang="zh-CN" altLang="en-US" dirty="0"/>
              <a:t>到</a:t>
            </a:r>
            <a:r>
              <a:rPr lang="en-US" altLang="zh-CN" dirty="0" err="1"/>
              <a:t>tx</a:t>
            </a:r>
            <a:r>
              <a:rPr lang="zh-CN" altLang="en-US" dirty="0"/>
              <a:t>求和就可以啦。这里用前缀和可以求区间和。</a:t>
            </a:r>
            <a:endParaRPr lang="en-US" altLang="zh-CN" dirty="0"/>
          </a:p>
          <a:p>
            <a:r>
              <a:rPr lang="zh-CN" altLang="en-US" dirty="0"/>
              <a:t>再考虑从</a:t>
            </a:r>
            <a:r>
              <a:rPr lang="en-US" altLang="zh-CN" dirty="0" err="1"/>
              <a:t>sy</a:t>
            </a:r>
            <a:r>
              <a:rPr lang="zh-CN" altLang="en-US" dirty="0"/>
              <a:t>列到</a:t>
            </a:r>
            <a:r>
              <a:rPr lang="en-US" altLang="zh-CN" dirty="0"/>
              <a:t>ty</a:t>
            </a:r>
            <a:r>
              <a:rPr lang="zh-CN" altLang="en-US" dirty="0"/>
              <a:t>列（</a:t>
            </a:r>
            <a:r>
              <a:rPr lang="en-US" altLang="zh-CN" dirty="0" err="1"/>
              <a:t>sy</a:t>
            </a:r>
            <a:r>
              <a:rPr lang="en-US" altLang="zh-CN" dirty="0"/>
              <a:t> != ty</a:t>
            </a:r>
            <a:r>
              <a:rPr lang="zh-CN" altLang="en-US" dirty="0"/>
              <a:t>）需要花费多少，那么我们可以选择在哪一行进行列的跳转。当然选择</a:t>
            </a:r>
            <a:r>
              <a:rPr lang="en-US" altLang="zh-CN" dirty="0"/>
              <a:t>b</a:t>
            </a:r>
            <a:r>
              <a:rPr lang="zh-CN" altLang="en-US" dirty="0"/>
              <a:t>最小的那一行去跳转啦。这里用</a:t>
            </a:r>
            <a:r>
              <a:rPr lang="en-US" altLang="zh-CN" dirty="0">
                <a:hlinkClick r:id="rId2"/>
              </a:rPr>
              <a:t>ST</a:t>
            </a:r>
            <a:r>
              <a:rPr lang="zh-CN" altLang="en-US" dirty="0">
                <a:hlinkClick r:id="rId2"/>
              </a:rPr>
              <a:t>表</a:t>
            </a:r>
            <a:r>
              <a:rPr lang="zh-CN" altLang="en-US" dirty="0"/>
              <a:t>可以求区间最小值。</a:t>
            </a:r>
            <a:endParaRPr lang="en-US" altLang="zh-CN" dirty="0"/>
          </a:p>
          <a:p>
            <a:r>
              <a:rPr lang="zh-CN" altLang="en-US" dirty="0"/>
              <a:t>那么这样对吗？</a:t>
            </a:r>
            <a:endParaRPr lang="en-US" altLang="zh-CN" dirty="0"/>
          </a:p>
          <a:p>
            <a:r>
              <a:rPr lang="zh-CN" altLang="en-US" dirty="0"/>
              <a:t>我们发现一个问题：从同一行的</a:t>
            </a:r>
            <a:r>
              <a:rPr lang="en-US" altLang="zh-CN" dirty="0"/>
              <a:t>k</a:t>
            </a:r>
            <a:r>
              <a:rPr lang="zh-CN" altLang="en-US" dirty="0"/>
              <a:t>列跳到</a:t>
            </a:r>
            <a:r>
              <a:rPr lang="en-US" altLang="zh-CN" dirty="0"/>
              <a:t>l</a:t>
            </a:r>
            <a:r>
              <a:rPr lang="zh-CN" altLang="en-US" dirty="0"/>
              <a:t>列（</a:t>
            </a:r>
            <a:r>
              <a:rPr lang="en-US" altLang="zh-CN" dirty="0"/>
              <a:t>k != l</a:t>
            </a:r>
            <a:r>
              <a:rPr lang="zh-CN" altLang="en-US" dirty="0"/>
              <a:t>），我们可以通过先去其他行然后跳转然后再回到这一行。也就是说</a:t>
            </a:r>
            <a:r>
              <a:rPr lang="en-US" altLang="zh-CN" dirty="0"/>
              <a:t>b</a:t>
            </a:r>
            <a:r>
              <a:rPr lang="zh-CN" altLang="en-US" dirty="0"/>
              <a:t>不一定是当前行列跳转最优的花费。</a:t>
            </a:r>
            <a:endParaRPr lang="en-US" altLang="zh-CN" dirty="0"/>
          </a:p>
          <a:p>
            <a:r>
              <a:rPr lang="zh-CN" altLang="en-US" dirty="0"/>
              <a:t>那么我们需要先预处理一下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88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M. </a:t>
            </a:r>
            <a:r>
              <a:rPr lang="zh-CN" altLang="en-US" dirty="0"/>
              <a:t>流动的城市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如何处理？</a:t>
            </a:r>
            <a:endParaRPr lang="en-US" altLang="zh-CN" dirty="0"/>
          </a:p>
          <a:p>
            <a:r>
              <a:rPr lang="zh-CN" altLang="en-US" dirty="0"/>
              <a:t>上面的方式是</a:t>
            </a:r>
            <a:r>
              <a:rPr lang="en-US" altLang="zh-CN" dirty="0"/>
              <a:t>O(n^2)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怎样变成</a:t>
            </a:r>
            <a:r>
              <a:rPr lang="en-US" altLang="zh-CN" dirty="0"/>
              <a:t>O(n)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我们可以预处理右式。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15FB442-083C-CFC0-0174-0A86B0DFE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909370"/>
              </p:ext>
            </p:extLst>
          </p:nvPr>
        </p:nvGraphicFramePr>
        <p:xfrm>
          <a:off x="4740842" y="1528596"/>
          <a:ext cx="3876675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1676160" progId="Equation.DSMT4">
                  <p:embed/>
                </p:oleObj>
              </mc:Choice>
              <mc:Fallback>
                <p:oleObj name="Equation" r:id="rId2" imgW="212076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0842" y="1528596"/>
                        <a:ext cx="3876675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42E1A79-1124-70BC-B19E-F853C3598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529177"/>
              </p:ext>
            </p:extLst>
          </p:nvPr>
        </p:nvGraphicFramePr>
        <p:xfrm>
          <a:off x="8960766" y="2031206"/>
          <a:ext cx="3066974" cy="205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1244520" progId="Equation.DSMT4">
                  <p:embed/>
                </p:oleObj>
              </mc:Choice>
              <mc:Fallback>
                <p:oleObj name="Equation" r:id="rId4" imgW="18540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60766" y="2031206"/>
                        <a:ext cx="3066974" cy="205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C0BB110-7F2C-E1D3-6A39-370311FEF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81211"/>
              </p:ext>
            </p:extLst>
          </p:nvPr>
        </p:nvGraphicFramePr>
        <p:xfrm>
          <a:off x="7369175" y="4914900"/>
          <a:ext cx="24955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482400" progId="Equation.DSMT4">
                  <p:embed/>
                </p:oleObj>
              </mc:Choice>
              <mc:Fallback>
                <p:oleObj name="Equation" r:id="rId6" imgW="1320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69175" y="4914900"/>
                        <a:ext cx="2495550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3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N. </a:t>
            </a:r>
            <a:r>
              <a:rPr lang="zh-CN" altLang="en-US" dirty="0"/>
              <a:t>浸泡！脱水！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5325142"/>
          </a:xfrm>
        </p:spPr>
        <p:txBody>
          <a:bodyPr>
            <a:normAutofit/>
          </a:bodyPr>
          <a:lstStyle/>
          <a:p>
            <a:r>
              <a:rPr lang="zh-CN" altLang="en-US" dirty="0"/>
              <a:t>显然，都挖长方体中间的可以使得染色面数</a:t>
            </a:r>
            <a:r>
              <a:rPr lang="en-US" altLang="zh-CN" dirty="0"/>
              <a:t>(m)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的数量减少。（题目已经保证了挖去的数量不会超过长方体中间的数量）</a:t>
            </a:r>
            <a:endParaRPr lang="en-US" altLang="zh-CN" dirty="0"/>
          </a:p>
          <a:p>
            <a:r>
              <a:rPr lang="zh-CN" altLang="en-US" dirty="0"/>
              <a:t>如何挖去才能使得结果中</a:t>
            </a:r>
            <a:r>
              <a:rPr lang="en-US" altLang="zh-CN" dirty="0"/>
              <a:t>m=3, m=2, m=1</a:t>
            </a:r>
            <a:r>
              <a:rPr lang="zh-CN" altLang="en-US" dirty="0"/>
              <a:t>的数量变小？</a:t>
            </a:r>
            <a:endParaRPr lang="en-US" altLang="zh-CN" dirty="0"/>
          </a:p>
          <a:p>
            <a:r>
              <a:rPr lang="zh-CN" altLang="en-US" dirty="0"/>
              <a:t>首先考虑点。</a:t>
            </a:r>
            <a:endParaRPr lang="en-US" altLang="zh-CN" dirty="0"/>
          </a:p>
          <a:p>
            <a:pPr lvl="1"/>
            <a:r>
              <a:rPr lang="zh-CN" altLang="en-US" dirty="0"/>
              <a:t>如果挖去</a:t>
            </a:r>
            <a:r>
              <a:rPr lang="en-US" altLang="zh-CN" dirty="0"/>
              <a:t>m=3</a:t>
            </a:r>
            <a:r>
              <a:rPr lang="zh-CN" altLang="en-US" dirty="0"/>
              <a:t>的点，那么会增加</a:t>
            </a:r>
            <a:r>
              <a:rPr lang="en-US" altLang="zh-CN" dirty="0"/>
              <a:t>m=3</a:t>
            </a:r>
            <a:r>
              <a:rPr lang="zh-CN" altLang="en-US" dirty="0"/>
              <a:t>的数量</a:t>
            </a:r>
            <a:endParaRPr lang="en-US" altLang="zh-CN" dirty="0"/>
          </a:p>
          <a:p>
            <a:pPr lvl="1"/>
            <a:r>
              <a:rPr lang="zh-CN" altLang="en-US" dirty="0"/>
              <a:t>如果挖去</a:t>
            </a:r>
            <a:r>
              <a:rPr lang="en-US" altLang="zh-CN" dirty="0"/>
              <a:t>m=2</a:t>
            </a:r>
            <a:r>
              <a:rPr lang="zh-CN" altLang="en-US" dirty="0"/>
              <a:t>的点，那么会增加</a:t>
            </a:r>
            <a:r>
              <a:rPr lang="en-US" altLang="zh-CN" dirty="0"/>
              <a:t>m=2, m=3</a:t>
            </a:r>
            <a:r>
              <a:rPr lang="zh-CN" altLang="en-US" dirty="0"/>
              <a:t>的数量</a:t>
            </a:r>
            <a:endParaRPr lang="en-US" altLang="zh-CN" dirty="0"/>
          </a:p>
          <a:p>
            <a:pPr lvl="1"/>
            <a:r>
              <a:rPr lang="zh-CN" altLang="en-US" dirty="0"/>
              <a:t>如果挖去</a:t>
            </a:r>
            <a:r>
              <a:rPr lang="en-US" altLang="zh-CN" dirty="0"/>
              <a:t>m=1</a:t>
            </a:r>
            <a:r>
              <a:rPr lang="zh-CN" altLang="en-US" dirty="0"/>
              <a:t>的点，那么会增加</a:t>
            </a:r>
            <a:r>
              <a:rPr lang="en-US" altLang="zh-CN" dirty="0"/>
              <a:t>m=2</a:t>
            </a:r>
            <a:r>
              <a:rPr lang="zh-CN" altLang="en-US" dirty="0"/>
              <a:t>的数量</a:t>
            </a:r>
            <a:endParaRPr lang="en-US" altLang="zh-CN" dirty="0"/>
          </a:p>
          <a:p>
            <a:pPr lvl="1"/>
            <a:r>
              <a:rPr lang="zh-CN" altLang="en-US" dirty="0"/>
              <a:t>可以发现，不管删除</a:t>
            </a:r>
            <a:r>
              <a:rPr lang="en-US" altLang="zh-CN" dirty="0"/>
              <a:t>m</a:t>
            </a:r>
            <a:r>
              <a:rPr lang="zh-CN" altLang="en-US" dirty="0"/>
              <a:t>为多少的点，都不会使得结果变小</a:t>
            </a:r>
            <a:endParaRPr lang="en-US" altLang="zh-CN" dirty="0"/>
          </a:p>
          <a:p>
            <a:r>
              <a:rPr lang="zh-CN" altLang="en-US" dirty="0"/>
              <a:t>然后考虑线。</a:t>
            </a:r>
            <a:endParaRPr lang="en-US" altLang="zh-CN" dirty="0"/>
          </a:p>
          <a:p>
            <a:pPr lvl="1"/>
            <a:r>
              <a:rPr lang="zh-CN" altLang="en-US" dirty="0"/>
              <a:t>如果删除边长为</a:t>
            </a:r>
            <a:r>
              <a:rPr lang="en-US" altLang="zh-CN" dirty="0"/>
              <a:t>a/b/c</a:t>
            </a:r>
            <a:r>
              <a:rPr lang="zh-CN" altLang="en-US" dirty="0"/>
              <a:t>的线，那么会增加</a:t>
            </a:r>
            <a:r>
              <a:rPr lang="en-US" altLang="zh-CN" dirty="0"/>
              <a:t>m=3</a:t>
            </a:r>
            <a:r>
              <a:rPr lang="zh-CN" altLang="en-US" dirty="0"/>
              <a:t>的数量</a:t>
            </a:r>
            <a:endParaRPr lang="en-US" altLang="zh-CN" dirty="0"/>
          </a:p>
          <a:p>
            <a:r>
              <a:rPr lang="zh-CN" altLang="en-US" dirty="0"/>
              <a:t>考虑删除面。</a:t>
            </a:r>
            <a:endParaRPr lang="en-US" altLang="zh-CN" dirty="0"/>
          </a:p>
          <a:p>
            <a:pPr lvl="1"/>
            <a:r>
              <a:rPr lang="zh-CN" altLang="en-US" dirty="0"/>
              <a:t>发现不管删除哪一个面都可以使得结果中</a:t>
            </a:r>
            <a:r>
              <a:rPr lang="en-US" altLang="zh-CN" dirty="0"/>
              <a:t>m=2, m=1</a:t>
            </a:r>
            <a:r>
              <a:rPr lang="zh-CN" altLang="en-US" dirty="0"/>
              <a:t>的结果变小。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719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N. </a:t>
            </a:r>
            <a:r>
              <a:rPr lang="zh-CN" altLang="en-US" dirty="0"/>
              <a:t>浸泡！脱水！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5215604"/>
          </a:xfrm>
        </p:spPr>
        <p:txBody>
          <a:bodyPr>
            <a:normAutofit/>
          </a:bodyPr>
          <a:lstStyle/>
          <a:p>
            <a:r>
              <a:rPr lang="zh-CN" altLang="en-US" dirty="0"/>
              <a:t>也就是说，最后操作后一定是一个长方体！</a:t>
            </a:r>
            <a:endParaRPr lang="en-US" altLang="zh-CN" dirty="0"/>
          </a:p>
          <a:p>
            <a:r>
              <a:rPr lang="zh-CN" altLang="en-US" dirty="0"/>
              <a:t>我们设最后的长宽高分别是</a:t>
            </a:r>
            <a:r>
              <a:rPr lang="en-US" altLang="zh-CN" dirty="0"/>
              <a:t>a’=a – </a:t>
            </a:r>
            <a:r>
              <a:rPr lang="en-US" altLang="zh-CN" dirty="0" err="1"/>
              <a:t>Δa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b’=b – </a:t>
            </a:r>
            <a:r>
              <a:rPr lang="en-US" altLang="zh-CN" dirty="0" err="1"/>
              <a:t>Δb</a:t>
            </a:r>
            <a:r>
              <a:rPr lang="en-US" altLang="zh-CN" dirty="0"/>
              <a:t>, c’=c – </a:t>
            </a:r>
            <a:r>
              <a:rPr lang="en-US" altLang="zh-CN" dirty="0" err="1"/>
              <a:t>Δc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我们只需要满足题意即可。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a*b*c – a’*b’*c’</a:t>
            </a:r>
            <a:r>
              <a:rPr lang="zh-CN" altLang="en-US" dirty="0"/>
              <a:t> </a:t>
            </a:r>
            <a:r>
              <a:rPr lang="en-US" altLang="zh-CN" dirty="0"/>
              <a:t>&lt;= k</a:t>
            </a:r>
          </a:p>
          <a:p>
            <a:r>
              <a:rPr lang="zh-CN" altLang="en-US" dirty="0"/>
              <a:t>那最后的结果就为</a:t>
            </a:r>
            <a:r>
              <a:rPr lang="en-US" altLang="zh-CN" dirty="0"/>
              <a:t>(0, 0, 0, 8, 4*((a’ - 2) + (b’ - 2) + (c’ - 2)),</a:t>
            </a:r>
          </a:p>
          <a:p>
            <a:pPr marL="0" indent="0" algn="ctr">
              <a:buNone/>
            </a:pPr>
            <a:r>
              <a:rPr lang="en-US" altLang="zh-CN" dirty="0"/>
              <a:t>2*((a’ - 2) * (b’ - 2) + (a’ - 2) * (c’ - 2) + (b’ - 2) * (c’ - 2))</a:t>
            </a:r>
          </a:p>
          <a:p>
            <a:pPr marL="0" indent="0" algn="ctr">
              <a:buNone/>
            </a:pPr>
            <a:r>
              <a:rPr lang="en-US" altLang="zh-CN" dirty="0"/>
              <a:t>(a’ - 2) * (b’ - 2) * (c’ - 2) – k’)</a:t>
            </a:r>
            <a:r>
              <a:rPr lang="zh-CN" altLang="en-US" dirty="0"/>
              <a:t>的最小值。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k’ = k – (a*b*c – a’*b’*c’)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k&lt;=3*10^5</a:t>
            </a:r>
            <a:r>
              <a:rPr lang="zh-CN" altLang="en-US" dirty="0"/>
              <a:t>，所以可以直接枚举</a:t>
            </a:r>
            <a:r>
              <a:rPr lang="el-GR" altLang="zh-CN" dirty="0"/>
              <a:t>Δ</a:t>
            </a:r>
            <a:r>
              <a:rPr lang="en-US" altLang="zh-CN" dirty="0"/>
              <a:t>a, </a:t>
            </a:r>
            <a:r>
              <a:rPr lang="en-US" altLang="zh-CN" dirty="0" err="1"/>
              <a:t>Δb</a:t>
            </a:r>
            <a:r>
              <a:rPr lang="en-US" altLang="zh-CN" dirty="0"/>
              <a:t>, </a:t>
            </a:r>
            <a:r>
              <a:rPr lang="en-US" altLang="zh-CN" dirty="0" err="1"/>
              <a:t>Δc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67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8AA7A-2FE5-DE45-0C3F-521F0432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</a:t>
            </a:r>
            <a:r>
              <a:rPr lang="zh-CN" altLang="en-US" dirty="0"/>
              <a:t>写在前面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EA462-2C24-1D12-C87D-484DD509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我的解法不一定是最好的，也不一定是出题人的解法。</a:t>
            </a:r>
            <a:endParaRPr lang="en-US" altLang="zh-CN" dirty="0"/>
          </a:p>
          <a:p>
            <a:r>
              <a:rPr lang="zh-CN" altLang="en-US" dirty="0"/>
              <a:t>不一定讲得对，请辩证看待。</a:t>
            </a:r>
            <a:endParaRPr lang="en-US" altLang="zh-CN" dirty="0"/>
          </a:p>
          <a:p>
            <a:r>
              <a:rPr lang="zh-CN" altLang="en-US" dirty="0"/>
              <a:t>单纯分享，欢迎交流！</a:t>
            </a:r>
          </a:p>
        </p:txBody>
      </p:sp>
    </p:spTree>
    <p:extLst>
      <p:ext uri="{BB962C8B-B14F-4D97-AF65-F5344CB8AC3E}">
        <p14:creationId xmlns:p14="http://schemas.microsoft.com/office/powerpoint/2010/main" val="161192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O. </a:t>
            </a:r>
            <a:r>
              <a:rPr lang="zh-CN" altLang="en-US" dirty="0"/>
              <a:t>最尴尬的一集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我们可以一步一步去安排社恐和社牛。</a:t>
            </a:r>
            <a:endParaRPr lang="en-US" altLang="zh-CN" dirty="0"/>
          </a:p>
          <a:p>
            <a:r>
              <a:rPr lang="zh-CN" altLang="en-US" dirty="0"/>
              <a:t>这个过程中，我们需要记录最左边的位置和区间长度最长的区间。</a:t>
            </a:r>
            <a:endParaRPr lang="en-US" altLang="zh-CN" dirty="0"/>
          </a:p>
          <a:p>
            <a:pPr lvl="1"/>
            <a:r>
              <a:rPr lang="zh-CN" altLang="en-US" dirty="0"/>
              <a:t>记录最左边的位置用一个变量</a:t>
            </a:r>
            <a:r>
              <a:rPr lang="en-US" altLang="zh-CN" dirty="0"/>
              <a:t>l</a:t>
            </a:r>
            <a:r>
              <a:rPr lang="zh-CN" altLang="en-US" dirty="0"/>
              <a:t>就好啦。</a:t>
            </a:r>
            <a:endParaRPr lang="en-US" altLang="zh-CN" dirty="0"/>
          </a:p>
          <a:p>
            <a:pPr lvl="1"/>
            <a:r>
              <a:rPr lang="zh-CN" altLang="en-US" dirty="0"/>
              <a:t>区间长度最长的区间可以使用堆（</a:t>
            </a:r>
            <a:r>
              <a:rPr lang="en-US" altLang="zh-CN" dirty="0" err="1"/>
              <a:t>priority_queue</a:t>
            </a:r>
            <a:r>
              <a:rPr lang="zh-CN" altLang="en-US" dirty="0"/>
              <a:t>）</a:t>
            </a:r>
            <a:r>
              <a:rPr lang="en-US" altLang="zh-CN" dirty="0"/>
              <a:t>q</a:t>
            </a:r>
            <a:r>
              <a:rPr lang="zh-CN" altLang="en-US" dirty="0"/>
              <a:t>来维护。</a:t>
            </a:r>
            <a:endParaRPr lang="en-US" altLang="zh-CN" dirty="0"/>
          </a:p>
          <a:p>
            <a:pPr lvl="1"/>
            <a:r>
              <a:rPr lang="zh-CN" altLang="en-US" dirty="0"/>
              <a:t>在这个过程中我们需要一个哈希表（</a:t>
            </a:r>
            <a:r>
              <a:rPr lang="en-US" altLang="zh-CN" dirty="0" err="1"/>
              <a:t>unordered_set</a:t>
            </a:r>
            <a:r>
              <a:rPr lang="zh-CN" altLang="en-US" dirty="0"/>
              <a:t>）</a:t>
            </a:r>
            <a:r>
              <a:rPr lang="en-US" altLang="zh-CN" dirty="0" err="1"/>
              <a:t>st</a:t>
            </a:r>
            <a:r>
              <a:rPr lang="zh-CN" altLang="en-US" dirty="0"/>
              <a:t>来维护是否已经被分配了位置</a:t>
            </a:r>
            <a:endParaRPr lang="en-US" altLang="zh-CN" dirty="0"/>
          </a:p>
          <a:p>
            <a:r>
              <a:rPr lang="zh-CN" altLang="en-US" dirty="0"/>
              <a:t>当遇到社牛时，</a:t>
            </a:r>
            <a:r>
              <a:rPr lang="en-US" altLang="zh-CN" dirty="0"/>
              <a:t>l</a:t>
            </a:r>
            <a:r>
              <a:rPr lang="zh-CN" altLang="en-US" dirty="0"/>
              <a:t>向右移动，使用</a:t>
            </a:r>
            <a:r>
              <a:rPr lang="en-US" altLang="zh-CN" dirty="0" err="1"/>
              <a:t>st</a:t>
            </a:r>
            <a:r>
              <a:rPr lang="zh-CN" altLang="en-US" dirty="0"/>
              <a:t>判断位置是否被占用，找到第一个没有被分配的位置，分配出去，</a:t>
            </a:r>
            <a:r>
              <a:rPr lang="en-US" altLang="zh-CN" dirty="0"/>
              <a:t>l++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当遇到社恐时，从</a:t>
            </a:r>
            <a:r>
              <a:rPr lang="en-US" altLang="zh-CN" dirty="0"/>
              <a:t>q</a:t>
            </a:r>
            <a:r>
              <a:rPr lang="zh-CN" altLang="en-US" dirty="0"/>
              <a:t>中弹出顶部元素，用</a:t>
            </a:r>
            <a:r>
              <a:rPr lang="en-US" altLang="zh-CN" dirty="0" err="1"/>
              <a:t>st</a:t>
            </a:r>
            <a:r>
              <a:rPr lang="zh-CN" altLang="en-US" dirty="0"/>
              <a:t>判断其左端是否被分配了</a:t>
            </a:r>
            <a:endParaRPr lang="en-US" altLang="zh-CN" dirty="0"/>
          </a:p>
          <a:p>
            <a:pPr lvl="1"/>
            <a:r>
              <a:rPr lang="zh-CN" altLang="en-US" dirty="0"/>
              <a:t>如果分配了，则需要去掉左端元素，更新其值后重新弹回，然后重复这个操作。</a:t>
            </a:r>
            <a:endParaRPr lang="en-US" altLang="zh-CN" dirty="0"/>
          </a:p>
          <a:p>
            <a:pPr lvl="1"/>
            <a:r>
              <a:rPr lang="zh-CN" altLang="en-US" dirty="0"/>
              <a:t>如果没分配，那么就将左端元素分配，更新其值后重新弹回。</a:t>
            </a:r>
          </a:p>
        </p:txBody>
      </p:sp>
    </p:spTree>
    <p:extLst>
      <p:ext uri="{BB962C8B-B14F-4D97-AF65-F5344CB8AC3E}">
        <p14:creationId xmlns:p14="http://schemas.microsoft.com/office/powerpoint/2010/main" val="36921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O. </a:t>
            </a:r>
            <a:r>
              <a:rPr lang="zh-CN" altLang="en-US" dirty="0"/>
              <a:t>最尴尬的一集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9"/>
            <a:ext cx="10515600" cy="5215604"/>
          </a:xfrm>
        </p:spPr>
        <p:txBody>
          <a:bodyPr>
            <a:normAutofit/>
          </a:bodyPr>
          <a:lstStyle/>
          <a:p>
            <a:r>
              <a:rPr lang="zh-CN" altLang="en-US" dirty="0"/>
              <a:t>本题有一个坑点，用一个样例说明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5 5 </a:t>
            </a:r>
          </a:p>
          <a:p>
            <a:pPr marL="0" indent="0">
              <a:buNone/>
            </a:pPr>
            <a:r>
              <a:rPr lang="en-US" altLang="zh-CN" dirty="0"/>
              <a:t>01011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也就是说，长度为</a:t>
            </a:r>
            <a:r>
              <a:rPr lang="en-US" altLang="zh-CN" dirty="0"/>
              <a:t>2i(</a:t>
            </a:r>
            <a:r>
              <a:rPr lang="en-US" altLang="zh-CN" dirty="0" err="1"/>
              <a:t>i</a:t>
            </a:r>
            <a:r>
              <a:rPr lang="en-US" altLang="zh-CN" dirty="0"/>
              <a:t>&gt;0)</a:t>
            </a:r>
            <a:r>
              <a:rPr lang="zh-CN" altLang="en-US" dirty="0"/>
              <a:t>和长度为</a:t>
            </a:r>
            <a:r>
              <a:rPr lang="en-US" altLang="zh-CN" dirty="0"/>
              <a:t>2i-1</a:t>
            </a:r>
            <a:r>
              <a:rPr lang="zh-CN" altLang="en-US" dirty="0"/>
              <a:t>的区间会得到相同的最小距离。相等时应该以区间左端点进行从小到大的排序。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421CED-A242-A6E8-C93F-4AB54D6077A4}"/>
              </a:ext>
            </a:extLst>
          </p:cNvPr>
          <p:cNvGrpSpPr/>
          <p:nvPr/>
        </p:nvGrpSpPr>
        <p:grpSpPr>
          <a:xfrm>
            <a:off x="4064000" y="2175933"/>
            <a:ext cx="4296833" cy="482600"/>
            <a:chOff x="4064000" y="2175933"/>
            <a:chExt cx="4296833" cy="482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65F54C2-6B7B-2967-C39E-56ABAD618718}"/>
                </a:ext>
              </a:extLst>
            </p:cNvPr>
            <p:cNvSpPr/>
            <p:nvPr/>
          </p:nvSpPr>
          <p:spPr>
            <a:xfrm>
              <a:off x="406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99CAAB-A691-BE61-0FD1-630318DC3CC9}"/>
                </a:ext>
              </a:extLst>
            </p:cNvPr>
            <p:cNvSpPr/>
            <p:nvPr/>
          </p:nvSpPr>
          <p:spPr>
            <a:xfrm>
              <a:off x="469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FA64E1-1FD4-65B8-86B5-74BD532ACFFF}"/>
                </a:ext>
              </a:extLst>
            </p:cNvPr>
            <p:cNvSpPr/>
            <p:nvPr/>
          </p:nvSpPr>
          <p:spPr>
            <a:xfrm>
              <a:off x="533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FFE3B64-3FCF-7D2B-77D6-A85025DAF66C}"/>
                </a:ext>
              </a:extLst>
            </p:cNvPr>
            <p:cNvSpPr/>
            <p:nvPr/>
          </p:nvSpPr>
          <p:spPr>
            <a:xfrm>
              <a:off x="596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7B8B167-B874-97C4-8865-8CC7335B67D9}"/>
                </a:ext>
              </a:extLst>
            </p:cNvPr>
            <p:cNvSpPr/>
            <p:nvPr/>
          </p:nvSpPr>
          <p:spPr>
            <a:xfrm>
              <a:off x="660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8549D9E-8C4E-A2DD-971E-9CD6281C23B5}"/>
                </a:ext>
              </a:extLst>
            </p:cNvPr>
            <p:cNvSpPr/>
            <p:nvPr/>
          </p:nvSpPr>
          <p:spPr>
            <a:xfrm>
              <a:off x="723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B3BA49-11BB-5D3F-BD0C-F8AE90112C59}"/>
                </a:ext>
              </a:extLst>
            </p:cNvPr>
            <p:cNvSpPr/>
            <p:nvPr/>
          </p:nvSpPr>
          <p:spPr>
            <a:xfrm>
              <a:off x="7878233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52AC15-D241-8F1E-D4CC-8DB03BF310D0}"/>
              </a:ext>
            </a:extLst>
          </p:cNvPr>
          <p:cNvGrpSpPr/>
          <p:nvPr/>
        </p:nvGrpSpPr>
        <p:grpSpPr>
          <a:xfrm>
            <a:off x="4061883" y="2841660"/>
            <a:ext cx="4296833" cy="482600"/>
            <a:chOff x="4064000" y="2175933"/>
            <a:chExt cx="4296833" cy="4826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5F0E73-E94F-5D51-D2E6-1F82A3C8F23D}"/>
                </a:ext>
              </a:extLst>
            </p:cNvPr>
            <p:cNvSpPr/>
            <p:nvPr/>
          </p:nvSpPr>
          <p:spPr>
            <a:xfrm>
              <a:off x="406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9C273CD-74C8-F766-CC98-FBF7B7DF0089}"/>
                </a:ext>
              </a:extLst>
            </p:cNvPr>
            <p:cNvSpPr/>
            <p:nvPr/>
          </p:nvSpPr>
          <p:spPr>
            <a:xfrm>
              <a:off x="469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3C69174-4CB0-4853-5502-B23BFBAC1895}"/>
                </a:ext>
              </a:extLst>
            </p:cNvPr>
            <p:cNvSpPr/>
            <p:nvPr/>
          </p:nvSpPr>
          <p:spPr>
            <a:xfrm>
              <a:off x="533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45967E0-ABB7-25A7-CCB9-6E2625ABA7C1}"/>
                </a:ext>
              </a:extLst>
            </p:cNvPr>
            <p:cNvSpPr/>
            <p:nvPr/>
          </p:nvSpPr>
          <p:spPr>
            <a:xfrm>
              <a:off x="596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B9CBF52-823F-489D-8FAA-F287D4B79F07}"/>
                </a:ext>
              </a:extLst>
            </p:cNvPr>
            <p:cNvSpPr/>
            <p:nvPr/>
          </p:nvSpPr>
          <p:spPr>
            <a:xfrm>
              <a:off x="660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F89C0E-3C66-713D-E61C-7A0A62502214}"/>
                </a:ext>
              </a:extLst>
            </p:cNvPr>
            <p:cNvSpPr/>
            <p:nvPr/>
          </p:nvSpPr>
          <p:spPr>
            <a:xfrm>
              <a:off x="723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CF320BF-F699-603A-B12D-6F7BA1E71ED8}"/>
                </a:ext>
              </a:extLst>
            </p:cNvPr>
            <p:cNvSpPr/>
            <p:nvPr/>
          </p:nvSpPr>
          <p:spPr>
            <a:xfrm>
              <a:off x="7878233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3E02910-8DAF-1DB1-EB78-29E20F1CBF97}"/>
              </a:ext>
            </a:extLst>
          </p:cNvPr>
          <p:cNvGrpSpPr/>
          <p:nvPr/>
        </p:nvGrpSpPr>
        <p:grpSpPr>
          <a:xfrm>
            <a:off x="4068233" y="3499057"/>
            <a:ext cx="4296833" cy="482600"/>
            <a:chOff x="4064000" y="2175933"/>
            <a:chExt cx="4296833" cy="4826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4A2178C-4684-A327-A82C-B3E3BA27C6E0}"/>
                </a:ext>
              </a:extLst>
            </p:cNvPr>
            <p:cNvSpPr/>
            <p:nvPr/>
          </p:nvSpPr>
          <p:spPr>
            <a:xfrm>
              <a:off x="406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E47F249-448C-EDEA-13F9-E7E2D3B920CE}"/>
                </a:ext>
              </a:extLst>
            </p:cNvPr>
            <p:cNvSpPr/>
            <p:nvPr/>
          </p:nvSpPr>
          <p:spPr>
            <a:xfrm>
              <a:off x="469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1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5DE02FA-0060-FDF0-3925-446363651329}"/>
                </a:ext>
              </a:extLst>
            </p:cNvPr>
            <p:cNvSpPr/>
            <p:nvPr/>
          </p:nvSpPr>
          <p:spPr>
            <a:xfrm>
              <a:off x="533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A896ECA-E3A4-9F70-064E-B24F752D49D5}"/>
                </a:ext>
              </a:extLst>
            </p:cNvPr>
            <p:cNvSpPr/>
            <p:nvPr/>
          </p:nvSpPr>
          <p:spPr>
            <a:xfrm>
              <a:off x="596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077CDC3-8CC2-41FB-D057-043E2E2412D2}"/>
                </a:ext>
              </a:extLst>
            </p:cNvPr>
            <p:cNvSpPr/>
            <p:nvPr/>
          </p:nvSpPr>
          <p:spPr>
            <a:xfrm>
              <a:off x="660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B39ABBF-FA98-991A-EB32-7434A49B016E}"/>
                </a:ext>
              </a:extLst>
            </p:cNvPr>
            <p:cNvSpPr/>
            <p:nvPr/>
          </p:nvSpPr>
          <p:spPr>
            <a:xfrm>
              <a:off x="723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CA680BA-6E1B-ED6B-775A-FF025334D06C}"/>
                </a:ext>
              </a:extLst>
            </p:cNvPr>
            <p:cNvSpPr/>
            <p:nvPr/>
          </p:nvSpPr>
          <p:spPr>
            <a:xfrm>
              <a:off x="7878233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F246809-B5DA-9063-0796-B1115F5B4E2A}"/>
              </a:ext>
            </a:extLst>
          </p:cNvPr>
          <p:cNvGrpSpPr/>
          <p:nvPr/>
        </p:nvGrpSpPr>
        <p:grpSpPr>
          <a:xfrm>
            <a:off x="1282700" y="4580881"/>
            <a:ext cx="4296833" cy="482600"/>
            <a:chOff x="4064000" y="2175933"/>
            <a:chExt cx="4296833" cy="4826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1BD484F-A173-31AA-8C0E-17D57AC089DA}"/>
                </a:ext>
              </a:extLst>
            </p:cNvPr>
            <p:cNvSpPr/>
            <p:nvPr/>
          </p:nvSpPr>
          <p:spPr>
            <a:xfrm>
              <a:off x="406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CA3DC5B-AFBB-3575-C13E-E984E8C09BCE}"/>
                </a:ext>
              </a:extLst>
            </p:cNvPr>
            <p:cNvSpPr/>
            <p:nvPr/>
          </p:nvSpPr>
          <p:spPr>
            <a:xfrm>
              <a:off x="469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1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F6DCFDF-FCC1-55F7-A9EC-68AE5ACDB7BB}"/>
                </a:ext>
              </a:extLst>
            </p:cNvPr>
            <p:cNvSpPr/>
            <p:nvPr/>
          </p:nvSpPr>
          <p:spPr>
            <a:xfrm>
              <a:off x="533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47ACEC8-72B1-7112-1BF7-0AF54CBA4C12}"/>
                </a:ext>
              </a:extLst>
            </p:cNvPr>
            <p:cNvSpPr/>
            <p:nvPr/>
          </p:nvSpPr>
          <p:spPr>
            <a:xfrm>
              <a:off x="596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8247FF4-0DA1-6B08-129E-2E058EA95010}"/>
                </a:ext>
              </a:extLst>
            </p:cNvPr>
            <p:cNvSpPr/>
            <p:nvPr/>
          </p:nvSpPr>
          <p:spPr>
            <a:xfrm>
              <a:off x="660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534441A-B6A6-5D3A-AB20-8FA5D3034D57}"/>
                </a:ext>
              </a:extLst>
            </p:cNvPr>
            <p:cNvSpPr/>
            <p:nvPr/>
          </p:nvSpPr>
          <p:spPr>
            <a:xfrm>
              <a:off x="723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1D590BA-F1E1-8E72-5675-224770AD4D07}"/>
                </a:ext>
              </a:extLst>
            </p:cNvPr>
            <p:cNvSpPr/>
            <p:nvPr/>
          </p:nvSpPr>
          <p:spPr>
            <a:xfrm>
              <a:off x="7878233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C4D3EA2-DB56-1F42-4CD4-E2EA398B7F54}"/>
              </a:ext>
            </a:extLst>
          </p:cNvPr>
          <p:cNvGrpSpPr/>
          <p:nvPr/>
        </p:nvGrpSpPr>
        <p:grpSpPr>
          <a:xfrm>
            <a:off x="6449483" y="4580881"/>
            <a:ext cx="4296833" cy="482600"/>
            <a:chOff x="4064000" y="2175933"/>
            <a:chExt cx="4296833" cy="4826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1150B14-68A0-F7EC-683E-732C7A704AAF}"/>
                </a:ext>
              </a:extLst>
            </p:cNvPr>
            <p:cNvSpPr/>
            <p:nvPr/>
          </p:nvSpPr>
          <p:spPr>
            <a:xfrm>
              <a:off x="406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6ACDFCC-4EAC-1A68-5196-A6FEAF27BAE4}"/>
                </a:ext>
              </a:extLst>
            </p:cNvPr>
            <p:cNvSpPr/>
            <p:nvPr/>
          </p:nvSpPr>
          <p:spPr>
            <a:xfrm>
              <a:off x="469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1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74FBA84-10B2-32A2-D43B-726FCA2F7520}"/>
                </a:ext>
              </a:extLst>
            </p:cNvPr>
            <p:cNvSpPr/>
            <p:nvPr/>
          </p:nvSpPr>
          <p:spPr>
            <a:xfrm>
              <a:off x="533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E011244-D62E-A808-7C0E-2DC812E97ADE}"/>
                </a:ext>
              </a:extLst>
            </p:cNvPr>
            <p:cNvSpPr/>
            <p:nvPr/>
          </p:nvSpPr>
          <p:spPr>
            <a:xfrm>
              <a:off x="596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A771415-31BF-EBC0-D9D1-D35659ACF690}"/>
                </a:ext>
              </a:extLst>
            </p:cNvPr>
            <p:cNvSpPr/>
            <p:nvPr/>
          </p:nvSpPr>
          <p:spPr>
            <a:xfrm>
              <a:off x="6604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22CFD5C-75C4-002C-462E-6419F022D4E5}"/>
                </a:ext>
              </a:extLst>
            </p:cNvPr>
            <p:cNvSpPr/>
            <p:nvPr/>
          </p:nvSpPr>
          <p:spPr>
            <a:xfrm>
              <a:off x="7239000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F0AB480-4F08-0E91-013F-11A6CC87EC76}"/>
                </a:ext>
              </a:extLst>
            </p:cNvPr>
            <p:cNvSpPr/>
            <p:nvPr/>
          </p:nvSpPr>
          <p:spPr>
            <a:xfrm>
              <a:off x="7878233" y="2175933"/>
              <a:ext cx="482600" cy="482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2DB4DCF1-5942-08F4-F106-A937E70211DF}"/>
              </a:ext>
            </a:extLst>
          </p:cNvPr>
          <p:cNvSpPr txBox="1"/>
          <p:nvPr/>
        </p:nvSpPr>
        <p:spPr>
          <a:xfrm>
            <a:off x="5702299" y="4290067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?</a:t>
            </a:r>
            <a:endParaRPr lang="zh-CN" altLang="en-US" sz="54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16B683-730E-2533-0B79-D62F6D873F74}"/>
              </a:ext>
            </a:extLst>
          </p:cNvPr>
          <p:cNvCxnSpPr>
            <a:cxnSpLocks/>
          </p:cNvCxnSpPr>
          <p:nvPr/>
        </p:nvCxnSpPr>
        <p:spPr>
          <a:xfrm flipH="1">
            <a:off x="3670300" y="4102158"/>
            <a:ext cx="2176993" cy="30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B0EB3F3-2DA3-FEB0-354F-389D5DBD5328}"/>
              </a:ext>
            </a:extLst>
          </p:cNvPr>
          <p:cNvCxnSpPr>
            <a:cxnSpLocks/>
          </p:cNvCxnSpPr>
          <p:nvPr/>
        </p:nvCxnSpPr>
        <p:spPr>
          <a:xfrm>
            <a:off x="6271686" y="4102158"/>
            <a:ext cx="2089147" cy="33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1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P. </a:t>
            </a:r>
            <a:r>
              <a:rPr lang="zh-CN" altLang="en-US" dirty="0"/>
              <a:t>轮回的房间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549943"/>
          </a:xfrm>
        </p:spPr>
        <p:txBody>
          <a:bodyPr/>
          <a:lstStyle/>
          <a:p>
            <a:r>
              <a:rPr lang="zh-CN" altLang="en-US" dirty="0"/>
              <a:t>对于有反射的题目，我们都可以延申空间来观察发现规律。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493478C-DF10-107B-B28D-E34DCBF00BFE}"/>
              </a:ext>
            </a:extLst>
          </p:cNvPr>
          <p:cNvSpPr txBox="1">
            <a:spLocks/>
          </p:cNvSpPr>
          <p:nvPr/>
        </p:nvSpPr>
        <p:spPr>
          <a:xfrm>
            <a:off x="838200" y="2057792"/>
            <a:ext cx="4250267" cy="438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我们发现，从发射点</a:t>
            </a:r>
            <a:r>
              <a:rPr lang="en-US" altLang="zh-CN" dirty="0"/>
              <a:t>A</a:t>
            </a:r>
            <a:r>
              <a:rPr lang="zh-CN" altLang="en-US" dirty="0"/>
              <a:t>到重新回到的该点（延申出去得到的</a:t>
            </a:r>
            <a:r>
              <a:rPr lang="en-US" altLang="zh-CN" dirty="0"/>
              <a:t>B</a:t>
            </a:r>
            <a:r>
              <a:rPr lang="zh-CN" altLang="en-US" dirty="0"/>
              <a:t>点），其向量满足以下式子：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(x1 - x0, y1 - y0)</a:t>
            </a:r>
          </a:p>
          <a:p>
            <a:pPr marL="0" indent="0">
              <a:buNone/>
            </a:pPr>
            <a:r>
              <a:rPr lang="en-US" altLang="zh-CN" dirty="0"/>
              <a:t>= k·(a, b)</a:t>
            </a:r>
          </a:p>
          <a:p>
            <a:pPr marL="0" indent="0">
              <a:buNone/>
            </a:pPr>
            <a:r>
              <a:rPr lang="en-US" altLang="zh-CN" dirty="0"/>
              <a:t>= (l1·n, l2·m)</a:t>
            </a:r>
          </a:p>
          <a:p>
            <a:pPr marL="0" indent="0" algn="ctr">
              <a:buNone/>
            </a:pPr>
            <a:r>
              <a:rPr lang="zh-CN" altLang="en-US" sz="1200" dirty="0"/>
              <a:t>（其中</a:t>
            </a:r>
            <a:r>
              <a:rPr lang="en-US" altLang="zh-CN" sz="1200" dirty="0"/>
              <a:t>k,l1,l2</a:t>
            </a:r>
            <a:r>
              <a:rPr lang="zh-CN" altLang="en-US" sz="1200" dirty="0"/>
              <a:t>为整数，</a:t>
            </a:r>
            <a:r>
              <a:rPr lang="en-US" altLang="zh-CN" sz="1200" dirty="0" err="1"/>
              <a:t>a,b</a:t>
            </a:r>
            <a:r>
              <a:rPr lang="zh-CN" altLang="en-US" sz="1200" dirty="0"/>
              <a:t>互质）</a:t>
            </a:r>
            <a:endParaRPr lang="en-US" altLang="zh-CN" sz="1200" dirty="0"/>
          </a:p>
          <a:p>
            <a:r>
              <a:rPr lang="zh-CN" altLang="en-US" dirty="0"/>
              <a:t>我们找到满足上述条件的解即可。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3D587A-D837-DAB2-89E8-28D76930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67" y="2019208"/>
            <a:ext cx="6135375" cy="44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P. </a:t>
            </a:r>
            <a:r>
              <a:rPr lang="zh-CN" altLang="en-US" dirty="0"/>
              <a:t>轮回的房间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897075"/>
          </a:xfrm>
        </p:spPr>
        <p:txBody>
          <a:bodyPr>
            <a:normAutofit/>
          </a:bodyPr>
          <a:lstStyle/>
          <a:p>
            <a:r>
              <a:rPr lang="zh-CN" altLang="en-US" dirty="0"/>
              <a:t>但是，满足这个式子的解可能会有很多，我们选择哪个才可以得到正确的长度呢？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493478C-DF10-107B-B28D-E34DCBF00BFE}"/>
              </a:ext>
            </a:extLst>
          </p:cNvPr>
          <p:cNvSpPr txBox="1">
            <a:spLocks/>
          </p:cNvSpPr>
          <p:nvPr/>
        </p:nvSpPr>
        <p:spPr>
          <a:xfrm>
            <a:off x="838200" y="2302933"/>
            <a:ext cx="4250267" cy="414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是满足的第一个解吗？</a:t>
            </a:r>
            <a:endParaRPr lang="en-US" altLang="zh-CN" dirty="0"/>
          </a:p>
          <a:p>
            <a:r>
              <a:rPr lang="zh-CN" altLang="en-US" dirty="0"/>
              <a:t>从图中可以发现</a:t>
            </a:r>
            <a:r>
              <a:rPr lang="en-US" altLang="zh-CN" dirty="0"/>
              <a:t>C</a:t>
            </a:r>
            <a:r>
              <a:rPr lang="zh-CN" altLang="en-US" dirty="0"/>
              <a:t>才是满足的第一个解，但我们要选择的却是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这中间有什么关系？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|AB| = 2|AC|</a:t>
            </a:r>
          </a:p>
          <a:p>
            <a:r>
              <a:rPr lang="zh-CN" altLang="en-US" dirty="0"/>
              <a:t>所以答案是第一个解长度的两倍？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3D587A-D837-DAB2-89E8-28D76930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67" y="2019208"/>
            <a:ext cx="6135375" cy="44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P. </a:t>
            </a:r>
            <a:r>
              <a:rPr lang="zh-CN" altLang="en-US" dirty="0"/>
              <a:t>轮回的房间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1168009"/>
          </a:xfrm>
        </p:spPr>
        <p:txBody>
          <a:bodyPr>
            <a:normAutofit/>
          </a:bodyPr>
          <a:lstStyle/>
          <a:p>
            <a:r>
              <a:rPr lang="zh-CN" altLang="en-US" dirty="0"/>
              <a:t>我们固定发射方向，调整发射点来观察一下。</a:t>
            </a:r>
            <a:endParaRPr lang="en-US" altLang="zh-CN" dirty="0"/>
          </a:p>
          <a:p>
            <a:r>
              <a:rPr lang="zh-CN" altLang="en-US" dirty="0"/>
              <a:t>如果发射点能到达端点，其光线长度就为</a:t>
            </a:r>
            <a:r>
              <a:rPr lang="en-US" altLang="zh-CN" dirty="0"/>
              <a:t>|AC|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3D587A-D837-DAB2-89E8-28D76930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1" y="2459477"/>
            <a:ext cx="5663269" cy="41191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EF6858-47CC-96C9-7225-CB1C1D84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89" y="2459477"/>
            <a:ext cx="5407680" cy="40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P. </a:t>
            </a:r>
            <a:r>
              <a:rPr lang="zh-CN" altLang="en-US" dirty="0"/>
              <a:t>轮回的房间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52156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总结一下：</a:t>
            </a:r>
            <a:endParaRPr lang="en-US" altLang="zh-CN" sz="2400" dirty="0"/>
          </a:p>
          <a:p>
            <a:pPr lvl="1"/>
            <a:r>
              <a:rPr lang="zh-CN" altLang="en-US" dirty="0"/>
              <a:t>求解以下式子的第一个解</a:t>
            </a:r>
            <a:r>
              <a:rPr lang="en-US" altLang="zh-CN" dirty="0" err="1"/>
              <a:t>ans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sz="2400" dirty="0"/>
              <a:t>(x1 - x0, y1 - y0) = k·(a, b) = (l1·n, l2·m)</a:t>
            </a:r>
          </a:p>
          <a:p>
            <a:pPr marL="0" indent="0" algn="ctr">
              <a:buNone/>
            </a:pPr>
            <a:r>
              <a:rPr lang="zh-CN" altLang="en-US" sz="2400" dirty="0"/>
              <a:t>（其中</a:t>
            </a:r>
            <a:r>
              <a:rPr lang="en-US" altLang="zh-CN" sz="2400" dirty="0"/>
              <a:t>k,l1,l2</a:t>
            </a:r>
            <a:r>
              <a:rPr lang="zh-CN" altLang="en-US" sz="2400" dirty="0"/>
              <a:t>为整数）</a:t>
            </a:r>
            <a:endParaRPr lang="en-US" altLang="zh-CN" sz="2400" dirty="0"/>
          </a:p>
          <a:p>
            <a:pPr lvl="1"/>
            <a:r>
              <a:rPr lang="zh-CN" altLang="en-US" dirty="0"/>
              <a:t>如果发射光线会到端点，那么结果为</a:t>
            </a:r>
            <a:r>
              <a:rPr lang="en-US" altLang="zh-CN" dirty="0" err="1"/>
              <a:t>ans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如果发射光线不到端点，那么结果为</a:t>
            </a:r>
            <a:r>
              <a:rPr lang="en-US" altLang="zh-CN" dirty="0" err="1"/>
              <a:t>ans</a:t>
            </a:r>
            <a:r>
              <a:rPr lang="en-US" altLang="zh-CN" dirty="0"/>
              <a:t>*2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sz="2400" dirty="0"/>
              <a:t>现在有两个问题：</a:t>
            </a:r>
            <a:endParaRPr lang="en-US" altLang="zh-CN" sz="2400" dirty="0"/>
          </a:p>
          <a:p>
            <a:pPr lvl="1"/>
            <a:r>
              <a:rPr lang="zh-CN" altLang="en-US" dirty="0"/>
              <a:t>如果求解等式？</a:t>
            </a:r>
            <a:endParaRPr lang="en-US" altLang="zh-CN" dirty="0"/>
          </a:p>
          <a:p>
            <a:pPr lvl="1"/>
            <a:r>
              <a:rPr lang="zh-CN" altLang="en-US" dirty="0"/>
              <a:t>如何判断光线会不会到端点？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21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P. </a:t>
            </a:r>
            <a:r>
              <a:rPr lang="zh-CN" altLang="en-US" dirty="0"/>
              <a:t>轮回的房间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5215604"/>
          </a:xfrm>
        </p:spPr>
        <p:txBody>
          <a:bodyPr>
            <a:normAutofit/>
          </a:bodyPr>
          <a:lstStyle/>
          <a:p>
            <a:r>
              <a:rPr lang="zh-CN" altLang="en-US" sz="2200" b="1" dirty="0"/>
              <a:t>如果求解等式？</a:t>
            </a:r>
            <a:endParaRPr lang="en-US" altLang="zh-CN" sz="2200" b="1" dirty="0"/>
          </a:p>
          <a:p>
            <a:r>
              <a:rPr lang="zh-CN" altLang="en-US" sz="2200" dirty="0"/>
              <a:t>因为</a:t>
            </a: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/>
              <a:t>(x1 - x0, y1 - y0) = k·(a, b) = (l1·n, l2·m)</a:t>
            </a:r>
          </a:p>
          <a:p>
            <a:pPr marL="0" indent="0" algn="ctr">
              <a:buNone/>
            </a:pPr>
            <a:r>
              <a:rPr lang="zh-CN" altLang="en-US" sz="2200" dirty="0"/>
              <a:t>（其中</a:t>
            </a:r>
            <a:r>
              <a:rPr lang="en-US" altLang="zh-CN" sz="2200" dirty="0"/>
              <a:t>k,l1,l2</a:t>
            </a:r>
            <a:r>
              <a:rPr lang="zh-CN" altLang="en-US" sz="2200" dirty="0"/>
              <a:t>为整数，</a:t>
            </a:r>
            <a:r>
              <a:rPr lang="en-US" altLang="zh-CN" sz="2200" dirty="0" err="1"/>
              <a:t>a,b</a:t>
            </a:r>
            <a:r>
              <a:rPr lang="zh-CN" altLang="en-US" sz="2200" dirty="0"/>
              <a:t>互质）</a:t>
            </a:r>
            <a:endParaRPr lang="en-US" altLang="zh-CN" sz="2200" dirty="0"/>
          </a:p>
          <a:p>
            <a:r>
              <a:rPr lang="zh-CN" altLang="en-US" sz="2200" dirty="0"/>
              <a:t>所以</a:t>
            </a: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 err="1"/>
              <a:t>k·a</a:t>
            </a:r>
            <a:r>
              <a:rPr lang="en-US" altLang="zh-CN" sz="2200" dirty="0"/>
              <a:t> = l1·n</a:t>
            </a:r>
          </a:p>
          <a:p>
            <a:pPr marL="0" indent="0" algn="ctr">
              <a:buNone/>
            </a:pPr>
            <a:r>
              <a:rPr lang="en-US" altLang="zh-CN" sz="2200" dirty="0" err="1"/>
              <a:t>k·b</a:t>
            </a:r>
            <a:r>
              <a:rPr lang="en-US" altLang="zh-CN" sz="2200" dirty="0"/>
              <a:t> = l2·m</a:t>
            </a:r>
          </a:p>
          <a:p>
            <a:r>
              <a:rPr lang="zh-CN" altLang="en-US" sz="2200" dirty="0"/>
              <a:t>交叉相乘可得</a:t>
            </a: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/>
              <a:t>l2·a·m = l1·b·n</a:t>
            </a:r>
          </a:p>
          <a:p>
            <a:r>
              <a:rPr lang="zh-CN" altLang="en-US" sz="2200" dirty="0"/>
              <a:t>那么要让左右两式相等，且得到最小解的方法就是求最小公倍数。即</a:t>
            </a: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/>
              <a:t>l2·a·m = l1·b·n = lcm(</a:t>
            </a:r>
            <a:r>
              <a:rPr lang="en-US" altLang="zh-CN" sz="2200" dirty="0" err="1"/>
              <a:t>a·m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b·n</a:t>
            </a:r>
            <a:r>
              <a:rPr lang="en-US" altLang="zh-CN" sz="2200" dirty="0"/>
              <a:t>)</a:t>
            </a:r>
          </a:p>
          <a:p>
            <a:r>
              <a:rPr lang="zh-CN" altLang="en-US" sz="2200" dirty="0"/>
              <a:t>这样就可以得到</a:t>
            </a:r>
            <a:r>
              <a:rPr lang="en-US" altLang="zh-CN" sz="2200" dirty="0"/>
              <a:t>k = lcm(</a:t>
            </a:r>
            <a:r>
              <a:rPr lang="en-US" altLang="zh-CN" sz="2200" dirty="0" err="1"/>
              <a:t>a·m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b·n</a:t>
            </a:r>
            <a:r>
              <a:rPr lang="en-US" altLang="zh-CN" sz="2200" dirty="0"/>
              <a:t>) / (a * b)</a:t>
            </a:r>
            <a:r>
              <a:rPr lang="zh-CN" altLang="en-US" sz="2200" dirty="0"/>
              <a:t>，进而得到</a:t>
            </a:r>
            <a:r>
              <a:rPr lang="en-US" altLang="zh-CN" sz="2200" dirty="0" err="1"/>
              <a:t>ans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k·sqrt</a:t>
            </a:r>
            <a:r>
              <a:rPr lang="en-US" altLang="zh-CN" sz="2200" dirty="0"/>
              <a:t>(a^2 + b^2)</a:t>
            </a:r>
            <a:r>
              <a:rPr lang="zh-CN" altLang="en-US" sz="2200" dirty="0"/>
              <a:t>。</a:t>
            </a:r>
            <a:r>
              <a:rPr lang="en-US" altLang="zh-CN" sz="2200" dirty="0"/>
              <a:t> </a:t>
            </a:r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06606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P. </a:t>
            </a:r>
            <a:r>
              <a:rPr lang="zh-CN" altLang="en-US" dirty="0"/>
              <a:t>轮回的房间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52156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b="1" dirty="0"/>
              <a:t>如何判断光线会不会到端点？</a:t>
            </a:r>
          </a:p>
          <a:p>
            <a:r>
              <a:rPr lang="zh-CN" altLang="en-US" sz="2400" dirty="0"/>
              <a:t>因为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(x1, y1) = (k1·n, k2·m)</a:t>
            </a:r>
          </a:p>
          <a:p>
            <a:pPr marL="0" indent="0" algn="ctr">
              <a:buNone/>
            </a:pPr>
            <a:r>
              <a:rPr lang="es-ES" altLang="zh-CN" sz="2400" dirty="0"/>
              <a:t>(x1 - x0, y1 - y0) = </a:t>
            </a:r>
            <a:r>
              <a:rPr lang="en-US" altLang="zh-CN" sz="2400" dirty="0"/>
              <a:t>t</a:t>
            </a:r>
            <a:r>
              <a:rPr lang="es-ES" altLang="zh-CN" sz="2400" dirty="0"/>
              <a:t>·(a, b) 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400" dirty="0"/>
              <a:t>（其中</a:t>
            </a:r>
            <a:r>
              <a:rPr lang="en-US" altLang="zh-CN" sz="2400" dirty="0"/>
              <a:t>k1,k2,t</a:t>
            </a:r>
            <a:r>
              <a:rPr lang="zh-CN" altLang="en-US" sz="2400" dirty="0"/>
              <a:t>为整数）</a:t>
            </a:r>
          </a:p>
          <a:p>
            <a:r>
              <a:rPr lang="zh-CN" altLang="en-US" sz="2400" dirty="0"/>
              <a:t>所以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s-ES" altLang="zh-CN" sz="2400" dirty="0"/>
              <a:t>(k1</a:t>
            </a:r>
            <a:r>
              <a:rPr lang="en-US" altLang="zh-CN" sz="2400" dirty="0"/>
              <a:t>·</a:t>
            </a:r>
            <a:r>
              <a:rPr lang="es-ES" altLang="zh-CN" sz="2400" dirty="0"/>
              <a:t>n - x0, k2</a:t>
            </a:r>
            <a:r>
              <a:rPr lang="en-US" altLang="zh-CN" sz="2400" dirty="0"/>
              <a:t>·</a:t>
            </a:r>
            <a:r>
              <a:rPr lang="es-ES" altLang="zh-CN" sz="2400" dirty="0"/>
              <a:t>m - y0) = </a:t>
            </a:r>
            <a:r>
              <a:rPr lang="en-US" altLang="zh-CN" sz="2400" dirty="0"/>
              <a:t>t</a:t>
            </a:r>
            <a:r>
              <a:rPr lang="es-ES" altLang="zh-CN" sz="2400" dirty="0"/>
              <a:t>·(a, b) 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400" dirty="0"/>
              <a:t>（其中</a:t>
            </a:r>
            <a:r>
              <a:rPr lang="en-US" altLang="zh-CN" sz="2400" dirty="0"/>
              <a:t>k1,k2,t</a:t>
            </a:r>
            <a:r>
              <a:rPr lang="zh-CN" altLang="en-US" sz="2400" dirty="0"/>
              <a:t>为整数）</a:t>
            </a:r>
          </a:p>
          <a:p>
            <a:r>
              <a:rPr lang="zh-CN" altLang="en-US" sz="2400" dirty="0"/>
              <a:t>那么需要判断的就是，是否满足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k1·n - x0 = </a:t>
            </a:r>
            <a:r>
              <a:rPr lang="en-US" altLang="zh-CN" sz="2400" dirty="0" err="1"/>
              <a:t>l·a</a:t>
            </a:r>
            <a:r>
              <a:rPr lang="zh-CN" altLang="en-US" sz="2400" dirty="0"/>
              <a:t>  </a:t>
            </a:r>
            <a:r>
              <a:rPr lang="en-US" altLang="zh-CN" sz="2400" dirty="0"/>
              <a:t>⇔ (</a:t>
            </a:r>
            <a:r>
              <a:rPr lang="en-US" altLang="zh-CN" sz="2400" dirty="0" err="1"/>
              <a:t>t·a</a:t>
            </a:r>
            <a:r>
              <a:rPr lang="en-US" altLang="zh-CN" sz="2400" dirty="0"/>
              <a:t> + x0) % n = 0</a:t>
            </a:r>
          </a:p>
          <a:p>
            <a:pPr marL="0" indent="0" algn="ctr">
              <a:buNone/>
            </a:pPr>
            <a:r>
              <a:rPr lang="es-ES" altLang="zh-CN" sz="2400" dirty="0"/>
              <a:t>k2</a:t>
            </a:r>
            <a:r>
              <a:rPr lang="en-US" altLang="zh-CN" sz="2400" dirty="0"/>
              <a:t>·</a:t>
            </a:r>
            <a:r>
              <a:rPr lang="es-ES" altLang="zh-CN" sz="2400" dirty="0"/>
              <a:t>m - y0 = l</a:t>
            </a:r>
            <a:r>
              <a:rPr lang="en-US" altLang="zh-CN" sz="2400" dirty="0"/>
              <a:t>·b </a:t>
            </a:r>
            <a:r>
              <a:rPr lang="zh-CN" altLang="en-US" sz="2400" dirty="0"/>
              <a:t> </a:t>
            </a:r>
            <a:r>
              <a:rPr lang="en-US" altLang="zh-CN" sz="2400" dirty="0"/>
              <a:t>⇔ (</a:t>
            </a:r>
            <a:r>
              <a:rPr lang="es-ES" altLang="zh-CN" sz="2400" dirty="0"/>
              <a:t>t</a:t>
            </a:r>
            <a:r>
              <a:rPr lang="en-US" altLang="zh-CN" sz="2400" dirty="0"/>
              <a:t>·b + </a:t>
            </a:r>
            <a:r>
              <a:rPr lang="es-ES" altLang="zh-CN" sz="2400" dirty="0"/>
              <a:t>y0</a:t>
            </a:r>
            <a:r>
              <a:rPr lang="en-US" altLang="zh-CN" sz="2400" dirty="0"/>
              <a:t>) % m = 0</a:t>
            </a:r>
          </a:p>
          <a:p>
            <a:r>
              <a:rPr lang="zh-CN" altLang="en-US" sz="2400" dirty="0"/>
              <a:t>且需要保证这两个式子的解有交集，即存在</a:t>
            </a:r>
            <a:r>
              <a:rPr lang="en-US" altLang="zh-CN" sz="2400" dirty="0"/>
              <a:t>p, q</a:t>
            </a:r>
            <a:r>
              <a:rPr lang="zh-CN" altLang="en-US" sz="2400" dirty="0"/>
              <a:t>（为整数）满足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t1 + </a:t>
            </a:r>
            <a:r>
              <a:rPr lang="en-US" altLang="zh-CN" sz="2400" dirty="0" err="1"/>
              <a:t>p·n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(a, n) = t2 + </a:t>
            </a:r>
            <a:r>
              <a:rPr lang="en-US" altLang="zh-CN" sz="2400" dirty="0" err="1"/>
              <a:t>q·m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(b, m)</a:t>
            </a:r>
          </a:p>
        </p:txBody>
      </p:sp>
    </p:spTree>
    <p:extLst>
      <p:ext uri="{BB962C8B-B14F-4D97-AF65-F5344CB8AC3E}">
        <p14:creationId xmlns:p14="http://schemas.microsoft.com/office/powerpoint/2010/main" val="187358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P. </a:t>
            </a:r>
            <a:r>
              <a:rPr lang="zh-CN" altLang="en-US" dirty="0"/>
              <a:t>轮回的房间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52156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我们首先用扩展欧几里得算法得到</a:t>
            </a:r>
            <a:r>
              <a:rPr lang="en-US" altLang="zh-CN" sz="2400" dirty="0"/>
              <a:t>t1, t2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计算</a:t>
            </a:r>
            <a:r>
              <a:rPr lang="en-US" altLang="zh-CN" sz="2400" dirty="0"/>
              <a:t>v1 = n/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(a, n), v2 = m/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(b, m)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问题重写为，存在</a:t>
            </a:r>
            <a:r>
              <a:rPr lang="en-US" altLang="zh-CN" sz="2400" dirty="0"/>
              <a:t>p, q</a:t>
            </a:r>
            <a:r>
              <a:rPr lang="zh-CN" altLang="en-US" sz="2400" dirty="0"/>
              <a:t>（为整数）满足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t1 + p· v1 = t2 + q· v2</a:t>
            </a:r>
          </a:p>
          <a:p>
            <a:pPr marL="0" indent="0" algn="ctr">
              <a:buNone/>
            </a:pPr>
            <a:r>
              <a:rPr lang="en-US" altLang="zh-CN" sz="2400" dirty="0"/>
              <a:t>(t1 + p· v1) %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(v1, v2) = (t2 + q· v2) %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(v1, v2) </a:t>
            </a:r>
          </a:p>
          <a:p>
            <a:pPr marL="0" indent="0" algn="ctr">
              <a:buNone/>
            </a:pPr>
            <a:r>
              <a:rPr lang="en-US" altLang="zh-CN" sz="2400" dirty="0"/>
              <a:t>t1 %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(v1, v2) = t2 %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(v1, v2) </a:t>
            </a:r>
          </a:p>
          <a:p>
            <a:r>
              <a:rPr lang="zh-CN" altLang="en-US" sz="2400" dirty="0"/>
              <a:t>也就是说，只要</a:t>
            </a:r>
            <a:r>
              <a:rPr lang="en-US" altLang="zh-CN" sz="2400" dirty="0"/>
              <a:t>(t2 – t1) %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(v1, v2) == 0</a:t>
            </a:r>
            <a:r>
              <a:rPr lang="zh-CN" altLang="en-US" sz="2400" dirty="0"/>
              <a:t>即可判断有解。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95852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我们将映射对象视为父亲，将儿子到父亲的这条边赋予映射模式这个属性。每个点都有其属性：危险系数。</a:t>
            </a:r>
            <a:endParaRPr lang="en-US" altLang="zh-CN" dirty="0"/>
          </a:p>
          <a:p>
            <a:r>
              <a:rPr lang="zh-CN" altLang="en-US" dirty="0"/>
              <a:t>考虑样例。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65616E3-1E0B-CBBB-0DB3-21BEE269E28A}"/>
              </a:ext>
            </a:extLst>
          </p:cNvPr>
          <p:cNvGrpSpPr/>
          <p:nvPr/>
        </p:nvGrpSpPr>
        <p:grpSpPr>
          <a:xfrm>
            <a:off x="838200" y="3016947"/>
            <a:ext cx="2820566" cy="2616629"/>
            <a:chOff x="4247813" y="2746013"/>
            <a:chExt cx="2820566" cy="261662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D1DE28-42DA-EF4D-47BD-39B904B9A615}"/>
                </a:ext>
              </a:extLst>
            </p:cNvPr>
            <p:cNvSpPr/>
            <p:nvPr/>
          </p:nvSpPr>
          <p:spPr>
            <a:xfrm>
              <a:off x="4607528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617151F-ECD9-4315-CCCC-703D5CB0607C}"/>
                </a:ext>
              </a:extLst>
            </p:cNvPr>
            <p:cNvSpPr/>
            <p:nvPr/>
          </p:nvSpPr>
          <p:spPr>
            <a:xfrm>
              <a:off x="5858933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9F2A199-F043-9D43-8909-B7235BEE12D8}"/>
                </a:ext>
              </a:extLst>
            </p:cNvPr>
            <p:cNvSpPr/>
            <p:nvPr/>
          </p:nvSpPr>
          <p:spPr>
            <a:xfrm>
              <a:off x="5858932" y="4167438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B903954-AE36-8746-E215-7B46F8B26BD1}"/>
                </a:ext>
              </a:extLst>
            </p:cNvPr>
            <p:cNvSpPr/>
            <p:nvPr/>
          </p:nvSpPr>
          <p:spPr>
            <a:xfrm>
              <a:off x="4607527" y="416743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2F2ADA8-817C-AFBF-D15B-33F039B05920}"/>
                </a:ext>
              </a:extLst>
            </p:cNvPr>
            <p:cNvSpPr/>
            <p:nvPr/>
          </p:nvSpPr>
          <p:spPr>
            <a:xfrm>
              <a:off x="6594246" y="4841569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85ED964-76F5-3E55-F01D-050F089D3B07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5081661" y="3191934"/>
              <a:ext cx="77727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757DAC1-40CF-FC89-BF6A-2D209B180EE5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6095999" y="3429000"/>
              <a:ext cx="1" cy="7384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AB6760C-EEC9-A063-FE90-122402CFF31C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 flipV="1">
              <a:off x="5081660" y="4404504"/>
              <a:ext cx="77727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2E79F5D-E902-59CD-0B03-F7F2C3C86AB0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4844594" y="3429000"/>
              <a:ext cx="1" cy="7384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333E93-28F4-8F63-A9ED-0C8B844098DC}"/>
                </a:ext>
              </a:extLst>
            </p:cNvPr>
            <p:cNvSpPr txBox="1"/>
            <p:nvPr/>
          </p:nvSpPr>
          <p:spPr>
            <a:xfrm>
              <a:off x="5247302" y="28226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62FC182-3808-042C-7C64-D7611D32DE8C}"/>
                </a:ext>
              </a:extLst>
            </p:cNvPr>
            <p:cNvSpPr txBox="1"/>
            <p:nvPr/>
          </p:nvSpPr>
          <p:spPr>
            <a:xfrm>
              <a:off x="6095998" y="36067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10707C-9C97-46E4-CC10-C28801096F20}"/>
                </a:ext>
              </a:extLst>
            </p:cNvPr>
            <p:cNvSpPr txBox="1"/>
            <p:nvPr/>
          </p:nvSpPr>
          <p:spPr>
            <a:xfrm>
              <a:off x="5275923" y="44045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9D3CC3E-C620-8405-2102-D883F2E42B40}"/>
                </a:ext>
              </a:extLst>
            </p:cNvPr>
            <p:cNvSpPr txBox="1"/>
            <p:nvPr/>
          </p:nvSpPr>
          <p:spPr>
            <a:xfrm>
              <a:off x="4493769" y="36135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961ADF5-9930-E334-85B4-B457D9B77352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6263630" y="4572136"/>
              <a:ext cx="400051" cy="338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449CA5-F150-D325-91FE-D659AFEA5FA3}"/>
                </a:ext>
              </a:extLst>
            </p:cNvPr>
            <p:cNvSpPr txBox="1"/>
            <p:nvPr/>
          </p:nvSpPr>
          <p:spPr>
            <a:xfrm>
              <a:off x="6408904" y="44529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374952C-EAB6-DC0E-4985-A5B9C3FEF886}"/>
                </a:ext>
              </a:extLst>
            </p:cNvPr>
            <p:cNvSpPr txBox="1"/>
            <p:nvPr/>
          </p:nvSpPr>
          <p:spPr>
            <a:xfrm>
              <a:off x="4310463" y="27460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C9A32E1-98EF-BAA3-FF1E-BD6C0F4A176A}"/>
                </a:ext>
              </a:extLst>
            </p:cNvPr>
            <p:cNvSpPr txBox="1"/>
            <p:nvPr/>
          </p:nvSpPr>
          <p:spPr>
            <a:xfrm>
              <a:off x="6248183" y="27605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51DED05-699A-08D9-1F9A-F51011F37992}"/>
                </a:ext>
              </a:extLst>
            </p:cNvPr>
            <p:cNvSpPr txBox="1"/>
            <p:nvPr/>
          </p:nvSpPr>
          <p:spPr>
            <a:xfrm>
              <a:off x="6305589" y="41165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45B94D2-6432-D580-99E2-8E2CB40CB5A9}"/>
                </a:ext>
              </a:extLst>
            </p:cNvPr>
            <p:cNvSpPr txBox="1"/>
            <p:nvPr/>
          </p:nvSpPr>
          <p:spPr>
            <a:xfrm>
              <a:off x="4247813" y="443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A228E0B-27B0-F5D0-438C-78602992BBE1}"/>
                </a:ext>
              </a:extLst>
            </p:cNvPr>
            <p:cNvSpPr txBox="1"/>
            <p:nvPr/>
          </p:nvSpPr>
          <p:spPr>
            <a:xfrm>
              <a:off x="6221189" y="49933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277703-B0FF-468E-AE8B-FA8328C58DBA}"/>
              </a:ext>
            </a:extLst>
          </p:cNvPr>
          <p:cNvGrpSpPr/>
          <p:nvPr/>
        </p:nvGrpSpPr>
        <p:grpSpPr>
          <a:xfrm>
            <a:off x="3868657" y="3043183"/>
            <a:ext cx="2757916" cy="2616629"/>
            <a:chOff x="4310463" y="2746013"/>
            <a:chExt cx="2757916" cy="2616629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3E2EA68-54BD-2B3F-7992-6209291B4BAD}"/>
                </a:ext>
              </a:extLst>
            </p:cNvPr>
            <p:cNvSpPr/>
            <p:nvPr/>
          </p:nvSpPr>
          <p:spPr>
            <a:xfrm>
              <a:off x="4607528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F51A63F-735B-A71E-356B-A256F6B06002}"/>
                </a:ext>
              </a:extLst>
            </p:cNvPr>
            <p:cNvSpPr/>
            <p:nvPr/>
          </p:nvSpPr>
          <p:spPr>
            <a:xfrm>
              <a:off x="5858933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7A422C1-83E6-4FA2-CE8E-58CF3B92F324}"/>
                </a:ext>
              </a:extLst>
            </p:cNvPr>
            <p:cNvSpPr/>
            <p:nvPr/>
          </p:nvSpPr>
          <p:spPr>
            <a:xfrm>
              <a:off x="5296193" y="4133707"/>
              <a:ext cx="474133" cy="474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0302A97-93E8-8F45-3A52-F2C7D916213C}"/>
                </a:ext>
              </a:extLst>
            </p:cNvPr>
            <p:cNvSpPr/>
            <p:nvPr/>
          </p:nvSpPr>
          <p:spPr>
            <a:xfrm>
              <a:off x="6594246" y="4841569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97BEADA-82B2-1C1F-2471-621A342B7AE8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>
              <a:off x="5081661" y="3191934"/>
              <a:ext cx="77727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197DCAA-0735-2E1A-0CBB-CA1426947CBA}"/>
                </a:ext>
              </a:extLst>
            </p:cNvPr>
            <p:cNvCxnSpPr>
              <a:cxnSpLocks/>
              <a:stCxn id="39" idx="4"/>
              <a:endCxn id="40" idx="7"/>
            </p:cNvCxnSpPr>
            <p:nvPr/>
          </p:nvCxnSpPr>
          <p:spPr>
            <a:xfrm flipH="1">
              <a:off x="5700891" y="3429000"/>
              <a:ext cx="395109" cy="7741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F94F988-1FA6-3578-71F4-F825A0EF0AF6}"/>
                </a:ext>
              </a:extLst>
            </p:cNvPr>
            <p:cNvCxnSpPr>
              <a:cxnSpLocks/>
              <a:stCxn id="40" idx="1"/>
              <a:endCxn id="38" idx="4"/>
            </p:cNvCxnSpPr>
            <p:nvPr/>
          </p:nvCxnSpPr>
          <p:spPr>
            <a:xfrm flipH="1" flipV="1">
              <a:off x="4844595" y="3429000"/>
              <a:ext cx="521033" cy="7741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4679E25-5DD4-7629-FE03-E49B36045CCB}"/>
                </a:ext>
              </a:extLst>
            </p:cNvPr>
            <p:cNvSpPr txBox="1"/>
            <p:nvPr/>
          </p:nvSpPr>
          <p:spPr>
            <a:xfrm>
              <a:off x="5247302" y="28226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6280EC6-FE70-C783-3FB7-2BE7FC1CCF94}"/>
                </a:ext>
              </a:extLst>
            </p:cNvPr>
            <p:cNvSpPr txBox="1"/>
            <p:nvPr/>
          </p:nvSpPr>
          <p:spPr>
            <a:xfrm>
              <a:off x="5977994" y="36753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E521C8C-EF9B-72C8-AB53-176C81659B77}"/>
                </a:ext>
              </a:extLst>
            </p:cNvPr>
            <p:cNvSpPr txBox="1"/>
            <p:nvPr/>
          </p:nvSpPr>
          <p:spPr>
            <a:xfrm>
              <a:off x="4752250" y="36918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435A1B0-7FAE-6BB6-9851-FBB41E39FBAD}"/>
                </a:ext>
              </a:extLst>
            </p:cNvPr>
            <p:cNvCxnSpPr>
              <a:cxnSpLocks/>
              <a:stCxn id="42" idx="1"/>
              <a:endCxn id="40" idx="5"/>
            </p:cNvCxnSpPr>
            <p:nvPr/>
          </p:nvCxnSpPr>
          <p:spPr>
            <a:xfrm flipH="1" flipV="1">
              <a:off x="5700891" y="4538405"/>
              <a:ext cx="962790" cy="3725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B7B2ED3-EB65-CF15-481F-0D7B52BF8615}"/>
                </a:ext>
              </a:extLst>
            </p:cNvPr>
            <p:cNvSpPr txBox="1"/>
            <p:nvPr/>
          </p:nvSpPr>
          <p:spPr>
            <a:xfrm>
              <a:off x="6408904" y="44529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A49109D-05E5-E3ED-1E2E-30470FD85385}"/>
                </a:ext>
              </a:extLst>
            </p:cNvPr>
            <p:cNvSpPr txBox="1"/>
            <p:nvPr/>
          </p:nvSpPr>
          <p:spPr>
            <a:xfrm>
              <a:off x="4310463" y="27460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52D7D31-37F9-CBDA-D14B-0FFA636390DB}"/>
                </a:ext>
              </a:extLst>
            </p:cNvPr>
            <p:cNvSpPr txBox="1"/>
            <p:nvPr/>
          </p:nvSpPr>
          <p:spPr>
            <a:xfrm>
              <a:off x="6248183" y="27605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AD8ED36-CE14-C132-B783-D70D0D17281E}"/>
                </a:ext>
              </a:extLst>
            </p:cNvPr>
            <p:cNvSpPr txBox="1"/>
            <p:nvPr/>
          </p:nvSpPr>
          <p:spPr>
            <a:xfrm>
              <a:off x="5805691" y="42497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CC880EA-DCA4-61B1-F4AC-F73A1DC11335}"/>
                </a:ext>
              </a:extLst>
            </p:cNvPr>
            <p:cNvSpPr txBox="1"/>
            <p:nvPr/>
          </p:nvSpPr>
          <p:spPr>
            <a:xfrm>
              <a:off x="4877908" y="42497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B0BED3-CEEE-6F4B-07A6-7A59BAD5E1DA}"/>
                </a:ext>
              </a:extLst>
            </p:cNvPr>
            <p:cNvSpPr txBox="1"/>
            <p:nvPr/>
          </p:nvSpPr>
          <p:spPr>
            <a:xfrm>
              <a:off x="6221189" y="49933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48DD407-64FA-F75C-57F0-BF319A1E9BAE}"/>
              </a:ext>
            </a:extLst>
          </p:cNvPr>
          <p:cNvGrpSpPr/>
          <p:nvPr/>
        </p:nvGrpSpPr>
        <p:grpSpPr>
          <a:xfrm>
            <a:off x="6960040" y="3140513"/>
            <a:ext cx="2190471" cy="2580728"/>
            <a:chOff x="4877908" y="2781914"/>
            <a:chExt cx="2190471" cy="2580728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40EB4550-B42A-6FCA-8282-2E0D9EAD5015}"/>
                </a:ext>
              </a:extLst>
            </p:cNvPr>
            <p:cNvSpPr/>
            <p:nvPr/>
          </p:nvSpPr>
          <p:spPr>
            <a:xfrm>
              <a:off x="5292482" y="2954867"/>
              <a:ext cx="474133" cy="474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8F4AB42-6990-A132-3ADD-3C479878D4FC}"/>
                </a:ext>
              </a:extLst>
            </p:cNvPr>
            <p:cNvSpPr/>
            <p:nvPr/>
          </p:nvSpPr>
          <p:spPr>
            <a:xfrm>
              <a:off x="5296193" y="4133707"/>
              <a:ext cx="474133" cy="474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8F6C249F-DB8B-E40C-B9A0-A261E69B2D5F}"/>
                </a:ext>
              </a:extLst>
            </p:cNvPr>
            <p:cNvSpPr/>
            <p:nvPr/>
          </p:nvSpPr>
          <p:spPr>
            <a:xfrm>
              <a:off x="6594246" y="4841569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FAB8CC5A-62A4-9BB6-0A04-D7AD2DE174CB}"/>
                </a:ext>
              </a:extLst>
            </p:cNvPr>
            <p:cNvCxnSpPr>
              <a:cxnSpLocks/>
              <a:stCxn id="106" idx="5"/>
              <a:endCxn id="107" idx="7"/>
            </p:cNvCxnSpPr>
            <p:nvPr/>
          </p:nvCxnSpPr>
          <p:spPr>
            <a:xfrm>
              <a:off x="5697180" y="3359565"/>
              <a:ext cx="3711" cy="8435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19AE429-077C-80CA-CF4F-2E5920E1481E}"/>
                </a:ext>
              </a:extLst>
            </p:cNvPr>
            <p:cNvCxnSpPr>
              <a:cxnSpLocks/>
              <a:stCxn id="107" idx="1"/>
              <a:endCxn id="106" idx="3"/>
            </p:cNvCxnSpPr>
            <p:nvPr/>
          </p:nvCxnSpPr>
          <p:spPr>
            <a:xfrm flipH="1" flipV="1">
              <a:off x="5361917" y="3359565"/>
              <a:ext cx="3711" cy="8435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C56A712-AD13-8576-85F5-761914B5248F}"/>
                </a:ext>
              </a:extLst>
            </p:cNvPr>
            <p:cNvSpPr txBox="1"/>
            <p:nvPr/>
          </p:nvSpPr>
          <p:spPr>
            <a:xfrm>
              <a:off x="5735561" y="35795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88EB4422-01F6-7448-A0F1-1DC410AB8E7B}"/>
                </a:ext>
              </a:extLst>
            </p:cNvPr>
            <p:cNvSpPr txBox="1"/>
            <p:nvPr/>
          </p:nvSpPr>
          <p:spPr>
            <a:xfrm>
              <a:off x="4995077" y="35966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F72F8F21-DC3B-67ED-EDFC-77D397D169E1}"/>
                </a:ext>
              </a:extLst>
            </p:cNvPr>
            <p:cNvCxnSpPr>
              <a:cxnSpLocks/>
              <a:stCxn id="108" idx="1"/>
              <a:endCxn id="107" idx="5"/>
            </p:cNvCxnSpPr>
            <p:nvPr/>
          </p:nvCxnSpPr>
          <p:spPr>
            <a:xfrm flipH="1" flipV="1">
              <a:off x="5700891" y="4538405"/>
              <a:ext cx="962790" cy="3725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8478344-FCA5-994D-965B-2D5406680639}"/>
                </a:ext>
              </a:extLst>
            </p:cNvPr>
            <p:cNvSpPr txBox="1"/>
            <p:nvPr/>
          </p:nvSpPr>
          <p:spPr>
            <a:xfrm>
              <a:off x="6408904" y="44529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0FFB7A1F-011C-77B5-FE01-21BC717AD99F}"/>
                </a:ext>
              </a:extLst>
            </p:cNvPr>
            <p:cNvSpPr txBox="1"/>
            <p:nvPr/>
          </p:nvSpPr>
          <p:spPr>
            <a:xfrm>
              <a:off x="4946419" y="27819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D8F817AB-7CC1-DCEE-77D6-05E42A0BDC2C}"/>
                </a:ext>
              </a:extLst>
            </p:cNvPr>
            <p:cNvSpPr txBox="1"/>
            <p:nvPr/>
          </p:nvSpPr>
          <p:spPr>
            <a:xfrm>
              <a:off x="5766615" y="27819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FB022A0-EBD7-90D8-E019-5A2CF68E92C2}"/>
                </a:ext>
              </a:extLst>
            </p:cNvPr>
            <p:cNvSpPr txBox="1"/>
            <p:nvPr/>
          </p:nvSpPr>
          <p:spPr>
            <a:xfrm>
              <a:off x="5805691" y="42497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58105E-12D4-FAD3-241A-22CEAF76DF7F}"/>
                </a:ext>
              </a:extLst>
            </p:cNvPr>
            <p:cNvSpPr txBox="1"/>
            <p:nvPr/>
          </p:nvSpPr>
          <p:spPr>
            <a:xfrm>
              <a:off x="4877908" y="42497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169A0B93-53A7-6255-769F-CBE6F8F9F0E7}"/>
                </a:ext>
              </a:extLst>
            </p:cNvPr>
            <p:cNvSpPr txBox="1"/>
            <p:nvPr/>
          </p:nvSpPr>
          <p:spPr>
            <a:xfrm>
              <a:off x="6221189" y="49933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396F86E-F6F1-45F7-AECA-E8E06F853F24}"/>
              </a:ext>
            </a:extLst>
          </p:cNvPr>
          <p:cNvGrpSpPr/>
          <p:nvPr/>
        </p:nvGrpSpPr>
        <p:grpSpPr>
          <a:xfrm>
            <a:off x="9176317" y="3148007"/>
            <a:ext cx="1343281" cy="2161189"/>
            <a:chOff x="4877908" y="2781914"/>
            <a:chExt cx="1343281" cy="2161189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07A0CEA-BA55-4B55-FCD0-E3D5CE45A318}"/>
                </a:ext>
              </a:extLst>
            </p:cNvPr>
            <p:cNvSpPr/>
            <p:nvPr/>
          </p:nvSpPr>
          <p:spPr>
            <a:xfrm>
              <a:off x="5292482" y="2954867"/>
              <a:ext cx="474133" cy="474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0AB08DDF-D641-A321-C138-AF4BEC58E089}"/>
                </a:ext>
              </a:extLst>
            </p:cNvPr>
            <p:cNvSpPr/>
            <p:nvPr/>
          </p:nvSpPr>
          <p:spPr>
            <a:xfrm>
              <a:off x="5296193" y="4133707"/>
              <a:ext cx="474133" cy="474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12</a:t>
              </a:r>
              <a:endParaRPr lang="zh-CN" altLang="en-US" sz="1050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8D95BF85-188B-98BB-C88D-22FC1E2D2A0D}"/>
                </a:ext>
              </a:extLst>
            </p:cNvPr>
            <p:cNvCxnSpPr>
              <a:cxnSpLocks/>
              <a:stCxn id="127" idx="5"/>
              <a:endCxn id="128" idx="7"/>
            </p:cNvCxnSpPr>
            <p:nvPr/>
          </p:nvCxnSpPr>
          <p:spPr>
            <a:xfrm>
              <a:off x="5697180" y="3359565"/>
              <a:ext cx="3711" cy="8435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FFEBF34A-F24D-40C1-EA6E-7E5257A09691}"/>
                </a:ext>
              </a:extLst>
            </p:cNvPr>
            <p:cNvCxnSpPr>
              <a:cxnSpLocks/>
              <a:stCxn id="128" idx="1"/>
              <a:endCxn id="127" idx="3"/>
            </p:cNvCxnSpPr>
            <p:nvPr/>
          </p:nvCxnSpPr>
          <p:spPr>
            <a:xfrm flipH="1" flipV="1">
              <a:off x="5361917" y="3359565"/>
              <a:ext cx="3711" cy="8435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4851E3C9-DD46-97A4-612F-169CC902B34B}"/>
                </a:ext>
              </a:extLst>
            </p:cNvPr>
            <p:cNvSpPr txBox="1"/>
            <p:nvPr/>
          </p:nvSpPr>
          <p:spPr>
            <a:xfrm>
              <a:off x="5735561" y="35795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5A57B4DE-3214-DA6E-9A6E-7093EA4DE6BB}"/>
                </a:ext>
              </a:extLst>
            </p:cNvPr>
            <p:cNvSpPr txBox="1"/>
            <p:nvPr/>
          </p:nvSpPr>
          <p:spPr>
            <a:xfrm>
              <a:off x="4995077" y="35966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150E987-AEB2-1669-C1E2-565F43D5156A}"/>
                </a:ext>
              </a:extLst>
            </p:cNvPr>
            <p:cNvSpPr txBox="1"/>
            <p:nvPr/>
          </p:nvSpPr>
          <p:spPr>
            <a:xfrm>
              <a:off x="4946419" y="27819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A36898C-5DBA-6A23-9056-9565948AC7DB}"/>
                </a:ext>
              </a:extLst>
            </p:cNvPr>
            <p:cNvSpPr txBox="1"/>
            <p:nvPr/>
          </p:nvSpPr>
          <p:spPr>
            <a:xfrm>
              <a:off x="5766615" y="27819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BD762EA-45C1-417C-FA65-7358DC7BD6D4}"/>
                </a:ext>
              </a:extLst>
            </p:cNvPr>
            <p:cNvSpPr txBox="1"/>
            <p:nvPr/>
          </p:nvSpPr>
          <p:spPr>
            <a:xfrm>
              <a:off x="5805691" y="42497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CB59D26-CB96-22D8-AD98-21CEB2004E0A}"/>
                </a:ext>
              </a:extLst>
            </p:cNvPr>
            <p:cNvSpPr txBox="1"/>
            <p:nvPr/>
          </p:nvSpPr>
          <p:spPr>
            <a:xfrm>
              <a:off x="4877908" y="42497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8CE8D564-B69F-2A24-B3AD-B55F268C393B}"/>
                </a:ext>
              </a:extLst>
            </p:cNvPr>
            <p:cNvSpPr txBox="1"/>
            <p:nvPr/>
          </p:nvSpPr>
          <p:spPr>
            <a:xfrm>
              <a:off x="5318455" y="45737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FD482AC-83EA-39B1-025E-D0F91CFEC215}"/>
              </a:ext>
            </a:extLst>
          </p:cNvPr>
          <p:cNvGrpSpPr/>
          <p:nvPr/>
        </p:nvGrpSpPr>
        <p:grpSpPr>
          <a:xfrm>
            <a:off x="10742619" y="3430264"/>
            <a:ext cx="1343281" cy="1223617"/>
            <a:chOff x="4877908" y="3719486"/>
            <a:chExt cx="1343281" cy="122361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54A2FB7E-29BE-3328-5705-1676D30A5219}"/>
                </a:ext>
              </a:extLst>
            </p:cNvPr>
            <p:cNvSpPr/>
            <p:nvPr/>
          </p:nvSpPr>
          <p:spPr>
            <a:xfrm>
              <a:off x="5296193" y="4133707"/>
              <a:ext cx="474133" cy="474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13</a:t>
              </a:r>
              <a:endParaRPr lang="zh-CN" altLang="en-US" sz="105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B5C9B082-7B55-D7C4-FD5B-C261B0FDAAB7}"/>
                </a:ext>
              </a:extLst>
            </p:cNvPr>
            <p:cNvSpPr txBox="1"/>
            <p:nvPr/>
          </p:nvSpPr>
          <p:spPr>
            <a:xfrm>
              <a:off x="5057316" y="37643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B9690B97-F704-3129-CF3B-138DDE2C7854}"/>
                </a:ext>
              </a:extLst>
            </p:cNvPr>
            <p:cNvSpPr txBox="1"/>
            <p:nvPr/>
          </p:nvSpPr>
          <p:spPr>
            <a:xfrm>
              <a:off x="5556517" y="37194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97176C3-2569-E7AE-8222-0304D598806A}"/>
                </a:ext>
              </a:extLst>
            </p:cNvPr>
            <p:cNvSpPr txBox="1"/>
            <p:nvPr/>
          </p:nvSpPr>
          <p:spPr>
            <a:xfrm>
              <a:off x="5805691" y="42497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DFAC1C4B-3FD8-ABC3-6C5F-1DA0B5930A16}"/>
                </a:ext>
              </a:extLst>
            </p:cNvPr>
            <p:cNvSpPr txBox="1"/>
            <p:nvPr/>
          </p:nvSpPr>
          <p:spPr>
            <a:xfrm>
              <a:off x="4877908" y="42497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5D98D9F8-5AA5-6BCB-81A7-7B2569BFC369}"/>
                </a:ext>
              </a:extLst>
            </p:cNvPr>
            <p:cNvSpPr txBox="1"/>
            <p:nvPr/>
          </p:nvSpPr>
          <p:spPr>
            <a:xfrm>
              <a:off x="5318455" y="45737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87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6B51F-3C26-6C92-105A-A6A415B3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A. </a:t>
            </a:r>
            <a:r>
              <a:rPr lang="en-US" altLang="zh-CN" dirty="0" err="1"/>
              <a:t>CQUer</a:t>
            </a:r>
            <a:r>
              <a:rPr lang="en-US" altLang="zh-CN" dirty="0"/>
              <a:t> </a:t>
            </a:r>
            <a:r>
              <a:rPr lang="zh-CN" altLang="en-US" dirty="0"/>
              <a:t>最喜欢的一门课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5D917-3301-54D5-AC35-88DBDF45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根据题目条件筛选出正确的课程。</a:t>
            </a:r>
            <a:endParaRPr lang="en-US" altLang="zh-CN" dirty="0"/>
          </a:p>
          <a:p>
            <a:r>
              <a:rPr lang="zh-CN" altLang="en-US" dirty="0"/>
              <a:t>（其实也可以直接猜到是</a:t>
            </a:r>
            <a:r>
              <a:rPr lang="en-US" altLang="zh-CN" dirty="0"/>
              <a:t>《</a:t>
            </a:r>
            <a:r>
              <a:rPr lang="zh-CN" altLang="en-US" dirty="0"/>
              <a:t>文明经典系列</a:t>
            </a:r>
            <a:r>
              <a:rPr lang="en-US" altLang="zh-CN" dirty="0"/>
              <a:t>A》</a:t>
            </a:r>
            <a:r>
              <a:rPr lang="zh-CN" altLang="en-US" dirty="0"/>
              <a:t>！！！😄</a:t>
            </a:r>
            <a:endParaRPr lang="en-US" altLang="zh-CN" dirty="0"/>
          </a:p>
          <a:p>
            <a:r>
              <a:rPr lang="zh-CN" altLang="en-US" dirty="0"/>
              <a:t>注意输出的是英文代号就好啦。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D92F9-2204-B892-F5FA-492B03FC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82" y="2935365"/>
            <a:ext cx="5463553" cy="22045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27AF33-D8F1-FF14-01A6-B186E34B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6" y="5244936"/>
            <a:ext cx="5989686" cy="12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7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65EA571-12AF-B811-0544-B751B3F2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合并顺序有</a:t>
            </a:r>
            <a:r>
              <a:rPr lang="en-US" altLang="zh-CN" dirty="0"/>
              <a:t>n!</a:t>
            </a:r>
            <a:r>
              <a:rPr lang="zh-CN" altLang="en-US" dirty="0"/>
              <a:t>种，怎么样的合并顺序是好的？</a:t>
            </a:r>
            <a:endParaRPr lang="en-US" altLang="zh-CN" dirty="0"/>
          </a:p>
          <a:p>
            <a:r>
              <a:rPr lang="zh-CN" altLang="en-US" dirty="0"/>
              <a:t>合并顺序只能是以下几种：</a:t>
            </a:r>
            <a:endParaRPr lang="en-US" altLang="zh-CN" dirty="0"/>
          </a:p>
          <a:p>
            <a:pPr lvl="1"/>
            <a:r>
              <a:rPr lang="zh-CN" altLang="en-US" dirty="0"/>
              <a:t>先合并</a:t>
            </a:r>
            <a:r>
              <a:rPr lang="en-US" altLang="zh-CN" dirty="0"/>
              <a:t>and</a:t>
            </a:r>
            <a:r>
              <a:rPr lang="zh-CN" altLang="en-US" dirty="0"/>
              <a:t>，再合并</a:t>
            </a:r>
            <a:r>
              <a:rPr lang="en-US" altLang="zh-CN" dirty="0"/>
              <a:t>or</a:t>
            </a:r>
          </a:p>
          <a:p>
            <a:pPr lvl="1"/>
            <a:r>
              <a:rPr lang="zh-CN" altLang="en-US" dirty="0"/>
              <a:t>先合并</a:t>
            </a:r>
            <a:r>
              <a:rPr lang="en-US" altLang="zh-CN" dirty="0"/>
              <a:t>or</a:t>
            </a:r>
            <a:r>
              <a:rPr lang="zh-CN" altLang="en-US" dirty="0"/>
              <a:t>，再合并</a:t>
            </a:r>
            <a:r>
              <a:rPr lang="en-US" altLang="zh-CN" dirty="0"/>
              <a:t>and</a:t>
            </a:r>
          </a:p>
          <a:p>
            <a:pPr lvl="1"/>
            <a:r>
              <a:rPr lang="zh-CN" altLang="en-US" dirty="0"/>
              <a:t>一会</a:t>
            </a:r>
            <a:r>
              <a:rPr lang="en-US" altLang="zh-CN" dirty="0"/>
              <a:t>and</a:t>
            </a:r>
            <a:r>
              <a:rPr lang="zh-CN" altLang="en-US" dirty="0"/>
              <a:t>，一会</a:t>
            </a:r>
            <a:r>
              <a:rPr lang="en-US" altLang="zh-CN" dirty="0"/>
              <a:t>or</a:t>
            </a:r>
          </a:p>
          <a:p>
            <a:r>
              <a:rPr lang="zh-CN" altLang="en-US" dirty="0"/>
              <a:t>我们来看看会不会有哪一种顺序会比其他顺序合并都好？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559C57-B880-01AE-6512-54BD1FFC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54" y="4154183"/>
            <a:ext cx="4427597" cy="24818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4AF4884-D06A-13B3-F0B0-8A28AD426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938" y="4128435"/>
            <a:ext cx="1213929" cy="193626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199EF56-512C-D9B4-46BD-7DD83DFB3542}"/>
              </a:ext>
            </a:extLst>
          </p:cNvPr>
          <p:cNvSpPr/>
          <p:nvPr/>
        </p:nvSpPr>
        <p:spPr>
          <a:xfrm>
            <a:off x="7554901" y="4128435"/>
            <a:ext cx="505365" cy="18367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2A7AE6-D0BB-B6D6-EEF6-A7D5DFA9F80E}"/>
              </a:ext>
            </a:extLst>
          </p:cNvPr>
          <p:cNvSpPr txBox="1"/>
          <p:nvPr/>
        </p:nvSpPr>
        <p:spPr>
          <a:xfrm>
            <a:off x="6842628" y="623283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</a:t>
            </a:r>
            <a:r>
              <a:rPr lang="en-US" altLang="zh-CN" dirty="0"/>
              <a:t>&amp;</a:t>
            </a:r>
            <a:r>
              <a:rPr lang="zh-CN" altLang="en-US" dirty="0"/>
              <a:t>后</a:t>
            </a:r>
            <a:r>
              <a:rPr lang="en-US" altLang="zh-CN" dirty="0"/>
              <a:t>|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74E0AD-6BCB-A3FC-0E7C-848E3FA9A529}"/>
              </a:ext>
            </a:extLst>
          </p:cNvPr>
          <p:cNvSpPr txBox="1"/>
          <p:nvPr/>
        </p:nvSpPr>
        <p:spPr>
          <a:xfrm>
            <a:off x="7870213" y="624035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</a:t>
            </a:r>
            <a:r>
              <a:rPr lang="en-US" altLang="zh-CN" dirty="0"/>
              <a:t>|</a:t>
            </a:r>
            <a:r>
              <a:rPr lang="zh-CN" altLang="en-US" dirty="0"/>
              <a:t>后</a:t>
            </a:r>
            <a:r>
              <a:rPr lang="en-US" altLang="zh-CN" dirty="0"/>
              <a:t>&amp;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778A04-6536-9728-7A71-4223859D85F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272394" y="6014955"/>
            <a:ext cx="429765" cy="217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E0F5D9-43FE-B3A2-2C53-82A255BF37EC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870213" y="6014955"/>
            <a:ext cx="429766" cy="225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29C59BB-8BF8-1D8D-16C5-BE2223F6C2C0}"/>
              </a:ext>
            </a:extLst>
          </p:cNvPr>
          <p:cNvSpPr txBox="1"/>
          <p:nvPr/>
        </p:nvSpPr>
        <p:spPr>
          <a:xfrm>
            <a:off x="7656039" y="62655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4151262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n</a:t>
            </a:r>
            <a:r>
              <a:rPr lang="zh-CN" altLang="en-US" dirty="0"/>
              <a:t>条有向边，且每个点的出度都是</a:t>
            </a:r>
            <a:r>
              <a:rPr lang="en-US" altLang="zh-CN" dirty="0"/>
              <a:t>1</a:t>
            </a:r>
            <a:r>
              <a:rPr lang="zh-CN" altLang="en-US" dirty="0"/>
              <a:t>，这样的图有什么性质？</a:t>
            </a:r>
            <a:endParaRPr lang="en-US" altLang="zh-CN" dirty="0"/>
          </a:p>
          <a:p>
            <a:r>
              <a:rPr lang="zh-CN" altLang="en-US" dirty="0"/>
              <a:t>显然，会出现环。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只会出现一个吗？</a:t>
            </a:r>
            <a:endParaRPr lang="en-US" altLang="zh-CN" dirty="0"/>
          </a:p>
          <a:p>
            <a:r>
              <a:rPr lang="zh-CN" altLang="en-US" dirty="0"/>
              <a:t>不一定。因此，我们需要对每个含单环子图算出其最大危险系数，然后求和。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62FBEA3-5C42-9694-7E3E-3E3B9816285C}"/>
              </a:ext>
            </a:extLst>
          </p:cNvPr>
          <p:cNvSpPr/>
          <p:nvPr/>
        </p:nvSpPr>
        <p:spPr>
          <a:xfrm>
            <a:off x="2433930" y="3198705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E3C457-5F16-1B65-9B44-D0228C2CFBE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908063" y="3435772"/>
            <a:ext cx="3430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88DDE9E-1D6F-6E23-BEF9-8908CFDE063A}"/>
              </a:ext>
            </a:extLst>
          </p:cNvPr>
          <p:cNvSpPr/>
          <p:nvPr/>
        </p:nvSpPr>
        <p:spPr>
          <a:xfrm>
            <a:off x="3251082" y="3198705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A80036B-A40C-53E1-CD96-74FD26794686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725215" y="3435772"/>
            <a:ext cx="3430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F61DA67-70BD-DC3F-A861-3BECC42137D2}"/>
              </a:ext>
            </a:extLst>
          </p:cNvPr>
          <p:cNvSpPr/>
          <p:nvPr/>
        </p:nvSpPr>
        <p:spPr>
          <a:xfrm>
            <a:off x="4068234" y="3198705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CB6BDB-EA2F-915E-45E4-4A68421FFBA4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542367" y="3435772"/>
            <a:ext cx="32584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F79C590A-258C-412F-8192-E9EE7187461C}"/>
              </a:ext>
            </a:extLst>
          </p:cNvPr>
          <p:cNvSpPr/>
          <p:nvPr/>
        </p:nvSpPr>
        <p:spPr>
          <a:xfrm>
            <a:off x="5831180" y="2792305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3A5E087-1D63-007A-BA4B-97EFE1293C25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305313" y="3029372"/>
            <a:ext cx="3430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FEFA808E-995C-72B3-6AC2-5C48B7804F0E}"/>
              </a:ext>
            </a:extLst>
          </p:cNvPr>
          <p:cNvSpPr/>
          <p:nvPr/>
        </p:nvSpPr>
        <p:spPr>
          <a:xfrm>
            <a:off x="6648332" y="2792305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BA57CC-C3E0-AF11-2B4B-2D17A4B7157B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7122465" y="3029372"/>
            <a:ext cx="3430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D9B4803B-68BA-986F-59BE-11F6552B1543}"/>
              </a:ext>
            </a:extLst>
          </p:cNvPr>
          <p:cNvSpPr/>
          <p:nvPr/>
        </p:nvSpPr>
        <p:spPr>
          <a:xfrm>
            <a:off x="7465484" y="2792305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CD6D49A-E09F-6A73-1888-1B2C8F7ACA4C}"/>
              </a:ext>
            </a:extLst>
          </p:cNvPr>
          <p:cNvSpPr/>
          <p:nvPr/>
        </p:nvSpPr>
        <p:spPr>
          <a:xfrm>
            <a:off x="5835532" y="3725549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448AB2-9367-34F3-CD12-D19AB1A5EA06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6309665" y="3962616"/>
            <a:ext cx="3430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8C9F6C1-A570-9011-8C8C-7077DF57C562}"/>
              </a:ext>
            </a:extLst>
          </p:cNvPr>
          <p:cNvSpPr/>
          <p:nvPr/>
        </p:nvSpPr>
        <p:spPr>
          <a:xfrm>
            <a:off x="6652684" y="3725549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15B854-0E60-FAAE-B31E-3D7184C1F7BA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7126817" y="3962616"/>
            <a:ext cx="3430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6A838F30-A223-82B7-1981-955094F6FAB9}"/>
              </a:ext>
            </a:extLst>
          </p:cNvPr>
          <p:cNvSpPr/>
          <p:nvPr/>
        </p:nvSpPr>
        <p:spPr>
          <a:xfrm>
            <a:off x="7469836" y="3725549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2F7F3BA-DBCA-457E-88C4-C57B83021A1C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7943969" y="3962616"/>
            <a:ext cx="343019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CEAFF956-A62B-2C21-605D-8FAE3A443346}"/>
              </a:ext>
            </a:extLst>
          </p:cNvPr>
          <p:cNvSpPr/>
          <p:nvPr/>
        </p:nvSpPr>
        <p:spPr>
          <a:xfrm>
            <a:off x="8286988" y="3725549"/>
            <a:ext cx="474133" cy="474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0F5C05D-0260-A88D-6BC6-EE9B179604D1}"/>
              </a:ext>
            </a:extLst>
          </p:cNvPr>
          <p:cNvCxnSpPr>
            <a:stCxn id="59" idx="6"/>
            <a:endCxn id="49" idx="0"/>
          </p:cNvCxnSpPr>
          <p:nvPr/>
        </p:nvCxnSpPr>
        <p:spPr>
          <a:xfrm flipH="1" flipV="1">
            <a:off x="6885399" y="2792305"/>
            <a:ext cx="1054218" cy="237067"/>
          </a:xfrm>
          <a:prstGeom prst="bentConnector4">
            <a:avLst>
              <a:gd name="adj1" fmla="val -21684"/>
              <a:gd name="adj2" fmla="val 196428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6C9B559-1475-6BED-5B75-366FDF197995}"/>
              </a:ext>
            </a:extLst>
          </p:cNvPr>
          <p:cNvGrpSpPr/>
          <p:nvPr/>
        </p:nvGrpSpPr>
        <p:grpSpPr>
          <a:xfrm>
            <a:off x="4305300" y="5427215"/>
            <a:ext cx="2751429" cy="1097836"/>
            <a:chOff x="4133969" y="5453849"/>
            <a:chExt cx="2751429" cy="1097836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AFABF7E-6CB1-A61E-89A4-7536BEE253AD}"/>
                </a:ext>
              </a:extLst>
            </p:cNvPr>
            <p:cNvSpPr/>
            <p:nvPr/>
          </p:nvSpPr>
          <p:spPr>
            <a:xfrm>
              <a:off x="4133969" y="606013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825077F-815F-0126-EC7C-4E92584C58C6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4608102" y="6297203"/>
              <a:ext cx="3430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8705BA-15A5-8F91-4EEF-F70B1396F760}"/>
                </a:ext>
              </a:extLst>
            </p:cNvPr>
            <p:cNvSpPr/>
            <p:nvPr/>
          </p:nvSpPr>
          <p:spPr>
            <a:xfrm>
              <a:off x="4951121" y="606013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2709A9EF-14C8-193A-878B-53A018AD938C}"/>
                </a:ext>
              </a:extLst>
            </p:cNvPr>
            <p:cNvCxnSpPr>
              <a:cxnSpLocks/>
              <a:stCxn id="79" idx="0"/>
              <a:endCxn id="81" idx="5"/>
            </p:cNvCxnSpPr>
            <p:nvPr/>
          </p:nvCxnSpPr>
          <p:spPr>
            <a:xfrm flipH="1" flipV="1">
              <a:off x="4947421" y="5858547"/>
              <a:ext cx="240767" cy="2015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2219918-0713-ACF8-1715-59911B0C44ED}"/>
                </a:ext>
              </a:extLst>
            </p:cNvPr>
            <p:cNvSpPr/>
            <p:nvPr/>
          </p:nvSpPr>
          <p:spPr>
            <a:xfrm>
              <a:off x="4542723" y="5453849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F227D0B-0697-6F41-BB26-CD64A8DFD4C4}"/>
                </a:ext>
              </a:extLst>
            </p:cNvPr>
            <p:cNvCxnSpPr>
              <a:cxnSpLocks/>
              <a:stCxn id="81" idx="3"/>
              <a:endCxn id="77" idx="0"/>
            </p:cNvCxnSpPr>
            <p:nvPr/>
          </p:nvCxnSpPr>
          <p:spPr>
            <a:xfrm flipH="1">
              <a:off x="4371036" y="5858547"/>
              <a:ext cx="241122" cy="2015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8BD4AFB-EC50-299F-3AB2-5EFB57F430CC}"/>
                </a:ext>
              </a:extLst>
            </p:cNvPr>
            <p:cNvSpPr/>
            <p:nvPr/>
          </p:nvSpPr>
          <p:spPr>
            <a:xfrm>
              <a:off x="5594113" y="6077552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08A614EE-84F7-C077-0F07-33C5185CD56A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6068246" y="6314619"/>
              <a:ext cx="3430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CD9CAFD-3DA4-519D-EC01-C731BA9E0C10}"/>
                </a:ext>
              </a:extLst>
            </p:cNvPr>
            <p:cNvSpPr/>
            <p:nvPr/>
          </p:nvSpPr>
          <p:spPr>
            <a:xfrm>
              <a:off x="6411265" y="6077552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DECB787A-9B11-0C98-32E2-DD19D93A9814}"/>
                </a:ext>
              </a:extLst>
            </p:cNvPr>
            <p:cNvCxnSpPr>
              <a:cxnSpLocks/>
              <a:stCxn id="89" idx="0"/>
              <a:endCxn id="91" idx="5"/>
            </p:cNvCxnSpPr>
            <p:nvPr/>
          </p:nvCxnSpPr>
          <p:spPr>
            <a:xfrm flipH="1" flipV="1">
              <a:off x="6407565" y="5875963"/>
              <a:ext cx="240767" cy="2015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6F25DB74-2612-497D-2FA6-55F47309B202}"/>
                </a:ext>
              </a:extLst>
            </p:cNvPr>
            <p:cNvSpPr/>
            <p:nvPr/>
          </p:nvSpPr>
          <p:spPr>
            <a:xfrm>
              <a:off x="6002867" y="547126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5EFFC423-1BA4-81E0-6914-02E63A6C3B1A}"/>
                </a:ext>
              </a:extLst>
            </p:cNvPr>
            <p:cNvCxnSpPr>
              <a:cxnSpLocks/>
              <a:stCxn id="91" idx="3"/>
              <a:endCxn id="87" idx="0"/>
            </p:cNvCxnSpPr>
            <p:nvPr/>
          </p:nvCxnSpPr>
          <p:spPr>
            <a:xfrm flipH="1">
              <a:off x="5831180" y="5875963"/>
              <a:ext cx="241122" cy="2015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46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  <p:bldP spid="41" grpId="0" animBg="1"/>
      <p:bldP spid="49" grpId="0" animBg="1"/>
      <p:bldP spid="59" grpId="0" animBg="1"/>
      <p:bldP spid="67" grpId="0" animBg="1"/>
      <p:bldP spid="69" grpId="0" animBg="1"/>
      <p:bldP spid="71" grpId="0" animBg="1"/>
      <p:bldP spid="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下面就来对每个含单环子图来看如何计算其危险系数。</a:t>
            </a:r>
            <a:endParaRPr lang="en-US" altLang="zh-CN" dirty="0"/>
          </a:p>
          <a:p>
            <a:r>
              <a:rPr lang="zh-CN" altLang="en-US" dirty="0"/>
              <a:t>因为存在环，所以环的有一条边肯定不会起作用。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那我们去掉环的哪一条边呢？</a:t>
            </a:r>
            <a:endParaRPr lang="en-US" altLang="zh-CN" dirty="0"/>
          </a:p>
          <a:p>
            <a:r>
              <a:rPr lang="zh-CN" altLang="en-US" dirty="0"/>
              <a:t>不好直接得到，因此我们可以考虑枚举所有的这些边，尝试看这些边删去后，最后的结果。</a:t>
            </a:r>
            <a:endParaRPr lang="en-US" altLang="zh-CN" dirty="0"/>
          </a:p>
          <a:p>
            <a:r>
              <a:rPr lang="zh-CN" altLang="en-US" dirty="0"/>
              <a:t>但是，有一个显然的结论，删去</a:t>
            </a:r>
            <a:r>
              <a:rPr lang="en-US" altLang="zh-CN" dirty="0"/>
              <a:t>and</a:t>
            </a:r>
            <a:r>
              <a:rPr lang="zh-CN" altLang="en-US" dirty="0"/>
              <a:t>的边肯定比删去</a:t>
            </a:r>
            <a:r>
              <a:rPr lang="en-US" altLang="zh-CN" dirty="0"/>
              <a:t>or</a:t>
            </a:r>
            <a:r>
              <a:rPr lang="zh-CN" altLang="en-US" dirty="0"/>
              <a:t>的边不差。所以不考虑删除</a:t>
            </a:r>
            <a:r>
              <a:rPr lang="en-US" altLang="zh-CN" dirty="0"/>
              <a:t>or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0A70A0-5179-360A-5BC0-39AEFB5AA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42" y="2581258"/>
            <a:ext cx="8090316" cy="679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1313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8734"/>
            <a:ext cx="10515600" cy="1988229"/>
          </a:xfrm>
        </p:spPr>
        <p:txBody>
          <a:bodyPr/>
          <a:lstStyle/>
          <a:p>
            <a:r>
              <a:rPr lang="zh-CN" altLang="en-US" dirty="0"/>
              <a:t>如果对每次删除，都按照先</a:t>
            </a:r>
            <a:r>
              <a:rPr lang="en-US" altLang="zh-CN" dirty="0"/>
              <a:t>and</a:t>
            </a:r>
            <a:r>
              <a:rPr lang="zh-CN" altLang="en-US" dirty="0"/>
              <a:t>后</a:t>
            </a:r>
            <a:r>
              <a:rPr lang="en-US" altLang="zh-CN" dirty="0"/>
              <a:t>or</a:t>
            </a:r>
            <a:r>
              <a:rPr lang="zh-CN" altLang="en-US" dirty="0"/>
              <a:t>的方式进行计算，那么这样是</a:t>
            </a:r>
            <a:r>
              <a:rPr lang="en-US" altLang="zh-CN" dirty="0"/>
              <a:t>O(n^2)</a:t>
            </a:r>
            <a:r>
              <a:rPr lang="zh-CN" altLang="en-US" dirty="0"/>
              <a:t>的。我们需要考虑每次计算中有哪些东西是重复的。</a:t>
            </a:r>
            <a:endParaRPr lang="en-US" altLang="zh-CN" dirty="0"/>
          </a:p>
          <a:p>
            <a:pPr lvl="1"/>
            <a:r>
              <a:rPr lang="zh-CN" altLang="en-US" dirty="0"/>
              <a:t>环以外的所有数通过计算得到的值</a:t>
            </a:r>
            <a:endParaRPr lang="en-US" altLang="zh-CN" dirty="0"/>
          </a:p>
          <a:p>
            <a:pPr lvl="1"/>
            <a:r>
              <a:rPr lang="zh-CN" altLang="en-US" dirty="0"/>
              <a:t>环以内的某些区间的数计算得到的值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392922-F468-145A-6B06-F58D662E57F7}"/>
              </a:ext>
            </a:extLst>
          </p:cNvPr>
          <p:cNvGrpSpPr/>
          <p:nvPr/>
        </p:nvGrpSpPr>
        <p:grpSpPr>
          <a:xfrm>
            <a:off x="118534" y="1382429"/>
            <a:ext cx="2820566" cy="2616629"/>
            <a:chOff x="4247813" y="2746013"/>
            <a:chExt cx="2820566" cy="261662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27DD39-316E-D0C4-6EA4-5518838FB19E}"/>
                </a:ext>
              </a:extLst>
            </p:cNvPr>
            <p:cNvSpPr/>
            <p:nvPr/>
          </p:nvSpPr>
          <p:spPr>
            <a:xfrm>
              <a:off x="4607528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D59700-9621-1889-A818-F3D50565783C}"/>
                </a:ext>
              </a:extLst>
            </p:cNvPr>
            <p:cNvSpPr/>
            <p:nvPr/>
          </p:nvSpPr>
          <p:spPr>
            <a:xfrm>
              <a:off x="5858933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81D065B-AB2C-D708-3BE0-5E6FF3F48A1C}"/>
                </a:ext>
              </a:extLst>
            </p:cNvPr>
            <p:cNvSpPr/>
            <p:nvPr/>
          </p:nvSpPr>
          <p:spPr>
            <a:xfrm>
              <a:off x="5858932" y="4167438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C9EECCB-F78B-A377-8FC8-B2553E75C43F}"/>
                </a:ext>
              </a:extLst>
            </p:cNvPr>
            <p:cNvSpPr/>
            <p:nvPr/>
          </p:nvSpPr>
          <p:spPr>
            <a:xfrm>
              <a:off x="4607527" y="416743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0F2383D-0812-8174-7F31-FD5657D2BC64}"/>
                </a:ext>
              </a:extLst>
            </p:cNvPr>
            <p:cNvSpPr/>
            <p:nvPr/>
          </p:nvSpPr>
          <p:spPr>
            <a:xfrm>
              <a:off x="6594246" y="4841569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DDCBF75-1490-54FF-F327-3D6AC03396EB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5081661" y="3191934"/>
              <a:ext cx="77727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8EDB8B2-668B-7952-DA2B-37AE2AF8B910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6095999" y="3429000"/>
              <a:ext cx="1" cy="738438"/>
            </a:xfrm>
            <a:prstGeom prst="straightConnector1">
              <a:avLst/>
            </a:prstGeom>
            <a:ln w="12700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B1CD4-19E4-DD1F-CA72-B6A7E7DAE5E6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5081660" y="4404504"/>
              <a:ext cx="77727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B32DB1C-5447-51EE-3EC8-0F5099E1F382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4844594" y="3429000"/>
              <a:ext cx="1" cy="7384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94BCA78-B612-BD4E-589A-41B6B79CD5A4}"/>
                </a:ext>
              </a:extLst>
            </p:cNvPr>
            <p:cNvSpPr txBox="1"/>
            <p:nvPr/>
          </p:nvSpPr>
          <p:spPr>
            <a:xfrm>
              <a:off x="5247302" y="28226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CA7C60-5A45-9288-F399-CEEC23BBC4C9}"/>
                </a:ext>
              </a:extLst>
            </p:cNvPr>
            <p:cNvSpPr txBox="1"/>
            <p:nvPr/>
          </p:nvSpPr>
          <p:spPr>
            <a:xfrm>
              <a:off x="6095998" y="36067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E025323-DEC8-78C6-947F-675B96AA05C9}"/>
                </a:ext>
              </a:extLst>
            </p:cNvPr>
            <p:cNvSpPr txBox="1"/>
            <p:nvPr/>
          </p:nvSpPr>
          <p:spPr>
            <a:xfrm>
              <a:off x="5275923" y="44045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BE20F0-0CDB-EC72-13F5-4C3A40062247}"/>
                </a:ext>
              </a:extLst>
            </p:cNvPr>
            <p:cNvSpPr txBox="1"/>
            <p:nvPr/>
          </p:nvSpPr>
          <p:spPr>
            <a:xfrm>
              <a:off x="4493769" y="36135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764F4B0-3F33-7E61-8389-42015BF416A6}"/>
                </a:ext>
              </a:extLst>
            </p:cNvPr>
            <p:cNvCxnSpPr>
              <a:cxnSpLocks/>
              <a:stCxn id="11" idx="1"/>
              <a:endCxn id="9" idx="5"/>
            </p:cNvCxnSpPr>
            <p:nvPr/>
          </p:nvCxnSpPr>
          <p:spPr>
            <a:xfrm flipH="1" flipV="1">
              <a:off x="6263630" y="4572136"/>
              <a:ext cx="400051" cy="338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990E229-40B6-D0BC-871E-72A0D1890376}"/>
                </a:ext>
              </a:extLst>
            </p:cNvPr>
            <p:cNvSpPr txBox="1"/>
            <p:nvPr/>
          </p:nvSpPr>
          <p:spPr>
            <a:xfrm>
              <a:off x="6408904" y="44529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2A3D695-6ABC-798C-89E4-F8600D132984}"/>
                </a:ext>
              </a:extLst>
            </p:cNvPr>
            <p:cNvSpPr txBox="1"/>
            <p:nvPr/>
          </p:nvSpPr>
          <p:spPr>
            <a:xfrm>
              <a:off x="4310463" y="27460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6567F7-053D-DAD6-C52B-5C16B5F160EE}"/>
                </a:ext>
              </a:extLst>
            </p:cNvPr>
            <p:cNvSpPr txBox="1"/>
            <p:nvPr/>
          </p:nvSpPr>
          <p:spPr>
            <a:xfrm>
              <a:off x="6248183" y="27605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E53D165-D09E-3D48-4011-5378968853F9}"/>
                </a:ext>
              </a:extLst>
            </p:cNvPr>
            <p:cNvSpPr txBox="1"/>
            <p:nvPr/>
          </p:nvSpPr>
          <p:spPr>
            <a:xfrm>
              <a:off x="6305589" y="41165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D3B85EE-AFC9-B434-4ADF-F3955906968F}"/>
                </a:ext>
              </a:extLst>
            </p:cNvPr>
            <p:cNvSpPr txBox="1"/>
            <p:nvPr/>
          </p:nvSpPr>
          <p:spPr>
            <a:xfrm>
              <a:off x="4247813" y="443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479164A-FDBB-C7CF-6C0C-EBD735A3813D}"/>
                </a:ext>
              </a:extLst>
            </p:cNvPr>
            <p:cNvSpPr txBox="1"/>
            <p:nvPr/>
          </p:nvSpPr>
          <p:spPr>
            <a:xfrm>
              <a:off x="6221189" y="49933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5905A66-2B6D-3209-C6C0-E115D956512C}"/>
              </a:ext>
            </a:extLst>
          </p:cNvPr>
          <p:cNvGrpSpPr/>
          <p:nvPr/>
        </p:nvGrpSpPr>
        <p:grpSpPr>
          <a:xfrm>
            <a:off x="3141134" y="1382429"/>
            <a:ext cx="2820566" cy="2616629"/>
            <a:chOff x="4247813" y="2746013"/>
            <a:chExt cx="2820566" cy="2616629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4412E89-535C-3ED4-1EEF-C48B3F670959}"/>
                </a:ext>
              </a:extLst>
            </p:cNvPr>
            <p:cNvSpPr/>
            <p:nvPr/>
          </p:nvSpPr>
          <p:spPr>
            <a:xfrm>
              <a:off x="4607528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BF135D5-7F13-1E76-3A8F-A83F385E446F}"/>
                </a:ext>
              </a:extLst>
            </p:cNvPr>
            <p:cNvSpPr/>
            <p:nvPr/>
          </p:nvSpPr>
          <p:spPr>
            <a:xfrm>
              <a:off x="5858933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B1AE57D-184F-F0DE-DBBD-56EDDC8D8425}"/>
                </a:ext>
              </a:extLst>
            </p:cNvPr>
            <p:cNvSpPr/>
            <p:nvPr/>
          </p:nvSpPr>
          <p:spPr>
            <a:xfrm>
              <a:off x="5858932" y="4167438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C61B840-1608-25D2-3C19-C7BC4F422661}"/>
                </a:ext>
              </a:extLst>
            </p:cNvPr>
            <p:cNvSpPr/>
            <p:nvPr/>
          </p:nvSpPr>
          <p:spPr>
            <a:xfrm>
              <a:off x="4607527" y="416743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4DF04E5-6BB9-AE91-FD91-85EF74F020DA}"/>
                </a:ext>
              </a:extLst>
            </p:cNvPr>
            <p:cNvSpPr/>
            <p:nvPr/>
          </p:nvSpPr>
          <p:spPr>
            <a:xfrm>
              <a:off x="6594246" y="4841569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4D40FB49-3265-B0B9-9D04-6779541D4689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5081661" y="3191934"/>
              <a:ext cx="77727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2365F56-2158-B6F0-EA3D-6DC123AE1267}"/>
                </a:ext>
              </a:extLst>
            </p:cNvPr>
            <p:cNvCxnSpPr>
              <a:cxnSpLocks/>
              <a:stCxn id="92" idx="4"/>
              <a:endCxn id="93" idx="0"/>
            </p:cNvCxnSpPr>
            <p:nvPr/>
          </p:nvCxnSpPr>
          <p:spPr>
            <a:xfrm flipH="1">
              <a:off x="6095999" y="3429000"/>
              <a:ext cx="1" cy="7384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C09C239B-D611-09E0-BD7B-76624528FED0}"/>
                </a:ext>
              </a:extLst>
            </p:cNvPr>
            <p:cNvCxnSpPr>
              <a:cxnSpLocks/>
              <a:stCxn id="93" idx="2"/>
              <a:endCxn id="94" idx="6"/>
            </p:cNvCxnSpPr>
            <p:nvPr/>
          </p:nvCxnSpPr>
          <p:spPr>
            <a:xfrm flipH="1" flipV="1">
              <a:off x="5081660" y="4404504"/>
              <a:ext cx="777272" cy="1"/>
            </a:xfrm>
            <a:prstGeom prst="straightConnector1">
              <a:avLst/>
            </a:prstGeom>
            <a:ln w="12700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716A542-C06E-81BC-3F14-AA2DAEBB940D}"/>
                </a:ext>
              </a:extLst>
            </p:cNvPr>
            <p:cNvCxnSpPr>
              <a:cxnSpLocks/>
              <a:stCxn id="94" idx="0"/>
              <a:endCxn id="91" idx="4"/>
            </p:cNvCxnSpPr>
            <p:nvPr/>
          </p:nvCxnSpPr>
          <p:spPr>
            <a:xfrm flipV="1">
              <a:off x="4844594" y="3429000"/>
              <a:ext cx="1" cy="7384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82C3B58-55E2-F971-87D3-8DBD89B1BD19}"/>
                </a:ext>
              </a:extLst>
            </p:cNvPr>
            <p:cNvSpPr txBox="1"/>
            <p:nvPr/>
          </p:nvSpPr>
          <p:spPr>
            <a:xfrm>
              <a:off x="5247302" y="28226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83396514-364B-A5C5-A52B-81E498599F73}"/>
                </a:ext>
              </a:extLst>
            </p:cNvPr>
            <p:cNvSpPr txBox="1"/>
            <p:nvPr/>
          </p:nvSpPr>
          <p:spPr>
            <a:xfrm>
              <a:off x="6095998" y="36067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823592C-A309-02AD-E4D8-AC2854DA7F24}"/>
                </a:ext>
              </a:extLst>
            </p:cNvPr>
            <p:cNvSpPr txBox="1"/>
            <p:nvPr/>
          </p:nvSpPr>
          <p:spPr>
            <a:xfrm>
              <a:off x="5275923" y="44045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A2209A6-51C3-B78E-9B86-A3E47D9088AE}"/>
                </a:ext>
              </a:extLst>
            </p:cNvPr>
            <p:cNvSpPr txBox="1"/>
            <p:nvPr/>
          </p:nvSpPr>
          <p:spPr>
            <a:xfrm>
              <a:off x="4493769" y="36135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AF97CA54-1EA1-C4E7-462A-E8232BE306E7}"/>
                </a:ext>
              </a:extLst>
            </p:cNvPr>
            <p:cNvCxnSpPr>
              <a:cxnSpLocks/>
              <a:stCxn id="95" idx="1"/>
              <a:endCxn id="93" idx="5"/>
            </p:cNvCxnSpPr>
            <p:nvPr/>
          </p:nvCxnSpPr>
          <p:spPr>
            <a:xfrm flipH="1" flipV="1">
              <a:off x="6263630" y="4572136"/>
              <a:ext cx="400051" cy="338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37E102E-1006-F3AA-034A-5C7C3233A9F4}"/>
                </a:ext>
              </a:extLst>
            </p:cNvPr>
            <p:cNvSpPr txBox="1"/>
            <p:nvPr/>
          </p:nvSpPr>
          <p:spPr>
            <a:xfrm>
              <a:off x="6408904" y="44529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E467310-68C3-7882-CBF4-6A8F172E58C0}"/>
                </a:ext>
              </a:extLst>
            </p:cNvPr>
            <p:cNvSpPr txBox="1"/>
            <p:nvPr/>
          </p:nvSpPr>
          <p:spPr>
            <a:xfrm>
              <a:off x="4310463" y="27460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1767D3F-EEA7-B869-83E0-D8C277954382}"/>
                </a:ext>
              </a:extLst>
            </p:cNvPr>
            <p:cNvSpPr txBox="1"/>
            <p:nvPr/>
          </p:nvSpPr>
          <p:spPr>
            <a:xfrm>
              <a:off x="6248183" y="27605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F4DB4D2-BCA1-F018-9F24-5CC71CE14ED7}"/>
                </a:ext>
              </a:extLst>
            </p:cNvPr>
            <p:cNvSpPr txBox="1"/>
            <p:nvPr/>
          </p:nvSpPr>
          <p:spPr>
            <a:xfrm>
              <a:off x="6305589" y="41165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A4B605A-6D89-88A2-759B-BD2596E0A990}"/>
                </a:ext>
              </a:extLst>
            </p:cNvPr>
            <p:cNvSpPr txBox="1"/>
            <p:nvPr/>
          </p:nvSpPr>
          <p:spPr>
            <a:xfrm>
              <a:off x="4247813" y="443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7106A39-7D3C-9991-B469-A92B8F8384F2}"/>
                </a:ext>
              </a:extLst>
            </p:cNvPr>
            <p:cNvSpPr txBox="1"/>
            <p:nvPr/>
          </p:nvSpPr>
          <p:spPr>
            <a:xfrm>
              <a:off x="6221189" y="49933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651BF35-DC41-2A71-A0F0-74053864068F}"/>
              </a:ext>
            </a:extLst>
          </p:cNvPr>
          <p:cNvGrpSpPr/>
          <p:nvPr/>
        </p:nvGrpSpPr>
        <p:grpSpPr>
          <a:xfrm>
            <a:off x="6070600" y="1382429"/>
            <a:ext cx="2820566" cy="2616629"/>
            <a:chOff x="4247813" y="2746013"/>
            <a:chExt cx="2820566" cy="2616629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C9A4E82D-308C-B54B-C032-15D8BA1E5942}"/>
                </a:ext>
              </a:extLst>
            </p:cNvPr>
            <p:cNvSpPr/>
            <p:nvPr/>
          </p:nvSpPr>
          <p:spPr>
            <a:xfrm>
              <a:off x="4607528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4F9C21F0-4389-EEBE-3951-CE371E9DBAA3}"/>
                </a:ext>
              </a:extLst>
            </p:cNvPr>
            <p:cNvSpPr/>
            <p:nvPr/>
          </p:nvSpPr>
          <p:spPr>
            <a:xfrm>
              <a:off x="5858933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30287C16-FBEF-2D86-C6C6-92B36B29F362}"/>
                </a:ext>
              </a:extLst>
            </p:cNvPr>
            <p:cNvSpPr/>
            <p:nvPr/>
          </p:nvSpPr>
          <p:spPr>
            <a:xfrm>
              <a:off x="5858932" y="4167438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F6BD127-0928-D16C-069D-80EF49974369}"/>
                </a:ext>
              </a:extLst>
            </p:cNvPr>
            <p:cNvSpPr/>
            <p:nvPr/>
          </p:nvSpPr>
          <p:spPr>
            <a:xfrm>
              <a:off x="4607527" y="416743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0857C3FA-2071-8703-9536-7D8ABDCC944A}"/>
                </a:ext>
              </a:extLst>
            </p:cNvPr>
            <p:cNvSpPr/>
            <p:nvPr/>
          </p:nvSpPr>
          <p:spPr>
            <a:xfrm>
              <a:off x="6594246" y="4841569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2F7DF2-93E5-0A4D-7D5C-C03C1E773E11}"/>
                </a:ext>
              </a:extLst>
            </p:cNvPr>
            <p:cNvCxnSpPr>
              <a:stCxn id="112" idx="6"/>
              <a:endCxn id="113" idx="2"/>
            </p:cNvCxnSpPr>
            <p:nvPr/>
          </p:nvCxnSpPr>
          <p:spPr>
            <a:xfrm>
              <a:off x="5081661" y="3191934"/>
              <a:ext cx="77727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55096568-A928-CF15-5A33-EE0AF7286C3E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flipH="1">
              <a:off x="6095999" y="3429000"/>
              <a:ext cx="1" cy="7384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A42A9C1-873B-3600-F46E-9B7CD8530A54}"/>
                </a:ext>
              </a:extLst>
            </p:cNvPr>
            <p:cNvCxnSpPr>
              <a:cxnSpLocks/>
              <a:stCxn id="114" idx="2"/>
              <a:endCxn id="115" idx="6"/>
            </p:cNvCxnSpPr>
            <p:nvPr/>
          </p:nvCxnSpPr>
          <p:spPr>
            <a:xfrm flipH="1" flipV="1">
              <a:off x="5081660" y="4404504"/>
              <a:ext cx="77727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F5179813-CE41-E0BE-B7C0-AE02113AC234}"/>
                </a:ext>
              </a:extLst>
            </p:cNvPr>
            <p:cNvCxnSpPr>
              <a:cxnSpLocks/>
              <a:stCxn id="115" idx="0"/>
              <a:endCxn id="112" idx="4"/>
            </p:cNvCxnSpPr>
            <p:nvPr/>
          </p:nvCxnSpPr>
          <p:spPr>
            <a:xfrm flipV="1">
              <a:off x="4844594" y="3429000"/>
              <a:ext cx="1" cy="738437"/>
            </a:xfrm>
            <a:prstGeom prst="straightConnector1">
              <a:avLst/>
            </a:prstGeom>
            <a:ln w="12700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A5A375B-04B3-BED6-2E15-650E963297A2}"/>
                </a:ext>
              </a:extLst>
            </p:cNvPr>
            <p:cNvSpPr txBox="1"/>
            <p:nvPr/>
          </p:nvSpPr>
          <p:spPr>
            <a:xfrm>
              <a:off x="5247302" y="28226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DDCEE781-0E81-5C1C-78F7-9068EF843E71}"/>
                </a:ext>
              </a:extLst>
            </p:cNvPr>
            <p:cNvSpPr txBox="1"/>
            <p:nvPr/>
          </p:nvSpPr>
          <p:spPr>
            <a:xfrm>
              <a:off x="6095998" y="36067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2B40856-DE1F-4569-9AA1-8B4D5715A624}"/>
                </a:ext>
              </a:extLst>
            </p:cNvPr>
            <p:cNvSpPr txBox="1"/>
            <p:nvPr/>
          </p:nvSpPr>
          <p:spPr>
            <a:xfrm>
              <a:off x="5275923" y="44045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82ED4A00-ED0F-A8DB-2ADB-AA8D4BE4EE11}"/>
                </a:ext>
              </a:extLst>
            </p:cNvPr>
            <p:cNvSpPr txBox="1"/>
            <p:nvPr/>
          </p:nvSpPr>
          <p:spPr>
            <a:xfrm>
              <a:off x="4493769" y="36135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E9B08C61-7557-1090-6AD2-89AC28AE0E83}"/>
                </a:ext>
              </a:extLst>
            </p:cNvPr>
            <p:cNvCxnSpPr>
              <a:cxnSpLocks/>
              <a:stCxn id="116" idx="1"/>
              <a:endCxn id="114" idx="5"/>
            </p:cNvCxnSpPr>
            <p:nvPr/>
          </p:nvCxnSpPr>
          <p:spPr>
            <a:xfrm flipH="1" flipV="1">
              <a:off x="6263630" y="4572136"/>
              <a:ext cx="400051" cy="338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B794241C-41C5-A8C3-B049-FC9EA1485059}"/>
                </a:ext>
              </a:extLst>
            </p:cNvPr>
            <p:cNvSpPr txBox="1"/>
            <p:nvPr/>
          </p:nvSpPr>
          <p:spPr>
            <a:xfrm>
              <a:off x="6408904" y="44529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49F3375-D5A8-79E8-431E-13976904C2A9}"/>
                </a:ext>
              </a:extLst>
            </p:cNvPr>
            <p:cNvSpPr txBox="1"/>
            <p:nvPr/>
          </p:nvSpPr>
          <p:spPr>
            <a:xfrm>
              <a:off x="4310463" y="27460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83C334D5-DACE-EF13-2540-55EB6D5B2299}"/>
                </a:ext>
              </a:extLst>
            </p:cNvPr>
            <p:cNvSpPr txBox="1"/>
            <p:nvPr/>
          </p:nvSpPr>
          <p:spPr>
            <a:xfrm>
              <a:off x="6248183" y="27605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C716967-188A-E92C-CBD6-963098F01190}"/>
                </a:ext>
              </a:extLst>
            </p:cNvPr>
            <p:cNvSpPr txBox="1"/>
            <p:nvPr/>
          </p:nvSpPr>
          <p:spPr>
            <a:xfrm>
              <a:off x="6305589" y="41165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F674998-13B9-31A5-4F2A-E978B7EB98FA}"/>
                </a:ext>
              </a:extLst>
            </p:cNvPr>
            <p:cNvSpPr txBox="1"/>
            <p:nvPr/>
          </p:nvSpPr>
          <p:spPr>
            <a:xfrm>
              <a:off x="4247813" y="443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72EB8EA-2984-5049-58DC-043A2A9603A7}"/>
                </a:ext>
              </a:extLst>
            </p:cNvPr>
            <p:cNvSpPr txBox="1"/>
            <p:nvPr/>
          </p:nvSpPr>
          <p:spPr>
            <a:xfrm>
              <a:off x="6221189" y="49933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4F22BF74-5566-3225-94AC-A4E578DF43E8}"/>
              </a:ext>
            </a:extLst>
          </p:cNvPr>
          <p:cNvGrpSpPr/>
          <p:nvPr/>
        </p:nvGrpSpPr>
        <p:grpSpPr>
          <a:xfrm>
            <a:off x="9147701" y="1382429"/>
            <a:ext cx="2820566" cy="2616629"/>
            <a:chOff x="4247813" y="2746013"/>
            <a:chExt cx="2820566" cy="2616629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BCF0ED8A-8BA5-D4C5-489E-D29815FA0E05}"/>
                </a:ext>
              </a:extLst>
            </p:cNvPr>
            <p:cNvSpPr/>
            <p:nvPr/>
          </p:nvSpPr>
          <p:spPr>
            <a:xfrm>
              <a:off x="4607528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D7785BE-5AF1-9532-5208-684188F56282}"/>
                </a:ext>
              </a:extLst>
            </p:cNvPr>
            <p:cNvSpPr/>
            <p:nvPr/>
          </p:nvSpPr>
          <p:spPr>
            <a:xfrm>
              <a:off x="5858933" y="29548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0EB7018-56A9-03DA-F486-8677FE87AC74}"/>
                </a:ext>
              </a:extLst>
            </p:cNvPr>
            <p:cNvSpPr/>
            <p:nvPr/>
          </p:nvSpPr>
          <p:spPr>
            <a:xfrm>
              <a:off x="5858932" y="4167438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DA387FFB-740F-B7EF-AC62-7C2ECB670978}"/>
                </a:ext>
              </a:extLst>
            </p:cNvPr>
            <p:cNvSpPr/>
            <p:nvPr/>
          </p:nvSpPr>
          <p:spPr>
            <a:xfrm>
              <a:off x="4607527" y="416743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760E32FA-D074-FCC3-B1F6-F548CDFF684D}"/>
                </a:ext>
              </a:extLst>
            </p:cNvPr>
            <p:cNvSpPr/>
            <p:nvPr/>
          </p:nvSpPr>
          <p:spPr>
            <a:xfrm>
              <a:off x="6594246" y="4841569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470B387A-449F-66E2-3057-8FEF7C9B9C33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5081661" y="3191934"/>
              <a:ext cx="777272" cy="0"/>
            </a:xfrm>
            <a:prstGeom prst="straightConnector1">
              <a:avLst/>
            </a:prstGeom>
            <a:ln w="12700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7EDEC669-BDF7-F529-6C99-F078DDDEF5D1}"/>
                </a:ext>
              </a:extLst>
            </p:cNvPr>
            <p:cNvCxnSpPr>
              <a:cxnSpLocks/>
              <a:stCxn id="134" idx="4"/>
              <a:endCxn id="135" idx="0"/>
            </p:cNvCxnSpPr>
            <p:nvPr/>
          </p:nvCxnSpPr>
          <p:spPr>
            <a:xfrm flipH="1">
              <a:off x="6095999" y="3429000"/>
              <a:ext cx="1" cy="7384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F9A41E94-402E-FBCF-0380-2EB1A6DA9AA7}"/>
                </a:ext>
              </a:extLst>
            </p:cNvPr>
            <p:cNvCxnSpPr>
              <a:cxnSpLocks/>
              <a:stCxn id="135" idx="2"/>
              <a:endCxn id="136" idx="6"/>
            </p:cNvCxnSpPr>
            <p:nvPr/>
          </p:nvCxnSpPr>
          <p:spPr>
            <a:xfrm flipH="1" flipV="1">
              <a:off x="5081660" y="4404504"/>
              <a:ext cx="77727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939A6488-5192-3E6A-EC58-CD56B742CA5D}"/>
                </a:ext>
              </a:extLst>
            </p:cNvPr>
            <p:cNvCxnSpPr>
              <a:cxnSpLocks/>
              <a:stCxn id="136" idx="0"/>
              <a:endCxn id="133" idx="4"/>
            </p:cNvCxnSpPr>
            <p:nvPr/>
          </p:nvCxnSpPr>
          <p:spPr>
            <a:xfrm flipV="1">
              <a:off x="4844594" y="3429000"/>
              <a:ext cx="1" cy="7384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F18CC516-BE2D-725A-44E0-831F66DE58C2}"/>
                </a:ext>
              </a:extLst>
            </p:cNvPr>
            <p:cNvSpPr txBox="1"/>
            <p:nvPr/>
          </p:nvSpPr>
          <p:spPr>
            <a:xfrm>
              <a:off x="5247302" y="28226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9CDE0C9B-4DB7-E1AE-5719-3521CA8A542F}"/>
                </a:ext>
              </a:extLst>
            </p:cNvPr>
            <p:cNvSpPr txBox="1"/>
            <p:nvPr/>
          </p:nvSpPr>
          <p:spPr>
            <a:xfrm>
              <a:off x="6095998" y="36067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A39EF0C-A5C7-48D2-080A-89A6E340CB4A}"/>
                </a:ext>
              </a:extLst>
            </p:cNvPr>
            <p:cNvSpPr txBox="1"/>
            <p:nvPr/>
          </p:nvSpPr>
          <p:spPr>
            <a:xfrm>
              <a:off x="5275923" y="44045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CA8B71F-B558-7AA1-9335-89689CD1AF13}"/>
                </a:ext>
              </a:extLst>
            </p:cNvPr>
            <p:cNvSpPr txBox="1"/>
            <p:nvPr/>
          </p:nvSpPr>
          <p:spPr>
            <a:xfrm>
              <a:off x="4493769" y="36135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863CF704-5E46-A92C-827D-F9F3F7F799E1}"/>
                </a:ext>
              </a:extLst>
            </p:cNvPr>
            <p:cNvCxnSpPr>
              <a:cxnSpLocks/>
              <a:stCxn id="137" idx="1"/>
              <a:endCxn id="135" idx="5"/>
            </p:cNvCxnSpPr>
            <p:nvPr/>
          </p:nvCxnSpPr>
          <p:spPr>
            <a:xfrm flipH="1" flipV="1">
              <a:off x="6263630" y="4572136"/>
              <a:ext cx="400051" cy="338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720D5D2B-E3B1-8C9F-8B17-7E6FCDA75DD8}"/>
                </a:ext>
              </a:extLst>
            </p:cNvPr>
            <p:cNvSpPr txBox="1"/>
            <p:nvPr/>
          </p:nvSpPr>
          <p:spPr>
            <a:xfrm>
              <a:off x="6408904" y="44529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4480D0E9-010C-F923-D0B0-F7E2AC9DDFEA}"/>
                </a:ext>
              </a:extLst>
            </p:cNvPr>
            <p:cNvSpPr txBox="1"/>
            <p:nvPr/>
          </p:nvSpPr>
          <p:spPr>
            <a:xfrm>
              <a:off x="4310463" y="27460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63D3E269-1A59-B363-8D18-9956DDA9DA86}"/>
                </a:ext>
              </a:extLst>
            </p:cNvPr>
            <p:cNvSpPr txBox="1"/>
            <p:nvPr/>
          </p:nvSpPr>
          <p:spPr>
            <a:xfrm>
              <a:off x="6248183" y="27605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DD39466F-1CF2-4A27-8501-3D877475B479}"/>
                </a:ext>
              </a:extLst>
            </p:cNvPr>
            <p:cNvSpPr txBox="1"/>
            <p:nvPr/>
          </p:nvSpPr>
          <p:spPr>
            <a:xfrm>
              <a:off x="6305589" y="41165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4BBFA45-422B-342D-0B56-44C28592E3DA}"/>
                </a:ext>
              </a:extLst>
            </p:cNvPr>
            <p:cNvSpPr txBox="1"/>
            <p:nvPr/>
          </p:nvSpPr>
          <p:spPr>
            <a:xfrm>
              <a:off x="4247813" y="443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6AEF370-0E61-5D66-B550-2080D091A6DE}"/>
                </a:ext>
              </a:extLst>
            </p:cNvPr>
            <p:cNvSpPr txBox="1"/>
            <p:nvPr/>
          </p:nvSpPr>
          <p:spPr>
            <a:xfrm>
              <a:off x="6221189" y="49933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74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环以外的所有数通过计算得到的值。</a:t>
            </a:r>
            <a:endParaRPr lang="en-US" altLang="zh-CN" dirty="0"/>
          </a:p>
          <a:p>
            <a:pPr lvl="1"/>
            <a:r>
              <a:rPr lang="zh-CN" altLang="en-US" dirty="0"/>
              <a:t>先合并</a:t>
            </a:r>
            <a:r>
              <a:rPr lang="en-US" altLang="zh-CN" dirty="0"/>
              <a:t>and</a:t>
            </a:r>
            <a:r>
              <a:rPr lang="zh-CN" altLang="en-US" dirty="0"/>
              <a:t>（用</a:t>
            </a:r>
            <a:r>
              <a:rPr lang="en-US" altLang="zh-CN" dirty="0" err="1"/>
              <a:t>dfs</a:t>
            </a:r>
            <a:r>
              <a:rPr lang="zh-CN" altLang="en-US" dirty="0"/>
              <a:t>合并）</a:t>
            </a:r>
            <a:endParaRPr lang="en-US" altLang="zh-CN" dirty="0"/>
          </a:p>
          <a:p>
            <a:pPr lvl="1"/>
            <a:r>
              <a:rPr lang="zh-CN" altLang="en-US" dirty="0"/>
              <a:t>然后把所有剩余的数</a:t>
            </a:r>
            <a:r>
              <a:rPr lang="en-US" altLang="zh-CN" dirty="0"/>
              <a:t>or</a:t>
            </a:r>
            <a:r>
              <a:rPr lang="zh-CN" altLang="en-US" dirty="0"/>
              <a:t>起来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8715762-D839-7FB1-F01C-7F49F0DDAE45}"/>
              </a:ext>
            </a:extLst>
          </p:cNvPr>
          <p:cNvGrpSpPr/>
          <p:nvPr/>
        </p:nvGrpSpPr>
        <p:grpSpPr>
          <a:xfrm>
            <a:off x="1645444" y="2905767"/>
            <a:ext cx="2691065" cy="2307260"/>
            <a:chOff x="552450" y="2905767"/>
            <a:chExt cx="2691065" cy="230726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C5EFBC3-1488-0D6B-6AAC-2DACF16299C1}"/>
                </a:ext>
              </a:extLst>
            </p:cNvPr>
            <p:cNvSpPr/>
            <p:nvPr/>
          </p:nvSpPr>
          <p:spPr>
            <a:xfrm>
              <a:off x="552450" y="3005552"/>
              <a:ext cx="1063124" cy="1021489"/>
            </a:xfrm>
            <a:prstGeom prst="rect">
              <a:avLst/>
            </a:prstGeom>
            <a:solidFill>
              <a:schemeClr val="accent4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BD912F4-DEB6-832F-F6AC-DEBB10E3AEDD}"/>
                </a:ext>
              </a:extLst>
            </p:cNvPr>
            <p:cNvSpPr/>
            <p:nvPr/>
          </p:nvSpPr>
          <p:spPr>
            <a:xfrm>
              <a:off x="975800" y="3429000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79DC1C4-6345-83D4-A056-83EC5AAEC7DA}"/>
                </a:ext>
              </a:extLst>
            </p:cNvPr>
            <p:cNvSpPr/>
            <p:nvPr/>
          </p:nvSpPr>
          <p:spPr>
            <a:xfrm>
              <a:off x="1907131" y="3429000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0FF155C-3377-E56A-EC2C-A754C67AC292}"/>
                </a:ext>
              </a:extLst>
            </p:cNvPr>
            <p:cNvSpPr/>
            <p:nvPr/>
          </p:nvSpPr>
          <p:spPr>
            <a:xfrm>
              <a:off x="1907132" y="4641571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2C766E-017C-550A-BDA0-63A013BB2F59}"/>
                </a:ext>
              </a:extLst>
            </p:cNvPr>
            <p:cNvSpPr/>
            <p:nvPr/>
          </p:nvSpPr>
          <p:spPr>
            <a:xfrm>
              <a:off x="975799" y="4641570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D086DD6-21BC-656D-A7D4-48DB16C614E4}"/>
                </a:ext>
              </a:extLst>
            </p:cNvPr>
            <p:cNvSpPr/>
            <p:nvPr/>
          </p:nvSpPr>
          <p:spPr>
            <a:xfrm>
              <a:off x="2748443" y="388434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889C3AC-F5DB-F5CA-A135-120E90F48CD1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1449933" y="3666067"/>
              <a:ext cx="4571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115FFA1-96E7-2A31-C190-3C0BCA0DA40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778334" y="3291993"/>
              <a:ext cx="266901" cy="206442"/>
            </a:xfrm>
            <a:prstGeom prst="straightConnector1">
              <a:avLst/>
            </a:prstGeom>
            <a:ln w="12700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7243E2D-1F4B-D1F2-513E-5C34D5934B07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 flipV="1">
              <a:off x="1449932" y="4878637"/>
              <a:ext cx="45720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F11DB79-24F4-71A5-8A38-9D99A300F6E9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1212866" y="3903133"/>
              <a:ext cx="1" cy="7384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CB9655D-F5F4-86F7-9C7E-E6C939099607}"/>
                </a:ext>
              </a:extLst>
            </p:cNvPr>
            <p:cNvSpPr txBox="1"/>
            <p:nvPr/>
          </p:nvSpPr>
          <p:spPr>
            <a:xfrm>
              <a:off x="1615574" y="3296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9ABD13B-EB6C-B908-8E67-CF282FC54FC1}"/>
                </a:ext>
              </a:extLst>
            </p:cNvPr>
            <p:cNvSpPr txBox="1"/>
            <p:nvPr/>
          </p:nvSpPr>
          <p:spPr>
            <a:xfrm>
              <a:off x="2415594" y="3146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5CE07CE-6C4F-94B5-090F-8C6D93289583}"/>
                </a:ext>
              </a:extLst>
            </p:cNvPr>
            <p:cNvSpPr txBox="1"/>
            <p:nvPr/>
          </p:nvSpPr>
          <p:spPr>
            <a:xfrm>
              <a:off x="1564293" y="484369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9666BB1-866C-BAD9-C0D9-FC44A6687B7B}"/>
                </a:ext>
              </a:extLst>
            </p:cNvPr>
            <p:cNvSpPr txBox="1"/>
            <p:nvPr/>
          </p:nvSpPr>
          <p:spPr>
            <a:xfrm>
              <a:off x="862041" y="40876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98D2079-021C-F539-4E41-51C266B639D1}"/>
                </a:ext>
              </a:extLst>
            </p:cNvPr>
            <p:cNvCxnSpPr>
              <a:cxnSpLocks/>
              <a:stCxn id="10" idx="1"/>
              <a:endCxn id="7" idx="6"/>
            </p:cNvCxnSpPr>
            <p:nvPr/>
          </p:nvCxnSpPr>
          <p:spPr>
            <a:xfrm flipH="1" flipV="1">
              <a:off x="2381264" y="3666067"/>
              <a:ext cx="436614" cy="2877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5A7D43-7F20-F8BC-EDCA-8D57700CF5E4}"/>
                </a:ext>
              </a:extLst>
            </p:cNvPr>
            <p:cNvSpPr txBox="1"/>
            <p:nvPr/>
          </p:nvSpPr>
          <p:spPr>
            <a:xfrm>
              <a:off x="2682012" y="439209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E2A83-D492-8F16-A89A-4981BFE3C455}"/>
                </a:ext>
              </a:extLst>
            </p:cNvPr>
            <p:cNvSpPr/>
            <p:nvPr/>
          </p:nvSpPr>
          <p:spPr>
            <a:xfrm>
              <a:off x="2748442" y="4641570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6948CEF-3DF7-8512-BADA-C8B71A7A0ED3}"/>
                </a:ext>
              </a:extLst>
            </p:cNvPr>
            <p:cNvCxnSpPr>
              <a:cxnSpLocks/>
              <a:stCxn id="40" idx="0"/>
              <a:endCxn id="10" idx="4"/>
            </p:cNvCxnSpPr>
            <p:nvPr/>
          </p:nvCxnSpPr>
          <p:spPr>
            <a:xfrm flipV="1">
              <a:off x="2985509" y="4358480"/>
              <a:ext cx="1" cy="2830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4611B4-6319-96CC-FCA6-A56C32DFE5D8}"/>
                </a:ext>
              </a:extLst>
            </p:cNvPr>
            <p:cNvSpPr/>
            <p:nvPr/>
          </p:nvSpPr>
          <p:spPr>
            <a:xfrm>
              <a:off x="2769382" y="290576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5986DF6-E0E2-4341-A48B-59ACD6CC5377}"/>
                </a:ext>
              </a:extLst>
            </p:cNvPr>
            <p:cNvCxnSpPr>
              <a:cxnSpLocks/>
              <a:stCxn id="47" idx="3"/>
              <a:endCxn id="7" idx="6"/>
            </p:cNvCxnSpPr>
            <p:nvPr/>
          </p:nvCxnSpPr>
          <p:spPr>
            <a:xfrm flipH="1">
              <a:off x="2381264" y="3310465"/>
              <a:ext cx="457553" cy="3556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70056B2-00FB-7684-FCF6-F919F7435F59}"/>
                </a:ext>
              </a:extLst>
            </p:cNvPr>
            <p:cNvSpPr txBox="1"/>
            <p:nvPr/>
          </p:nvSpPr>
          <p:spPr>
            <a:xfrm>
              <a:off x="2365598" y="37876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C2FA77C-9A1C-A8F9-1078-4750D4F41938}"/>
              </a:ext>
            </a:extLst>
          </p:cNvPr>
          <p:cNvGrpSpPr/>
          <p:nvPr/>
        </p:nvGrpSpPr>
        <p:grpSpPr>
          <a:xfrm>
            <a:off x="5399667" y="3005552"/>
            <a:ext cx="2670125" cy="2110383"/>
            <a:chOff x="552450" y="3005552"/>
            <a:chExt cx="2670125" cy="2110383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26D54CE-F69C-955A-D575-D447408251CB}"/>
                </a:ext>
              </a:extLst>
            </p:cNvPr>
            <p:cNvSpPr/>
            <p:nvPr/>
          </p:nvSpPr>
          <p:spPr>
            <a:xfrm>
              <a:off x="552450" y="3005552"/>
              <a:ext cx="1063124" cy="1021489"/>
            </a:xfrm>
            <a:prstGeom prst="rect">
              <a:avLst/>
            </a:prstGeom>
            <a:solidFill>
              <a:schemeClr val="accent4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F421512-EDA7-5E96-9A1F-AA28DB3DB9E4}"/>
                </a:ext>
              </a:extLst>
            </p:cNvPr>
            <p:cNvSpPr/>
            <p:nvPr/>
          </p:nvSpPr>
          <p:spPr>
            <a:xfrm>
              <a:off x="975800" y="3429000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8F0A2DA-29BF-D2AE-C878-C3D9E3088360}"/>
                </a:ext>
              </a:extLst>
            </p:cNvPr>
            <p:cNvSpPr/>
            <p:nvPr/>
          </p:nvSpPr>
          <p:spPr>
            <a:xfrm>
              <a:off x="1907131" y="3429000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0608CEC-8621-4CA4-1EEE-73A0F7EA2924}"/>
                </a:ext>
              </a:extLst>
            </p:cNvPr>
            <p:cNvSpPr/>
            <p:nvPr/>
          </p:nvSpPr>
          <p:spPr>
            <a:xfrm>
              <a:off x="1907132" y="4641571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69D9E1E-94D7-FCCF-BD2A-3775B7A215D3}"/>
                </a:ext>
              </a:extLst>
            </p:cNvPr>
            <p:cNvCxnSpPr>
              <a:cxnSpLocks/>
              <a:stCxn id="77" idx="2"/>
              <a:endCxn id="76" idx="6"/>
            </p:cNvCxnSpPr>
            <p:nvPr/>
          </p:nvCxnSpPr>
          <p:spPr>
            <a:xfrm flipH="1">
              <a:off x="1449933" y="3666067"/>
              <a:ext cx="4571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07E467E-4A13-D096-D0D3-570A581451F8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 flipV="1">
              <a:off x="778334" y="3291993"/>
              <a:ext cx="266901" cy="206442"/>
            </a:xfrm>
            <a:prstGeom prst="straightConnector1">
              <a:avLst/>
            </a:prstGeom>
            <a:ln w="12700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CC044265-0679-9D0D-CE28-215A74350170}"/>
                </a:ext>
              </a:extLst>
            </p:cNvPr>
            <p:cNvCxnSpPr>
              <a:cxnSpLocks/>
              <a:stCxn id="78" idx="1"/>
              <a:endCxn id="76" idx="4"/>
            </p:cNvCxnSpPr>
            <p:nvPr/>
          </p:nvCxnSpPr>
          <p:spPr>
            <a:xfrm flipH="1" flipV="1">
              <a:off x="1212867" y="3903133"/>
              <a:ext cx="763700" cy="8078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F83B4DB-36F8-EA69-E326-FD069A9B2EE9}"/>
                </a:ext>
              </a:extLst>
            </p:cNvPr>
            <p:cNvSpPr txBox="1"/>
            <p:nvPr/>
          </p:nvSpPr>
          <p:spPr>
            <a:xfrm>
              <a:off x="1615574" y="3296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5F37071-CE11-D9A8-6A30-B083F7A99C51}"/>
                </a:ext>
              </a:extLst>
            </p:cNvPr>
            <p:cNvSpPr txBox="1"/>
            <p:nvPr/>
          </p:nvSpPr>
          <p:spPr>
            <a:xfrm>
              <a:off x="1379868" y="425227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34F7E62-0019-AD09-9F6A-F174B656B9E4}"/>
                </a:ext>
              </a:extLst>
            </p:cNvPr>
            <p:cNvSpPr txBox="1"/>
            <p:nvPr/>
          </p:nvSpPr>
          <p:spPr>
            <a:xfrm>
              <a:off x="2356325" y="412724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AECCB7B9-D5EB-37A3-6E0A-C64325C6D879}"/>
                </a:ext>
              </a:extLst>
            </p:cNvPr>
            <p:cNvSpPr/>
            <p:nvPr/>
          </p:nvSpPr>
          <p:spPr>
            <a:xfrm>
              <a:off x="2748442" y="4641802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8F42F5F-8EBC-822D-56FD-84BB25D0810A}"/>
                </a:ext>
              </a:extLst>
            </p:cNvPr>
            <p:cNvCxnSpPr>
              <a:cxnSpLocks/>
              <a:stCxn id="92" idx="0"/>
              <a:endCxn id="77" idx="5"/>
            </p:cNvCxnSpPr>
            <p:nvPr/>
          </p:nvCxnSpPr>
          <p:spPr>
            <a:xfrm flipH="1" flipV="1">
              <a:off x="2311829" y="3833698"/>
              <a:ext cx="673680" cy="808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D9DCE63A-8899-A39F-1CCE-DA5F8C3933AC}"/>
              </a:ext>
            </a:extLst>
          </p:cNvPr>
          <p:cNvSpPr/>
          <p:nvPr/>
        </p:nvSpPr>
        <p:spPr>
          <a:xfrm>
            <a:off x="9060082" y="3005552"/>
            <a:ext cx="1063124" cy="1021489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FE4E2DCA-00AF-83EE-2620-730BBA0E66A3}"/>
              </a:ext>
            </a:extLst>
          </p:cNvPr>
          <p:cNvSpPr/>
          <p:nvPr/>
        </p:nvSpPr>
        <p:spPr>
          <a:xfrm>
            <a:off x="9483432" y="3429000"/>
            <a:ext cx="474133" cy="474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354AF71E-77CB-DF42-89DB-8C466A9A1350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9285966" y="3291993"/>
            <a:ext cx="266901" cy="206442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FF13B11-B610-C88D-342C-C4726F309F6C}"/>
              </a:ext>
            </a:extLst>
          </p:cNvPr>
          <p:cNvSpPr txBox="1"/>
          <p:nvPr/>
        </p:nvSpPr>
        <p:spPr>
          <a:xfrm>
            <a:off x="8652721" y="4237750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outer = 0|4|6 =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2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15" grpId="0" animBg="1"/>
      <p:bldP spid="1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5F96-1D8B-D9B3-47E7-7B05075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B1B8-98C6-7F57-1372-49F042E9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992"/>
            <a:ext cx="10515600" cy="4771105"/>
          </a:xfrm>
        </p:spPr>
        <p:txBody>
          <a:bodyPr>
            <a:normAutofit/>
          </a:bodyPr>
          <a:lstStyle/>
          <a:p>
            <a:r>
              <a:rPr lang="zh-CN" altLang="en-US" dirty="0"/>
              <a:t>环以内的某些区间的数计算得到的值。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or</a:t>
            </a:r>
            <a:r>
              <a:rPr lang="zh-CN" altLang="en-US" dirty="0"/>
              <a:t>的地方展开成一个数组（全是</a:t>
            </a:r>
            <a:r>
              <a:rPr lang="en-US" altLang="zh-CN" dirty="0"/>
              <a:t>and</a:t>
            </a:r>
            <a:r>
              <a:rPr lang="zh-CN" altLang="en-US" dirty="0"/>
              <a:t>就不用考虑删除哪个了）</a:t>
            </a:r>
          </a:p>
          <a:p>
            <a:pPr lvl="1"/>
            <a:r>
              <a:rPr lang="zh-CN" altLang="en-US" dirty="0"/>
              <a:t>求前后缀</a:t>
            </a:r>
          </a:p>
          <a:p>
            <a:pPr lvl="1"/>
            <a:r>
              <a:rPr lang="zh-CN" altLang="en-US" dirty="0"/>
              <a:t>合并求解</a:t>
            </a:r>
          </a:p>
          <a:p>
            <a:endParaRPr lang="en-US" altLang="zh-CN" sz="20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72C767-A119-3A21-4BC3-0D54B055E009}"/>
              </a:ext>
            </a:extLst>
          </p:cNvPr>
          <p:cNvGrpSpPr/>
          <p:nvPr/>
        </p:nvGrpSpPr>
        <p:grpSpPr>
          <a:xfrm>
            <a:off x="1615508" y="3429000"/>
            <a:ext cx="2436373" cy="1916294"/>
            <a:chOff x="947767" y="3059666"/>
            <a:chExt cx="2436373" cy="191629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BD912F4-DEB6-832F-F6AC-DEBB10E3AEDD}"/>
                </a:ext>
              </a:extLst>
            </p:cNvPr>
            <p:cNvSpPr/>
            <p:nvPr/>
          </p:nvSpPr>
          <p:spPr>
            <a:xfrm>
              <a:off x="1061526" y="3191933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79DC1C4-6345-83D4-A056-83EC5AAEC7DA}"/>
                </a:ext>
              </a:extLst>
            </p:cNvPr>
            <p:cNvSpPr/>
            <p:nvPr/>
          </p:nvSpPr>
          <p:spPr>
            <a:xfrm>
              <a:off x="1924626" y="3191933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0FF155C-3377-E56A-EC2C-A754C67AC292}"/>
                </a:ext>
              </a:extLst>
            </p:cNvPr>
            <p:cNvSpPr/>
            <p:nvPr/>
          </p:nvSpPr>
          <p:spPr>
            <a:xfrm>
              <a:off x="1928595" y="440450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2C766E-017C-550A-BDA0-63A013BB2F59}"/>
                </a:ext>
              </a:extLst>
            </p:cNvPr>
            <p:cNvSpPr/>
            <p:nvPr/>
          </p:nvSpPr>
          <p:spPr>
            <a:xfrm>
              <a:off x="1061525" y="4404503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D086DD6-21BC-656D-A7D4-48DB16C614E4}"/>
                </a:ext>
              </a:extLst>
            </p:cNvPr>
            <p:cNvSpPr/>
            <p:nvPr/>
          </p:nvSpPr>
          <p:spPr>
            <a:xfrm>
              <a:off x="2834169" y="3191932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889C3AC-F5DB-F5CA-A135-120E90F48CD1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535659" y="3429000"/>
              <a:ext cx="388967" cy="0"/>
            </a:xfrm>
            <a:prstGeom prst="straightConnector1">
              <a:avLst/>
            </a:prstGeom>
            <a:ln w="12700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7243E2D-1F4B-D1F2-513E-5C34D5934B07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 flipV="1">
              <a:off x="1535658" y="4641570"/>
              <a:ext cx="39293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F11DB79-24F4-71A5-8A38-9D99A300F6E9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1298592" y="3666066"/>
              <a:ext cx="1" cy="7384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CB9655D-F5F4-86F7-9C7E-E6C939099607}"/>
                </a:ext>
              </a:extLst>
            </p:cNvPr>
            <p:cNvSpPr txBox="1"/>
            <p:nvPr/>
          </p:nvSpPr>
          <p:spPr>
            <a:xfrm>
              <a:off x="1557447" y="305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5CE07CE-6C4F-94B5-090F-8C6D93289583}"/>
                </a:ext>
              </a:extLst>
            </p:cNvPr>
            <p:cNvSpPr txBox="1"/>
            <p:nvPr/>
          </p:nvSpPr>
          <p:spPr>
            <a:xfrm>
              <a:off x="1650019" y="460662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9666BB1-866C-BAD9-C0D9-FC44A6687B7B}"/>
                </a:ext>
              </a:extLst>
            </p:cNvPr>
            <p:cNvSpPr txBox="1"/>
            <p:nvPr/>
          </p:nvSpPr>
          <p:spPr>
            <a:xfrm>
              <a:off x="947767" y="38506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98D2079-021C-F539-4E41-51C266B639D1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2398759" y="3428999"/>
              <a:ext cx="43541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5A7D43-7F20-F8BC-EDCA-8D57700CF5E4}"/>
                </a:ext>
              </a:extLst>
            </p:cNvPr>
            <p:cNvSpPr txBox="1"/>
            <p:nvPr/>
          </p:nvSpPr>
          <p:spPr>
            <a:xfrm>
              <a:off x="3071234" y="3827363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E2A83-D492-8F16-A89A-4981BFE3C455}"/>
                </a:ext>
              </a:extLst>
            </p:cNvPr>
            <p:cNvSpPr/>
            <p:nvPr/>
          </p:nvSpPr>
          <p:spPr>
            <a:xfrm>
              <a:off x="2834168" y="4404503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6948CEF-3DF7-8512-BADA-C8B71A7A0ED3}"/>
                </a:ext>
              </a:extLst>
            </p:cNvPr>
            <p:cNvCxnSpPr>
              <a:cxnSpLocks/>
              <a:stCxn id="10" idx="4"/>
              <a:endCxn id="40" idx="0"/>
            </p:cNvCxnSpPr>
            <p:nvPr/>
          </p:nvCxnSpPr>
          <p:spPr>
            <a:xfrm flipH="1">
              <a:off x="3071235" y="3666065"/>
              <a:ext cx="1" cy="7384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70056B2-00FB-7684-FCF6-F919F7435F59}"/>
                </a:ext>
              </a:extLst>
            </p:cNvPr>
            <p:cNvSpPr txBox="1"/>
            <p:nvPr/>
          </p:nvSpPr>
          <p:spPr>
            <a:xfrm>
              <a:off x="2466990" y="30751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7D43ED2C-9989-2F28-D5FD-D016C54EBD50}"/>
                </a:ext>
              </a:extLst>
            </p:cNvPr>
            <p:cNvCxnSpPr>
              <a:cxnSpLocks/>
              <a:stCxn id="40" idx="2"/>
              <a:endCxn id="8" idx="6"/>
            </p:cNvCxnSpPr>
            <p:nvPr/>
          </p:nvCxnSpPr>
          <p:spPr>
            <a:xfrm flipH="1">
              <a:off x="2402728" y="4641570"/>
              <a:ext cx="43144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C5C28C7-71B2-527C-9171-22CD7251322D}"/>
                </a:ext>
              </a:extLst>
            </p:cNvPr>
            <p:cNvSpPr txBox="1"/>
            <p:nvPr/>
          </p:nvSpPr>
          <p:spPr>
            <a:xfrm>
              <a:off x="2521262" y="458913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3FA56CF4-B52B-196D-B376-01AB6EBF2C88}"/>
              </a:ext>
            </a:extLst>
          </p:cNvPr>
          <p:cNvGrpSpPr/>
          <p:nvPr/>
        </p:nvGrpSpPr>
        <p:grpSpPr>
          <a:xfrm>
            <a:off x="5010273" y="3884653"/>
            <a:ext cx="4653140" cy="590888"/>
            <a:chOff x="5071870" y="2853622"/>
            <a:chExt cx="4653140" cy="59088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59A9A9E-297E-1CEA-4DF6-5B9544CBA07C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41A3D00-A05E-7EFE-9589-F14B4B8CC36F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BFA3620-7DBC-6B1F-2465-B0FB794C3845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A4C43E6-482A-7C3B-B0A8-6A62FAF1ABD0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A0D2D11-F6B3-667E-017C-99073C5ED356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DAC0DA2-74A0-2DE1-8430-B9D3A1729007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5A6DCBE-409F-4345-A3A6-526DAE4A209F}"/>
                </a:ext>
              </a:extLst>
            </p:cNvPr>
            <p:cNvCxnSpPr>
              <a:cxnSpLocks/>
              <a:stCxn id="54" idx="6"/>
              <a:endCxn id="49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CD190AD-5176-3D7E-BEF9-13966AD72E5F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1040C19-F77F-54F8-9B9C-0D08E2778F72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942888D-AD0E-B83C-ADE4-10E60D40A786}"/>
                </a:ext>
              </a:extLst>
            </p:cNvPr>
            <p:cNvCxnSpPr>
              <a:cxnSpLocks/>
              <a:stCxn id="50" idx="6"/>
              <a:endCxn id="55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09D8DC9-C514-4CBB-7E59-0C84EFC2DD7C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2C032C8-BA32-7D8A-5F23-65B0CDC79959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E165B7C6-7005-4079-14C3-09D12323D2CE}"/>
                </a:ext>
              </a:extLst>
            </p:cNvPr>
            <p:cNvCxnSpPr>
              <a:cxnSpLocks/>
              <a:stCxn id="55" idx="6"/>
              <a:endCxn id="64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91DC4A9-0910-7F13-4303-F00EA324FFA7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AEB46DA-F873-B35D-86B6-7E0CAC9EEE71}"/>
                </a:ext>
              </a:extLst>
            </p:cNvPr>
            <p:cNvCxnSpPr>
              <a:cxnSpLocks/>
              <a:stCxn id="64" idx="6"/>
              <a:endCxn id="53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4755FE2-34C4-A3B3-3D7D-24CCBB9D83EB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88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3E36-A734-A76E-7238-F09E732E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A6B9F-641F-2359-05E3-0B5D75EA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求前缀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A6BDC6-416C-BA08-5509-4080507DD218}"/>
              </a:ext>
            </a:extLst>
          </p:cNvPr>
          <p:cNvGrpSpPr/>
          <p:nvPr/>
        </p:nvGrpSpPr>
        <p:grpSpPr>
          <a:xfrm>
            <a:off x="2269654" y="2474494"/>
            <a:ext cx="4653140" cy="590888"/>
            <a:chOff x="5071870" y="2853622"/>
            <a:chExt cx="4653140" cy="59088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97FBC23-C8F8-6506-3ECA-CF7280B8F656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881FF8E-C3F7-085D-53ED-32201AECF0C5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5B746E6-2233-AD01-F7BE-821F2EA8EE90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7CC1C7-DAD7-D395-F662-6EF52D2BBFA9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BE4C996-5D12-E8E0-19F1-DE3EC33F1597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1D4A3BA-DE35-6728-9051-315AF102AA3C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5EF2541-AA2A-3933-D9EE-064C1C4069BD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3D30CB-FFD3-D0CD-D5C7-E44AF87F2DB5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6424A2-9066-89A5-0EB8-52D77AC7C25C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5E3BD75-D821-B6FB-2C96-D0289B2D2724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5A281D0-5F94-51A1-C6FB-98452B457B37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923A209-E487-D13A-FC3D-2F53FDD9B458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F6884FE-C66B-A403-BBD3-DCC42B4A52FB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70BF632-AB37-25EF-94BF-F96E39D5D23F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E0CEBE2-EA5E-D9E1-C564-B030AC51BFFA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7F7E37-B0BE-86F3-DE00-DD6317E33F60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206D02-862F-FC78-4F5B-55999218C2A9}"/>
              </a:ext>
            </a:extLst>
          </p:cNvPr>
          <p:cNvGrpSpPr/>
          <p:nvPr/>
        </p:nvGrpSpPr>
        <p:grpSpPr>
          <a:xfrm>
            <a:off x="2299493" y="3195214"/>
            <a:ext cx="4653140" cy="590888"/>
            <a:chOff x="5071870" y="2853622"/>
            <a:chExt cx="4653140" cy="590888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E67AC16-5D84-08A8-C77F-FEC4314322F5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5BDB74A-897E-7208-7736-3756F120BEB8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03110CC-D64E-B451-7D6C-ED4F713A5084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3E784C3-8E04-9CFB-4E56-BAE4058D9CDB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348C40C-7A12-1785-5154-848267E720DC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F941056-C9BD-5D6B-2770-9518AE95B4F7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01A1C9C-E3B5-C5BB-1BBF-AF9BF708DEAC}"/>
                </a:ext>
              </a:extLst>
            </p:cNvPr>
            <p:cNvCxnSpPr>
              <a:cxnSpLocks/>
              <a:stCxn id="25" idx="6"/>
              <a:endCxn id="22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DF55679-9B40-7157-B4D0-EB80AA2EF8D3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0F00CF6-5CCF-674A-6321-CCAA416E5BDA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6B7F785-FEEF-6531-A440-03BB89DFE31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7D0725-FE3D-F63C-97C4-77DCC3CA6F53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F964C4F-F928-53A2-9CE7-B8E3D668FC46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C85A178-3CD9-1044-1229-19BD1AD00279}"/>
                </a:ext>
              </a:extLst>
            </p:cNvPr>
            <p:cNvCxnSpPr>
              <a:cxnSpLocks/>
              <a:stCxn id="26" idx="6"/>
              <a:endCxn id="33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876A1A9-C2D3-431D-8753-7ACB78B78536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299EBE2-3BB1-098E-8373-636C6AA8AFC6}"/>
                </a:ext>
              </a:extLst>
            </p:cNvPr>
            <p:cNvCxnSpPr>
              <a:cxnSpLocks/>
              <a:stCxn id="33" idx="6"/>
              <a:endCxn id="24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BB99921-1A4C-8945-6CAA-17F3AB51CE92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B0D568F-9BE6-19CA-036F-1B8E3E35CF21}"/>
              </a:ext>
            </a:extLst>
          </p:cNvPr>
          <p:cNvSpPr/>
          <p:nvPr/>
        </p:nvSpPr>
        <p:spPr>
          <a:xfrm>
            <a:off x="2130202" y="2491988"/>
            <a:ext cx="768295" cy="640797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87F134-574D-9E2A-F543-644BB9894F54}"/>
              </a:ext>
            </a:extLst>
          </p:cNvPr>
          <p:cNvSpPr txBox="1"/>
          <p:nvPr/>
        </p:nvSpPr>
        <p:spPr>
          <a:xfrm>
            <a:off x="843941" y="264364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Pref[0] = 2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551AEB-E3EF-A0AA-9B9C-C13F145F7944}"/>
              </a:ext>
            </a:extLst>
          </p:cNvPr>
          <p:cNvSpPr/>
          <p:nvPr/>
        </p:nvSpPr>
        <p:spPr>
          <a:xfrm>
            <a:off x="2132199" y="3211414"/>
            <a:ext cx="1538449" cy="619647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DC8FB74-3231-6924-1329-E60797329FF4}"/>
              </a:ext>
            </a:extLst>
          </p:cNvPr>
          <p:cNvSpPr txBox="1"/>
          <p:nvPr/>
        </p:nvSpPr>
        <p:spPr>
          <a:xfrm>
            <a:off x="843941" y="337976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Pref[1] = 0</a:t>
            </a:r>
            <a:endParaRPr lang="zh-CN" altLang="en-US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6129440-0BBC-0558-6C3A-A75BE923D679}"/>
              </a:ext>
            </a:extLst>
          </p:cNvPr>
          <p:cNvGrpSpPr/>
          <p:nvPr/>
        </p:nvGrpSpPr>
        <p:grpSpPr>
          <a:xfrm>
            <a:off x="2297496" y="3848093"/>
            <a:ext cx="4653140" cy="590888"/>
            <a:chOff x="5071870" y="2853622"/>
            <a:chExt cx="4653140" cy="59088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C179B7B-7882-39A1-1F7E-DA97E6584275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EB0D262-74FB-32BB-2D2B-15222AB1F0E5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26E6108-474F-C2C7-B51B-D30964A48B34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D3079F8-6E38-143A-A527-B3076AE30D91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0A2A365-C680-7991-A112-DF8E6D752DCB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88E3610-FB09-D6A9-197B-5DF5F872A32C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32CEBEF-28CF-7E23-8593-D1E15BBE8863}"/>
                </a:ext>
              </a:extLst>
            </p:cNvPr>
            <p:cNvCxnSpPr>
              <a:cxnSpLocks/>
              <a:stCxn id="46" idx="6"/>
              <a:endCxn id="43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1974706-47A7-673E-304A-069805EDEE41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8DDFADA-0C69-0A42-9518-A0226BAD9415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3BA31D68-2234-DB43-F2FC-FE5168786989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9C27BC5-19A2-8DC0-6A34-A011EC51F13B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57C65E5-C210-ECBC-0990-B5DEA7D6C3A2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BE9A8D4B-1D6E-2FDA-BC2F-DC598F0C3E09}"/>
                </a:ext>
              </a:extLst>
            </p:cNvPr>
            <p:cNvCxnSpPr>
              <a:cxnSpLocks/>
              <a:stCxn id="47" idx="6"/>
              <a:endCxn id="54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57F1014-7281-E6DB-310F-4BAEAC6234CD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C396A19-4DAB-E056-545B-38848A45EDB2}"/>
                </a:ext>
              </a:extLst>
            </p:cNvPr>
            <p:cNvCxnSpPr>
              <a:cxnSpLocks/>
              <a:stCxn id="54" idx="6"/>
              <a:endCxn id="45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1FB0EC1-63A3-7C39-6576-84313F2F8751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2BE2A6CE-F161-5CEC-8A3D-52709E6493CC}"/>
              </a:ext>
            </a:extLst>
          </p:cNvPr>
          <p:cNvSpPr/>
          <p:nvPr/>
        </p:nvSpPr>
        <p:spPr>
          <a:xfrm>
            <a:off x="2130202" y="3879804"/>
            <a:ext cx="2370148" cy="614802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CF14028-E5DE-1718-4E66-37D6595FD3EA}"/>
              </a:ext>
            </a:extLst>
          </p:cNvPr>
          <p:cNvSpPr txBox="1"/>
          <p:nvPr/>
        </p:nvSpPr>
        <p:spPr>
          <a:xfrm>
            <a:off x="841944" y="403264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Pref[2] = 0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BF7530B-D6CC-2216-E145-89E48622E36C}"/>
              </a:ext>
            </a:extLst>
          </p:cNvPr>
          <p:cNvGrpSpPr/>
          <p:nvPr/>
        </p:nvGrpSpPr>
        <p:grpSpPr>
          <a:xfrm>
            <a:off x="2292088" y="4530505"/>
            <a:ext cx="4653140" cy="590888"/>
            <a:chOff x="5071870" y="2853622"/>
            <a:chExt cx="4653140" cy="590888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7119744-9D53-05F5-5A2E-C0F81C0843CF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5FEB2B3-5ECB-BC52-3868-49A527F782F1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8E906B7-B988-6999-9B58-1D370A57AA8F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3F683F7-8333-AD2B-6998-96820AA7D20B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42D166-4FE1-9C5A-B390-ABE2FD3344E9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9E6B118C-90BE-C84C-3A66-03048CC35921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954246C-B784-DFBB-3FA5-A1C76F38BEF0}"/>
                </a:ext>
              </a:extLst>
            </p:cNvPr>
            <p:cNvCxnSpPr>
              <a:cxnSpLocks/>
              <a:stCxn id="65" idx="6"/>
              <a:endCxn id="62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9689C08-F328-1C66-0B48-329CCAD28BB9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5FA4A9B-2044-5EF0-3A8F-B6D1857AE3A7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DF1B69E-BCA1-371A-DC31-7DD85B5BC9D5}"/>
                </a:ext>
              </a:extLst>
            </p:cNvPr>
            <p:cNvCxnSpPr>
              <a:cxnSpLocks/>
              <a:stCxn id="63" idx="6"/>
              <a:endCxn id="66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267F1ED-4365-9043-81AB-46B74631E547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8A04B79-A0BE-27C8-0632-911D2FC3FAF5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1B13CB6-2772-0A66-6EBE-78E0CAD6CB7C}"/>
                </a:ext>
              </a:extLst>
            </p:cNvPr>
            <p:cNvCxnSpPr>
              <a:cxnSpLocks/>
              <a:stCxn id="66" idx="6"/>
              <a:endCxn id="73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7D1BE88-4A54-0A16-C015-3ADB5EF00D7E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553FDCE-2496-EC5B-B8E2-4D515EAF6481}"/>
                </a:ext>
              </a:extLst>
            </p:cNvPr>
            <p:cNvCxnSpPr>
              <a:cxnSpLocks/>
              <a:stCxn id="73" idx="6"/>
              <a:endCxn id="64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86FBD08-58D3-CC60-26E6-151CB3D5322E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243CDF46-938E-0714-86B9-4C70E053FC54}"/>
              </a:ext>
            </a:extLst>
          </p:cNvPr>
          <p:cNvSpPr/>
          <p:nvPr/>
        </p:nvSpPr>
        <p:spPr>
          <a:xfrm>
            <a:off x="2124793" y="4562215"/>
            <a:ext cx="3210401" cy="630221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18A1E67-659F-0973-053F-23360028CE44}"/>
              </a:ext>
            </a:extLst>
          </p:cNvPr>
          <p:cNvSpPr txBox="1"/>
          <p:nvPr/>
        </p:nvSpPr>
        <p:spPr>
          <a:xfrm>
            <a:off x="836536" y="471505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Pref[3] = 4</a:t>
            </a:r>
            <a:endParaRPr lang="zh-CN" alt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C181113-A748-D26C-FB29-5F1899D6EB0C}"/>
              </a:ext>
            </a:extLst>
          </p:cNvPr>
          <p:cNvGrpSpPr/>
          <p:nvPr/>
        </p:nvGrpSpPr>
        <p:grpSpPr>
          <a:xfrm>
            <a:off x="2299493" y="5197077"/>
            <a:ext cx="4653140" cy="590888"/>
            <a:chOff x="5071870" y="2853622"/>
            <a:chExt cx="4653140" cy="590888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2B3C9BB-7897-A6F9-7B15-853EC113BBAC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4C352AB-AA5D-3AFB-7A7E-206A7DA86389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7AF9B6C-1190-4253-6193-7E57E3C9F6AD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3CB3A66-89D5-CD50-C4B3-CF8796F08403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3DF35FD-CBC5-E6E9-0723-F6B2A2D471F0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6AEFA5C-26C7-3FED-79CE-ED6B6A8B309B}"/>
                </a:ext>
              </a:extLst>
            </p:cNvPr>
            <p:cNvCxnSpPr>
              <a:cxnSpLocks/>
              <a:stCxn id="83" idx="6"/>
              <a:endCxn id="84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7F173B7E-C891-C3B8-21B8-A7518F59141C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BCCECF7-5F68-EC92-9485-2DBCE9FE5043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594572F-97FD-5582-9085-ADD6F1F7FBB6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4B5A1F5-2A62-EED7-9090-1F22003FAB02}"/>
                </a:ext>
              </a:extLst>
            </p:cNvPr>
            <p:cNvCxnSpPr>
              <a:cxnSpLocks/>
              <a:stCxn id="82" idx="6"/>
              <a:endCxn id="85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DE987D8-0B3A-D576-D4CC-480A45B286B3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17F0224-F134-55AB-5740-C663C0DD46F2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4CAAF18-3922-E4F0-4A2F-787C4BE3AEBD}"/>
                </a:ext>
              </a:extLst>
            </p:cNvPr>
            <p:cNvCxnSpPr>
              <a:cxnSpLocks/>
              <a:stCxn id="85" idx="6"/>
              <a:endCxn id="92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B7CB534-A328-0254-0437-C2D94D689347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9660ABB-4709-00CA-6749-48583030D6C8}"/>
                </a:ext>
              </a:extLst>
            </p:cNvPr>
            <p:cNvCxnSpPr>
              <a:cxnSpLocks/>
              <a:stCxn id="92" idx="6"/>
              <a:endCxn id="83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37312DE7-9A7B-A41F-930F-F5C52DAED5D6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4499EF32-F39E-4960-B80E-C42A34F2B491}"/>
              </a:ext>
            </a:extLst>
          </p:cNvPr>
          <p:cNvSpPr/>
          <p:nvPr/>
        </p:nvSpPr>
        <p:spPr>
          <a:xfrm>
            <a:off x="2132198" y="5246720"/>
            <a:ext cx="4066711" cy="592181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56EAE55-9D72-D73A-CFDB-B7EF3686E435}"/>
              </a:ext>
            </a:extLst>
          </p:cNvPr>
          <p:cNvSpPr txBox="1"/>
          <p:nvPr/>
        </p:nvSpPr>
        <p:spPr>
          <a:xfrm>
            <a:off x="843941" y="538163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Pref[4] = 7</a:t>
            </a:r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E15EAC1D-F3AD-5728-9C42-105C9D1077FD}"/>
              </a:ext>
            </a:extLst>
          </p:cNvPr>
          <p:cNvGrpSpPr/>
          <p:nvPr/>
        </p:nvGrpSpPr>
        <p:grpSpPr>
          <a:xfrm>
            <a:off x="2299493" y="5861594"/>
            <a:ext cx="4653140" cy="590888"/>
            <a:chOff x="5071870" y="2853622"/>
            <a:chExt cx="4653140" cy="590888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E5C961AE-644E-6F08-F612-90B412AFFC72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8754E6E-BD69-B019-133C-D147750F188F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C5A1C6-26EB-C319-F2C8-7AFB217ADCDF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1200D4D-8600-8CB1-F1EE-EE0483DF0EF9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C7D7B846-353D-71B0-3379-62D23702529C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FBD1EF8-A326-566D-B055-2ECD31544DB8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2B728FB-7195-CE7E-275B-ED3D8EACC472}"/>
                </a:ext>
              </a:extLst>
            </p:cNvPr>
            <p:cNvCxnSpPr>
              <a:cxnSpLocks/>
              <a:stCxn id="103" idx="6"/>
              <a:endCxn id="100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499DB0E-75C1-5EFE-2EA4-015860FC2EEF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8A685DE-CF83-BD8D-6E82-4BC31634EF6F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66BE362A-F3C2-50F1-B397-5A6C9317A72D}"/>
                </a:ext>
              </a:extLst>
            </p:cNvPr>
            <p:cNvCxnSpPr>
              <a:cxnSpLocks/>
              <a:stCxn id="101" idx="6"/>
              <a:endCxn id="104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2821E8B-C603-18A9-CED8-2F00BD9F175B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D8069C3A-198B-CB4B-1887-551F48C3E767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073DFB01-0AB7-DFE5-44BD-89D39C360571}"/>
                </a:ext>
              </a:extLst>
            </p:cNvPr>
            <p:cNvCxnSpPr>
              <a:cxnSpLocks/>
              <a:stCxn id="104" idx="6"/>
              <a:endCxn id="111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4C037EB-3665-8F05-1934-A01314155C2F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50AAC071-2031-F2BD-D894-1693A1D1D2A5}"/>
                </a:ext>
              </a:extLst>
            </p:cNvPr>
            <p:cNvCxnSpPr>
              <a:cxnSpLocks/>
              <a:stCxn id="111" idx="6"/>
              <a:endCxn id="102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8C5EED7-1074-929E-9B9C-EE1F36AF3ACE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0A4D6C5B-37D1-E33E-DEAB-69A5AF20771A}"/>
              </a:ext>
            </a:extLst>
          </p:cNvPr>
          <p:cNvSpPr/>
          <p:nvPr/>
        </p:nvSpPr>
        <p:spPr>
          <a:xfrm>
            <a:off x="2132198" y="5911237"/>
            <a:ext cx="4887639" cy="592181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2F75A00-D627-B482-BAAA-8BBF29F4FA1A}"/>
              </a:ext>
            </a:extLst>
          </p:cNvPr>
          <p:cNvSpPr txBox="1"/>
          <p:nvPr/>
        </p:nvSpPr>
        <p:spPr>
          <a:xfrm>
            <a:off x="843941" y="604614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Pref[5] = 5</a:t>
            </a:r>
            <a:endParaRPr lang="zh-CN" altLang="en-US" dirty="0"/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C60FB2C2-2746-6C7A-F93B-F7ABBBDF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27" y="2592442"/>
            <a:ext cx="4431006" cy="2696957"/>
          </a:xfrm>
          <a:prstGeom prst="rect">
            <a:avLst/>
          </a:prstGeom>
        </p:spPr>
      </p:pic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E1AF899E-DEDB-1DA4-6A93-67783A6FC7F3}"/>
              </a:ext>
            </a:extLst>
          </p:cNvPr>
          <p:cNvGrpSpPr/>
          <p:nvPr/>
        </p:nvGrpSpPr>
        <p:grpSpPr>
          <a:xfrm>
            <a:off x="2269654" y="1829055"/>
            <a:ext cx="4653140" cy="590888"/>
            <a:chOff x="5071870" y="2853622"/>
            <a:chExt cx="4653140" cy="590888"/>
          </a:xfrm>
        </p:grpSpPr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280888EC-08C5-C5D7-9B27-C397F95D73D1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870609-B1C4-1C90-75E2-FD5EA33C8B3C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DF2E953-F085-85E7-A331-635817120804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E5F7B99-0328-BAAA-F8FC-AF25CE19EB22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C217652E-0820-43EF-2561-820DC94656EC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393E2D07-4806-675C-66AA-F57F335224A1}"/>
                </a:ext>
              </a:extLst>
            </p:cNvPr>
            <p:cNvCxnSpPr>
              <a:cxnSpLocks/>
              <a:stCxn id="122" idx="6"/>
              <a:endCxn id="123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155D023-AAA4-5B5C-5465-FBBD0D9EFC4C}"/>
                </a:ext>
              </a:extLst>
            </p:cNvPr>
            <p:cNvCxnSpPr>
              <a:cxnSpLocks/>
              <a:stCxn id="123" idx="6"/>
              <a:endCxn id="120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80E0719-4640-74BE-B228-B95D0345AFE4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1749F628-FE20-7871-10F4-47A54F76827C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3DDB856-059F-3893-4ADF-FF440261B89A}"/>
                </a:ext>
              </a:extLst>
            </p:cNvPr>
            <p:cNvCxnSpPr>
              <a:cxnSpLocks/>
              <a:stCxn id="121" idx="6"/>
              <a:endCxn id="124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A9921E51-9064-15B3-B327-4B2210A75763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015C1A09-8AF6-1D0F-1AE9-6E34722673DC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A82FDD2C-A667-65E3-9368-4A7D32375BC1}"/>
                </a:ext>
              </a:extLst>
            </p:cNvPr>
            <p:cNvCxnSpPr>
              <a:cxnSpLocks/>
              <a:stCxn id="124" idx="6"/>
              <a:endCxn id="131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03752E6F-568E-FA71-9C27-4698285F77F8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74F5B143-D876-30F7-67FA-894159541508}"/>
                </a:ext>
              </a:extLst>
            </p:cNvPr>
            <p:cNvCxnSpPr>
              <a:cxnSpLocks/>
              <a:stCxn id="131" idx="6"/>
              <a:endCxn id="122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7F0EF15-CA4C-9462-8760-2B400A0B2E2F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/>
      <p:bldP spid="59" grpId="0" animBg="1"/>
      <p:bldP spid="60" grpId="0"/>
      <p:bldP spid="78" grpId="0" animBg="1"/>
      <p:bldP spid="79" grpId="0"/>
      <p:bldP spid="97" grpId="0" animBg="1"/>
      <p:bldP spid="98" grpId="0"/>
      <p:bldP spid="116" grpId="0" animBg="1"/>
      <p:bldP spid="1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3E36-A734-A76E-7238-F09E732E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A6B9F-641F-2359-05E3-0B5D75EA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求后缀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A6BDC6-416C-BA08-5509-4080507DD218}"/>
              </a:ext>
            </a:extLst>
          </p:cNvPr>
          <p:cNvGrpSpPr/>
          <p:nvPr/>
        </p:nvGrpSpPr>
        <p:grpSpPr>
          <a:xfrm>
            <a:off x="952610" y="2532245"/>
            <a:ext cx="4653140" cy="590888"/>
            <a:chOff x="5071870" y="2853622"/>
            <a:chExt cx="4653140" cy="59088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97FBC23-C8F8-6506-3ECA-CF7280B8F656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881FF8E-C3F7-085D-53ED-32201AECF0C5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5B746E6-2233-AD01-F7BE-821F2EA8EE90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7CC1C7-DAD7-D395-F662-6EF52D2BBFA9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BE4C996-5D12-E8E0-19F1-DE3EC33F1597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1D4A3BA-DE35-6728-9051-315AF102AA3C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5EF2541-AA2A-3933-D9EE-064C1C4069BD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3D30CB-FFD3-D0CD-D5C7-E44AF87F2DB5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6424A2-9066-89A5-0EB8-52D77AC7C25C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5E3BD75-D821-B6FB-2C96-D0289B2D2724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5A281D0-5F94-51A1-C6FB-98452B457B37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923A209-E487-D13A-FC3D-2F53FDD9B458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F6884FE-C66B-A403-BBD3-DCC42B4A52FB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70BF632-AB37-25EF-94BF-F96E39D5D23F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E0CEBE2-EA5E-D9E1-C564-B030AC51BFFA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7F7E37-B0BE-86F3-DE00-DD6317E33F60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206D02-862F-FC78-4F5B-55999218C2A9}"/>
              </a:ext>
            </a:extLst>
          </p:cNvPr>
          <p:cNvGrpSpPr/>
          <p:nvPr/>
        </p:nvGrpSpPr>
        <p:grpSpPr>
          <a:xfrm>
            <a:off x="982449" y="3252965"/>
            <a:ext cx="4653140" cy="590888"/>
            <a:chOff x="5071870" y="2853622"/>
            <a:chExt cx="4653140" cy="590888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E67AC16-5D84-08A8-C77F-FEC4314322F5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5BDB74A-897E-7208-7736-3756F120BEB8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03110CC-D64E-B451-7D6C-ED4F713A5084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3E784C3-8E04-9CFB-4E56-BAE4058D9CDB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348C40C-7A12-1785-5154-848267E720DC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F941056-C9BD-5D6B-2770-9518AE95B4F7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01A1C9C-E3B5-C5BB-1BBF-AF9BF708DEAC}"/>
                </a:ext>
              </a:extLst>
            </p:cNvPr>
            <p:cNvCxnSpPr>
              <a:cxnSpLocks/>
              <a:stCxn id="25" idx="6"/>
              <a:endCxn id="22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DF55679-9B40-7157-B4D0-EB80AA2EF8D3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0F00CF6-5CCF-674A-6321-CCAA416E5BDA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6B7F785-FEEF-6531-A440-03BB89DFE31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7D0725-FE3D-F63C-97C4-77DCC3CA6F53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F964C4F-F928-53A2-9CE7-B8E3D668FC46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C85A178-3CD9-1044-1229-19BD1AD00279}"/>
                </a:ext>
              </a:extLst>
            </p:cNvPr>
            <p:cNvCxnSpPr>
              <a:cxnSpLocks/>
              <a:stCxn id="26" idx="6"/>
              <a:endCxn id="33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876A1A9-C2D3-431D-8753-7ACB78B78536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299EBE2-3BB1-098E-8373-636C6AA8AFC6}"/>
                </a:ext>
              </a:extLst>
            </p:cNvPr>
            <p:cNvCxnSpPr>
              <a:cxnSpLocks/>
              <a:stCxn id="33" idx="6"/>
              <a:endCxn id="24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BB99921-1A4C-8945-6CAA-17F3AB51CE92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B0D568F-9BE6-19CA-036F-1B8E3E35CF21}"/>
              </a:ext>
            </a:extLst>
          </p:cNvPr>
          <p:cNvSpPr/>
          <p:nvPr/>
        </p:nvSpPr>
        <p:spPr>
          <a:xfrm>
            <a:off x="4967773" y="2549739"/>
            <a:ext cx="768295" cy="640797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87F134-574D-9E2A-F543-644BB9894F54}"/>
              </a:ext>
            </a:extLst>
          </p:cNvPr>
          <p:cNvSpPr txBox="1"/>
          <p:nvPr/>
        </p:nvSpPr>
        <p:spPr>
          <a:xfrm>
            <a:off x="5767333" y="2701397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[5] = 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551AEB-E3EF-A0AA-9B9C-C13F145F7944}"/>
              </a:ext>
            </a:extLst>
          </p:cNvPr>
          <p:cNvSpPr/>
          <p:nvPr/>
        </p:nvSpPr>
        <p:spPr>
          <a:xfrm>
            <a:off x="4193577" y="3269165"/>
            <a:ext cx="1538449" cy="619647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DC8FB74-3231-6924-1329-E60797329FF4}"/>
              </a:ext>
            </a:extLst>
          </p:cNvPr>
          <p:cNvSpPr txBox="1"/>
          <p:nvPr/>
        </p:nvSpPr>
        <p:spPr>
          <a:xfrm>
            <a:off x="5767333" y="343751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[4] = 1</a:t>
            </a:r>
            <a:endParaRPr lang="zh-CN" altLang="en-US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6129440-0BBC-0558-6C3A-A75BE923D679}"/>
              </a:ext>
            </a:extLst>
          </p:cNvPr>
          <p:cNvGrpSpPr/>
          <p:nvPr/>
        </p:nvGrpSpPr>
        <p:grpSpPr>
          <a:xfrm>
            <a:off x="980452" y="3905844"/>
            <a:ext cx="4653140" cy="590888"/>
            <a:chOff x="5071870" y="2853622"/>
            <a:chExt cx="4653140" cy="59088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C179B7B-7882-39A1-1F7E-DA97E6584275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EB0D262-74FB-32BB-2D2B-15222AB1F0E5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26E6108-474F-C2C7-B51B-D30964A48B34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D3079F8-6E38-143A-A527-B3076AE30D91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0A2A365-C680-7991-A112-DF8E6D752DCB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88E3610-FB09-D6A9-197B-5DF5F872A32C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32CEBEF-28CF-7E23-8593-D1E15BBE8863}"/>
                </a:ext>
              </a:extLst>
            </p:cNvPr>
            <p:cNvCxnSpPr>
              <a:cxnSpLocks/>
              <a:stCxn id="46" idx="6"/>
              <a:endCxn id="43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1974706-47A7-673E-304A-069805EDEE41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8DDFADA-0C69-0A42-9518-A0226BAD9415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3BA31D68-2234-DB43-F2FC-FE5168786989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9C27BC5-19A2-8DC0-6A34-A011EC51F13B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57C65E5-C210-ECBC-0990-B5DEA7D6C3A2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BE9A8D4B-1D6E-2FDA-BC2F-DC598F0C3E09}"/>
                </a:ext>
              </a:extLst>
            </p:cNvPr>
            <p:cNvCxnSpPr>
              <a:cxnSpLocks/>
              <a:stCxn id="47" idx="6"/>
              <a:endCxn id="54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57F1014-7281-E6DB-310F-4BAEAC6234CD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C396A19-4DAB-E056-545B-38848A45EDB2}"/>
                </a:ext>
              </a:extLst>
            </p:cNvPr>
            <p:cNvCxnSpPr>
              <a:cxnSpLocks/>
              <a:stCxn id="54" idx="6"/>
              <a:endCxn id="45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1FB0EC1-63A3-7C39-6576-84313F2F8751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2BE2A6CE-F161-5CEC-8A3D-52709E6493CC}"/>
              </a:ext>
            </a:extLst>
          </p:cNvPr>
          <p:cNvSpPr/>
          <p:nvPr/>
        </p:nvSpPr>
        <p:spPr>
          <a:xfrm>
            <a:off x="3361878" y="3937555"/>
            <a:ext cx="2370148" cy="614802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CF14028-E5DE-1718-4E66-37D6595FD3EA}"/>
              </a:ext>
            </a:extLst>
          </p:cNvPr>
          <p:cNvSpPr txBox="1"/>
          <p:nvPr/>
        </p:nvSpPr>
        <p:spPr>
          <a:xfrm>
            <a:off x="5765336" y="409039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[3] = 5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BF7530B-D6CC-2216-E145-89E48622E36C}"/>
              </a:ext>
            </a:extLst>
          </p:cNvPr>
          <p:cNvGrpSpPr/>
          <p:nvPr/>
        </p:nvGrpSpPr>
        <p:grpSpPr>
          <a:xfrm>
            <a:off x="975044" y="4588256"/>
            <a:ext cx="4653140" cy="590888"/>
            <a:chOff x="5071870" y="2853622"/>
            <a:chExt cx="4653140" cy="590888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7119744-9D53-05F5-5A2E-C0F81C0843CF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5FEB2B3-5ECB-BC52-3868-49A527F782F1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8E906B7-B988-6999-9B58-1D370A57AA8F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3F683F7-8333-AD2B-6998-96820AA7D20B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42D166-4FE1-9C5A-B390-ABE2FD3344E9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9E6B118C-90BE-C84C-3A66-03048CC35921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954246C-B784-DFBB-3FA5-A1C76F38BEF0}"/>
                </a:ext>
              </a:extLst>
            </p:cNvPr>
            <p:cNvCxnSpPr>
              <a:cxnSpLocks/>
              <a:stCxn id="65" idx="6"/>
              <a:endCxn id="62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9689C08-F328-1C66-0B48-329CCAD28BB9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5FA4A9B-2044-5EF0-3A8F-B6D1857AE3A7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DF1B69E-BCA1-371A-DC31-7DD85B5BC9D5}"/>
                </a:ext>
              </a:extLst>
            </p:cNvPr>
            <p:cNvCxnSpPr>
              <a:cxnSpLocks/>
              <a:stCxn id="63" idx="6"/>
              <a:endCxn id="66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267F1ED-4365-9043-81AB-46B74631E547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8A04B79-A0BE-27C8-0632-911D2FC3FAF5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1B13CB6-2772-0A66-6EBE-78E0CAD6CB7C}"/>
                </a:ext>
              </a:extLst>
            </p:cNvPr>
            <p:cNvCxnSpPr>
              <a:cxnSpLocks/>
              <a:stCxn id="66" idx="6"/>
              <a:endCxn id="73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7D1BE88-4A54-0A16-C015-3ADB5EF00D7E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553FDCE-2496-EC5B-B8E2-4D515EAF6481}"/>
                </a:ext>
              </a:extLst>
            </p:cNvPr>
            <p:cNvCxnSpPr>
              <a:cxnSpLocks/>
              <a:stCxn id="73" idx="6"/>
              <a:endCxn id="64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86FBD08-58D3-CC60-26E6-151CB3D5322E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243CDF46-938E-0714-86B9-4C70E053FC54}"/>
              </a:ext>
            </a:extLst>
          </p:cNvPr>
          <p:cNvSpPr/>
          <p:nvPr/>
        </p:nvSpPr>
        <p:spPr>
          <a:xfrm>
            <a:off x="2521075" y="4619966"/>
            <a:ext cx="3210401" cy="630221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18A1E67-659F-0973-053F-23360028CE44}"/>
              </a:ext>
            </a:extLst>
          </p:cNvPr>
          <p:cNvSpPr txBox="1"/>
          <p:nvPr/>
        </p:nvSpPr>
        <p:spPr>
          <a:xfrm>
            <a:off x="5759928" y="4772809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[2] = 7</a:t>
            </a:r>
            <a:endParaRPr lang="zh-CN" alt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C181113-A748-D26C-FB29-5F1899D6EB0C}"/>
              </a:ext>
            </a:extLst>
          </p:cNvPr>
          <p:cNvGrpSpPr/>
          <p:nvPr/>
        </p:nvGrpSpPr>
        <p:grpSpPr>
          <a:xfrm>
            <a:off x="982449" y="5254828"/>
            <a:ext cx="4653140" cy="590888"/>
            <a:chOff x="5071870" y="2853622"/>
            <a:chExt cx="4653140" cy="590888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2B3C9BB-7897-A6F9-7B15-853EC113BBAC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4C352AB-AA5D-3AFB-7A7E-206A7DA86389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7AF9B6C-1190-4253-6193-7E57E3C9F6AD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3CB3A66-89D5-CD50-C4B3-CF8796F08403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3DF35FD-CBC5-E6E9-0723-F6B2A2D471F0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6AEFA5C-26C7-3FED-79CE-ED6B6A8B309B}"/>
                </a:ext>
              </a:extLst>
            </p:cNvPr>
            <p:cNvCxnSpPr>
              <a:cxnSpLocks/>
              <a:stCxn id="83" idx="6"/>
              <a:endCxn id="84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7F173B7E-C891-C3B8-21B8-A7518F59141C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BCCECF7-5F68-EC92-9485-2DBCE9FE5043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594572F-97FD-5582-9085-ADD6F1F7FBB6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4B5A1F5-2A62-EED7-9090-1F22003FAB02}"/>
                </a:ext>
              </a:extLst>
            </p:cNvPr>
            <p:cNvCxnSpPr>
              <a:cxnSpLocks/>
              <a:stCxn id="82" idx="6"/>
              <a:endCxn id="85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DE987D8-0B3A-D576-D4CC-480A45B286B3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17F0224-F134-55AB-5740-C663C0DD46F2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4CAAF18-3922-E4F0-4A2F-787C4BE3AEBD}"/>
                </a:ext>
              </a:extLst>
            </p:cNvPr>
            <p:cNvCxnSpPr>
              <a:cxnSpLocks/>
              <a:stCxn id="85" idx="6"/>
              <a:endCxn id="92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B7CB534-A328-0254-0437-C2D94D689347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9660ABB-4709-00CA-6749-48583030D6C8}"/>
                </a:ext>
              </a:extLst>
            </p:cNvPr>
            <p:cNvCxnSpPr>
              <a:cxnSpLocks/>
              <a:stCxn id="92" idx="6"/>
              <a:endCxn id="83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37312DE7-9A7B-A41F-930F-F5C52DAED5D6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4499EF32-F39E-4960-B80E-C42A34F2B491}"/>
              </a:ext>
            </a:extLst>
          </p:cNvPr>
          <p:cNvSpPr/>
          <p:nvPr/>
        </p:nvSpPr>
        <p:spPr>
          <a:xfrm>
            <a:off x="1659128" y="5304471"/>
            <a:ext cx="4066711" cy="592181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56EAE55-9D72-D73A-CFDB-B7EF3686E435}"/>
              </a:ext>
            </a:extLst>
          </p:cNvPr>
          <p:cNvSpPr txBox="1"/>
          <p:nvPr/>
        </p:nvSpPr>
        <p:spPr>
          <a:xfrm>
            <a:off x="5767333" y="5439381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[1] = 5</a:t>
            </a:r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E15EAC1D-F3AD-5728-9C42-105C9D1077FD}"/>
              </a:ext>
            </a:extLst>
          </p:cNvPr>
          <p:cNvGrpSpPr/>
          <p:nvPr/>
        </p:nvGrpSpPr>
        <p:grpSpPr>
          <a:xfrm>
            <a:off x="982449" y="5919345"/>
            <a:ext cx="4653140" cy="590888"/>
            <a:chOff x="5071870" y="2853622"/>
            <a:chExt cx="4653140" cy="590888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E5C961AE-644E-6F08-F612-90B412AFFC72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8754E6E-BD69-B019-133C-D147750F188F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C5A1C6-26EB-C319-F2C8-7AFB217ADCDF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1200D4D-8600-8CB1-F1EE-EE0483DF0EF9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C7D7B846-353D-71B0-3379-62D23702529C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FBD1EF8-A326-566D-B055-2ECD31544DB8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2B728FB-7195-CE7E-275B-ED3D8EACC472}"/>
                </a:ext>
              </a:extLst>
            </p:cNvPr>
            <p:cNvCxnSpPr>
              <a:cxnSpLocks/>
              <a:stCxn id="103" idx="6"/>
              <a:endCxn id="100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499DB0E-75C1-5EFE-2EA4-015860FC2EEF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8A685DE-CF83-BD8D-6E82-4BC31634EF6F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66BE362A-F3C2-50F1-B397-5A6C9317A72D}"/>
                </a:ext>
              </a:extLst>
            </p:cNvPr>
            <p:cNvCxnSpPr>
              <a:cxnSpLocks/>
              <a:stCxn id="101" idx="6"/>
              <a:endCxn id="104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2821E8B-C603-18A9-CED8-2F00BD9F175B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D8069C3A-198B-CB4B-1887-551F48C3E767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073DFB01-0AB7-DFE5-44BD-89D39C360571}"/>
                </a:ext>
              </a:extLst>
            </p:cNvPr>
            <p:cNvCxnSpPr>
              <a:cxnSpLocks/>
              <a:stCxn id="104" idx="6"/>
              <a:endCxn id="111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4C037EB-3665-8F05-1934-A01314155C2F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50AAC071-2031-F2BD-D894-1693A1D1D2A5}"/>
                </a:ext>
              </a:extLst>
            </p:cNvPr>
            <p:cNvCxnSpPr>
              <a:cxnSpLocks/>
              <a:stCxn id="111" idx="6"/>
              <a:endCxn id="102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8C5EED7-1074-929E-9B9C-EE1F36AF3ACE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0A4D6C5B-37D1-E33E-DEAB-69A5AF20771A}"/>
              </a:ext>
            </a:extLst>
          </p:cNvPr>
          <p:cNvSpPr/>
          <p:nvPr/>
        </p:nvSpPr>
        <p:spPr>
          <a:xfrm>
            <a:off x="838200" y="5968988"/>
            <a:ext cx="4887639" cy="592181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2F75A00-D627-B482-BAAA-8BBF29F4FA1A}"/>
              </a:ext>
            </a:extLst>
          </p:cNvPr>
          <p:cNvSpPr txBox="1"/>
          <p:nvPr/>
        </p:nvSpPr>
        <p:spPr>
          <a:xfrm>
            <a:off x="5767333" y="6103898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[0] = 5</a:t>
            </a:r>
            <a:endParaRPr lang="zh-CN" altLang="en-US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5F4E8A4A-ED87-AA87-FB55-B0BDF396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333" y="2804009"/>
            <a:ext cx="4453395" cy="2197779"/>
          </a:xfrm>
          <a:prstGeom prst="rect">
            <a:avLst/>
          </a:prstGeom>
        </p:spPr>
      </p:pic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B48641C0-E887-362A-CF86-C7DDB628B359}"/>
              </a:ext>
            </a:extLst>
          </p:cNvPr>
          <p:cNvGrpSpPr/>
          <p:nvPr/>
        </p:nvGrpSpPr>
        <p:grpSpPr>
          <a:xfrm>
            <a:off x="952610" y="1924325"/>
            <a:ext cx="4653140" cy="590888"/>
            <a:chOff x="5071870" y="2853622"/>
            <a:chExt cx="4653140" cy="590888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FECEC0D0-AACA-0D47-4DBD-77C60848BCD9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87A33D4-38CA-D411-C18D-98C8F62B917D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CBAADB40-241D-54DC-E120-E7A0DA7A2E7A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7D37553-A674-3052-9780-33DEA4F0698A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0F5828A-D570-2E39-DAF4-F6B78FDA400C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9FBD6D25-E17C-67CE-5A75-6FF102636699}"/>
                </a:ext>
              </a:extLst>
            </p:cNvPr>
            <p:cNvCxnSpPr>
              <a:cxnSpLocks/>
              <a:stCxn id="123" idx="6"/>
              <a:endCxn id="124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D9D81334-B803-37B6-DF0A-0E50156F97EE}"/>
                </a:ext>
              </a:extLst>
            </p:cNvPr>
            <p:cNvCxnSpPr>
              <a:cxnSpLocks/>
              <a:stCxn id="124" idx="6"/>
              <a:endCxn id="121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E181019-500B-4AB4-AC82-020C9D2F17B1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5B2BA25-C469-2EF5-61E0-685A205EA7AF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B1CA9124-760D-8C0C-AF1A-0FFC89E621EE}"/>
                </a:ext>
              </a:extLst>
            </p:cNvPr>
            <p:cNvCxnSpPr>
              <a:cxnSpLocks/>
              <a:stCxn id="122" idx="6"/>
              <a:endCxn id="125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8D30673-2109-82C4-2C65-49D5A3EF01F5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A00BB74A-34B4-0509-F51D-7A5EBA1141B8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2B3F5B02-8835-74FA-8E5E-41A92E389067}"/>
                </a:ext>
              </a:extLst>
            </p:cNvPr>
            <p:cNvCxnSpPr>
              <a:cxnSpLocks/>
              <a:stCxn id="125" idx="6"/>
              <a:endCxn id="132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1AAA5D3-7C26-A0FE-53FC-5DF3C0A4480C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231822A8-8EA3-B0EE-A866-7C3C54F3B72D}"/>
                </a:ext>
              </a:extLst>
            </p:cNvPr>
            <p:cNvCxnSpPr>
              <a:cxnSpLocks/>
              <a:stCxn id="132" idx="6"/>
              <a:endCxn id="123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C8798CC7-688A-2883-AC5A-2C2BBCA7BEC8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1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/>
      <p:bldP spid="59" grpId="0" animBg="1"/>
      <p:bldP spid="60" grpId="0"/>
      <p:bldP spid="78" grpId="0" animBg="1"/>
      <p:bldP spid="79" grpId="0"/>
      <p:bldP spid="97" grpId="0" animBg="1"/>
      <p:bldP spid="98" grpId="0"/>
      <p:bldP spid="116" grpId="0" animBg="1"/>
      <p:bldP spid="1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63F67-8007-11E7-D53A-969C8E89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5A68068F-15D4-96C8-5B1A-9B9CA466930E}"/>
              </a:ext>
            </a:extLst>
          </p:cNvPr>
          <p:cNvGrpSpPr/>
          <p:nvPr/>
        </p:nvGrpSpPr>
        <p:grpSpPr>
          <a:xfrm>
            <a:off x="2271318" y="2197493"/>
            <a:ext cx="4653140" cy="590888"/>
            <a:chOff x="5071870" y="2853622"/>
            <a:chExt cx="4653140" cy="590888"/>
          </a:xfrm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3529D6C-4CA8-5439-6320-EA28CBEFA83C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77F6BB68-0E3B-EE7E-766B-67FCE773AEE9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F2346BF6-6385-FF92-A7DA-AD79E40E7EA0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3DBD23F9-FFA6-4D47-21FF-FE2E378D9296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509EBC5D-4778-2887-A35C-FF862E3A8134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8705434-4EE1-07BB-61D1-8300AEA25950}"/>
                </a:ext>
              </a:extLst>
            </p:cNvPr>
            <p:cNvCxnSpPr>
              <a:cxnSpLocks/>
              <a:stCxn id="121" idx="6"/>
              <a:endCxn id="122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83185594-CB44-0A1A-CF6F-686A5C8C05CC}"/>
                </a:ext>
              </a:extLst>
            </p:cNvPr>
            <p:cNvCxnSpPr>
              <a:cxnSpLocks/>
              <a:stCxn id="122" idx="6"/>
              <a:endCxn id="119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FBA828F6-4AAD-4ECC-D7C7-ECAAE6D8C2FD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C18E3AA-C496-75B9-E743-ADE82ACE8FE3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168EE5AB-7899-3238-C52B-5291C127B9AD}"/>
                </a:ext>
              </a:extLst>
            </p:cNvPr>
            <p:cNvCxnSpPr>
              <a:cxnSpLocks/>
              <a:stCxn id="120" idx="6"/>
              <a:endCxn id="123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753BBA6-7AA8-A3B6-F1C1-2F1FA42C1FE3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C9F34A8E-5815-71F9-2C7C-5A527A19DC72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976B31A-9BFD-A507-BB68-85B0ECE20AB9}"/>
                </a:ext>
              </a:extLst>
            </p:cNvPr>
            <p:cNvCxnSpPr>
              <a:cxnSpLocks/>
              <a:stCxn id="123" idx="6"/>
              <a:endCxn id="130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2085FBE-94F3-52EC-461F-B70783F763E0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25AE5023-1B38-DB45-CFFE-759F924AA82E}"/>
                </a:ext>
              </a:extLst>
            </p:cNvPr>
            <p:cNvCxnSpPr>
              <a:cxnSpLocks/>
              <a:stCxn id="130" idx="6"/>
              <a:endCxn id="121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E8736B9-A759-8C30-777D-13D6DE74655B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18C1B4DE-5D1C-F3CD-5729-3BEEFBC18F6F}"/>
              </a:ext>
            </a:extLst>
          </p:cNvPr>
          <p:cNvGrpSpPr/>
          <p:nvPr/>
        </p:nvGrpSpPr>
        <p:grpSpPr>
          <a:xfrm>
            <a:off x="2301157" y="2918213"/>
            <a:ext cx="4653140" cy="590888"/>
            <a:chOff x="5071870" y="2853622"/>
            <a:chExt cx="4653140" cy="59088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32C875F3-6B42-7162-4954-1749F444FF5D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E12C09F-7EBF-8C68-C6C5-1F2A864D47E8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C5C74A6F-8F47-31C7-38FE-B3F6023732F4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2276E797-C0BE-B12E-17F3-7B980892D5D2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6AB0BA82-18D0-4A77-CD19-D3B64CED44CD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BDB602C-F546-CE8E-58BA-9D87387BA0CF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2F2D6211-05E7-DDBC-B154-0E5AFCBF5B06}"/>
                </a:ext>
              </a:extLst>
            </p:cNvPr>
            <p:cNvCxnSpPr>
              <a:cxnSpLocks/>
              <a:stCxn id="139" idx="6"/>
              <a:endCxn id="136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2D988F3D-FDC8-3F41-7ECB-A623CF6472CC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B5AF21E0-F2A6-91BF-0CF5-432735D0D16A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D00CBE55-4AD3-380D-891A-946AD88A17A7}"/>
                </a:ext>
              </a:extLst>
            </p:cNvPr>
            <p:cNvCxnSpPr>
              <a:cxnSpLocks/>
              <a:stCxn id="137" idx="6"/>
              <a:endCxn id="140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398B24A9-DD4A-7626-2CAE-60B579A204C8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7FC906F-9FDD-855C-B649-EB6BC3196D9D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891ACD3A-590B-CE21-CE3A-E09EAB561E6B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E8EF87A7-4925-354F-1C60-939433458669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ADFF062F-90D6-5715-812A-BD2A8CEF466B}"/>
                </a:ext>
              </a:extLst>
            </p:cNvPr>
            <p:cNvCxnSpPr>
              <a:cxnSpLocks/>
              <a:stCxn id="147" idx="6"/>
              <a:endCxn id="138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7A13158D-3377-62C4-4287-DCAB53B9FDB1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52" name="矩形 151">
            <a:extLst>
              <a:ext uri="{FF2B5EF4-FFF2-40B4-BE49-F238E27FC236}">
                <a16:creationId xmlns:a16="http://schemas.microsoft.com/office/drawing/2014/main" id="{BFE3F42D-A9A2-2F9C-0674-F03FBE5887D7}"/>
              </a:ext>
            </a:extLst>
          </p:cNvPr>
          <p:cNvSpPr/>
          <p:nvPr/>
        </p:nvSpPr>
        <p:spPr>
          <a:xfrm>
            <a:off x="2131866" y="2214987"/>
            <a:ext cx="768295" cy="640797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510EF06-BC1B-B318-316E-267B70A4CF47}"/>
              </a:ext>
            </a:extLst>
          </p:cNvPr>
          <p:cNvSpPr txBox="1"/>
          <p:nvPr/>
        </p:nvSpPr>
        <p:spPr>
          <a:xfrm>
            <a:off x="845605" y="236664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Pref[0] = 2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FB52DEA-8E66-E5D9-09CB-C51FB94B2B99}"/>
              </a:ext>
            </a:extLst>
          </p:cNvPr>
          <p:cNvSpPr/>
          <p:nvPr/>
        </p:nvSpPr>
        <p:spPr>
          <a:xfrm>
            <a:off x="2133863" y="2934413"/>
            <a:ext cx="1538449" cy="619647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D03009D-DFC3-90C7-7648-65506C31E978}"/>
              </a:ext>
            </a:extLst>
          </p:cNvPr>
          <p:cNvSpPr txBox="1"/>
          <p:nvPr/>
        </p:nvSpPr>
        <p:spPr>
          <a:xfrm>
            <a:off x="845605" y="310276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Pref[1] = 0</a:t>
            </a:r>
            <a:endParaRPr lang="zh-CN" altLang="en-US" dirty="0"/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67D27E2B-6CFC-5CAD-8E83-E95D8CDAC893}"/>
              </a:ext>
            </a:extLst>
          </p:cNvPr>
          <p:cNvGrpSpPr/>
          <p:nvPr/>
        </p:nvGrpSpPr>
        <p:grpSpPr>
          <a:xfrm>
            <a:off x="2299160" y="3571092"/>
            <a:ext cx="4653140" cy="590888"/>
            <a:chOff x="5071870" y="2853622"/>
            <a:chExt cx="4653140" cy="590888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CAF96204-2E40-B8CB-25D6-8BE06B554B02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385DF696-7465-AB6B-B0C4-D560B8DE0888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6FFAAEBC-1D93-D958-0AA0-D711EB5BC5A5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B3A1D1D-DDB6-1B49-7B5C-27FB66EC89D8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99EC7017-64D5-AAD0-DD75-B4442F18C5BC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5C9FABE6-C6A2-E5A6-8812-912278094B91}"/>
                </a:ext>
              </a:extLst>
            </p:cNvPr>
            <p:cNvCxnSpPr>
              <a:cxnSpLocks/>
              <a:stCxn id="159" idx="6"/>
              <a:endCxn id="160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DB15DB7B-A486-11F8-EA5D-12A9870C638E}"/>
                </a:ext>
              </a:extLst>
            </p:cNvPr>
            <p:cNvCxnSpPr>
              <a:cxnSpLocks/>
              <a:stCxn id="160" idx="6"/>
              <a:endCxn id="157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7C877BE9-C493-926E-F110-68EE6CC19E1F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986F53C8-CA04-9AAC-183E-1988CD3A811E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224F059E-A8F8-E6CF-C0F4-41EFFC12A60F}"/>
                </a:ext>
              </a:extLst>
            </p:cNvPr>
            <p:cNvCxnSpPr>
              <a:cxnSpLocks/>
              <a:stCxn id="158" idx="6"/>
              <a:endCxn id="161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DDC14257-D515-4D86-4D63-B7AF4188096D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6BCC6EC-50F5-A814-CAB6-C8612B6F2E1F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DD37070-1245-2AF5-205B-07DA0B4EB260}"/>
                </a:ext>
              </a:extLst>
            </p:cNvPr>
            <p:cNvCxnSpPr>
              <a:cxnSpLocks/>
              <a:stCxn id="161" idx="6"/>
              <a:endCxn id="168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09D58666-E004-D0C8-9BDD-D30CFA0BB4B9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37C1E442-40F6-AB06-E670-DFB7C1BE79E3}"/>
                </a:ext>
              </a:extLst>
            </p:cNvPr>
            <p:cNvCxnSpPr>
              <a:cxnSpLocks/>
              <a:stCxn id="168" idx="6"/>
              <a:endCxn id="159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3F713139-4155-2EAF-D9FF-51F99414D7D4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D152B7A2-2C57-86EF-A186-B7AC785C0C5B}"/>
              </a:ext>
            </a:extLst>
          </p:cNvPr>
          <p:cNvSpPr/>
          <p:nvPr/>
        </p:nvSpPr>
        <p:spPr>
          <a:xfrm>
            <a:off x="2131866" y="3602803"/>
            <a:ext cx="2370148" cy="614802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EBF75C19-6B31-7DC4-7FF2-05CFCC611938}"/>
              </a:ext>
            </a:extLst>
          </p:cNvPr>
          <p:cNvSpPr txBox="1"/>
          <p:nvPr/>
        </p:nvSpPr>
        <p:spPr>
          <a:xfrm>
            <a:off x="843608" y="375564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Pref[2] = 0</a:t>
            </a:r>
            <a:endParaRPr lang="zh-CN" altLang="en-US" dirty="0"/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07C56D4C-03BA-EB73-DBA0-E29F4C2F9F7B}"/>
              </a:ext>
            </a:extLst>
          </p:cNvPr>
          <p:cNvGrpSpPr/>
          <p:nvPr/>
        </p:nvGrpSpPr>
        <p:grpSpPr>
          <a:xfrm>
            <a:off x="2293752" y="4253504"/>
            <a:ext cx="4653140" cy="590888"/>
            <a:chOff x="5071870" y="2853622"/>
            <a:chExt cx="4653140" cy="590888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A3450CF4-8EF6-8668-CEE9-9FFF491974BF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D39A002-8F3B-E974-A2C2-D64A0A670F36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67CEB8CA-D3D2-E6F2-E30A-4456382AA8EE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8CDF6F40-3738-C95E-22BF-82500DF9A626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408C5F67-862C-DA31-16D2-C9613DF5AC42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81C0FE4D-EC3C-78F8-F27A-F11A9E2D1AD6}"/>
                </a:ext>
              </a:extLst>
            </p:cNvPr>
            <p:cNvCxnSpPr>
              <a:cxnSpLocks/>
              <a:stCxn id="178" idx="6"/>
              <a:endCxn id="179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405DF773-4230-7624-D529-1106B67079CF}"/>
                </a:ext>
              </a:extLst>
            </p:cNvPr>
            <p:cNvCxnSpPr>
              <a:cxnSpLocks/>
              <a:stCxn id="179" idx="6"/>
              <a:endCxn id="176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996879BA-AABD-F475-B6C4-55475F3B0E8F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C29BDB5A-06CE-DBDD-BBAF-81E735DE0344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5759D3BB-479A-1641-FA4A-27C2DF6D2D50}"/>
                </a:ext>
              </a:extLst>
            </p:cNvPr>
            <p:cNvCxnSpPr>
              <a:cxnSpLocks/>
              <a:stCxn id="177" idx="6"/>
              <a:endCxn id="180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17B14D09-4E73-9D70-9922-76CEB34C01A5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7BEA6BF0-5FEB-6D86-A72C-654BC89B9AE0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2BC812AE-AC08-AE23-852A-BA6F875719BA}"/>
                </a:ext>
              </a:extLst>
            </p:cNvPr>
            <p:cNvCxnSpPr>
              <a:cxnSpLocks/>
              <a:stCxn id="180" idx="6"/>
              <a:endCxn id="187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74436EBF-DE94-9624-B708-4A65834C872E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6DC410EC-05F9-AEEF-EAB0-12595CEEF879}"/>
                </a:ext>
              </a:extLst>
            </p:cNvPr>
            <p:cNvCxnSpPr>
              <a:cxnSpLocks/>
              <a:stCxn id="187" idx="6"/>
              <a:endCxn id="178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D5C65E5A-5EF5-23B5-2A87-511A877CEBD8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92" name="矩形 191">
            <a:extLst>
              <a:ext uri="{FF2B5EF4-FFF2-40B4-BE49-F238E27FC236}">
                <a16:creationId xmlns:a16="http://schemas.microsoft.com/office/drawing/2014/main" id="{EC4C66DF-29F2-D8CB-565F-1D65ABAC10B9}"/>
              </a:ext>
            </a:extLst>
          </p:cNvPr>
          <p:cNvSpPr/>
          <p:nvPr/>
        </p:nvSpPr>
        <p:spPr>
          <a:xfrm>
            <a:off x="2126457" y="4285214"/>
            <a:ext cx="3210401" cy="630221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21C796B-5C52-2302-42C2-9E35032695A7}"/>
              </a:ext>
            </a:extLst>
          </p:cNvPr>
          <p:cNvSpPr txBox="1"/>
          <p:nvPr/>
        </p:nvSpPr>
        <p:spPr>
          <a:xfrm>
            <a:off x="838200" y="443805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Pref[3] = 4</a:t>
            </a:r>
            <a:endParaRPr lang="zh-CN" altLang="en-US" dirty="0"/>
          </a:p>
        </p:txBody>
      </p: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3A7542D0-520D-D567-A155-51628E246703}"/>
              </a:ext>
            </a:extLst>
          </p:cNvPr>
          <p:cNvGrpSpPr/>
          <p:nvPr/>
        </p:nvGrpSpPr>
        <p:grpSpPr>
          <a:xfrm>
            <a:off x="2301157" y="4920076"/>
            <a:ext cx="4653140" cy="590888"/>
            <a:chOff x="5071870" y="2853622"/>
            <a:chExt cx="4653140" cy="590888"/>
          </a:xfrm>
        </p:grpSpPr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9900D892-630A-6968-4EFA-6418E59E05EA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914E5E04-EF9A-33C9-F62D-7BF1B8E8AE5F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1BFCBC84-DE01-DD9E-6AB8-7095CBB327CC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922C7B0A-C2A2-08F1-1639-7B214A65C19F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CA906C1F-E3F6-01FB-D37C-E1BE7078DA1C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A099E5BA-06DF-2341-A9D0-DCE07C29B237}"/>
                </a:ext>
              </a:extLst>
            </p:cNvPr>
            <p:cNvCxnSpPr>
              <a:cxnSpLocks/>
              <a:stCxn id="197" idx="6"/>
              <a:endCxn id="198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00E42B74-2306-DC33-556C-6921F981D800}"/>
                </a:ext>
              </a:extLst>
            </p:cNvPr>
            <p:cNvCxnSpPr>
              <a:cxnSpLocks/>
              <a:stCxn id="198" idx="6"/>
              <a:endCxn id="195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FECA07A-333E-17FA-97F2-36BFB3DEB99E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672329E-C9D9-DC9A-8214-461A5ED9EBDC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51AEA3CE-7074-07E2-0F13-08C6EBD8F0EC}"/>
                </a:ext>
              </a:extLst>
            </p:cNvPr>
            <p:cNvCxnSpPr>
              <a:cxnSpLocks/>
              <a:stCxn id="196" idx="6"/>
              <a:endCxn id="199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8990DBC-026F-F860-11FE-E8BDBE4D6827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0EE50C6C-CD7C-023B-F64A-80DB2169D627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AAB59EB2-2CAD-3834-4CAA-C8883F1527FC}"/>
                </a:ext>
              </a:extLst>
            </p:cNvPr>
            <p:cNvCxnSpPr>
              <a:cxnSpLocks/>
              <a:stCxn id="199" idx="6"/>
              <a:endCxn id="206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D9D5BD8A-222D-B7AA-0A31-2166F8EEDB64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EB821BC4-0395-7795-21FD-A64A04CC6989}"/>
                </a:ext>
              </a:extLst>
            </p:cNvPr>
            <p:cNvCxnSpPr>
              <a:cxnSpLocks/>
              <a:stCxn id="206" idx="6"/>
              <a:endCxn id="197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A5CD8AE-5944-25FF-990F-DC593116B361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211" name="矩形 210">
            <a:extLst>
              <a:ext uri="{FF2B5EF4-FFF2-40B4-BE49-F238E27FC236}">
                <a16:creationId xmlns:a16="http://schemas.microsoft.com/office/drawing/2014/main" id="{C722DCA6-D1CA-EB23-D9EA-BFFD9F37348C}"/>
              </a:ext>
            </a:extLst>
          </p:cNvPr>
          <p:cNvSpPr/>
          <p:nvPr/>
        </p:nvSpPr>
        <p:spPr>
          <a:xfrm>
            <a:off x="2133862" y="4969719"/>
            <a:ext cx="4066711" cy="592181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A9B91EC-1B9C-A6DC-05B5-5694EE7E538C}"/>
              </a:ext>
            </a:extLst>
          </p:cNvPr>
          <p:cNvSpPr txBox="1"/>
          <p:nvPr/>
        </p:nvSpPr>
        <p:spPr>
          <a:xfrm>
            <a:off x="845605" y="510462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Pref[4] = 7</a:t>
            </a:r>
            <a:endParaRPr lang="zh-CN" altLang="en-US" dirty="0"/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6A572EA4-8EBB-27DD-BFC4-8093FE1FE24F}"/>
              </a:ext>
            </a:extLst>
          </p:cNvPr>
          <p:cNvGrpSpPr/>
          <p:nvPr/>
        </p:nvGrpSpPr>
        <p:grpSpPr>
          <a:xfrm>
            <a:off x="2301157" y="5584593"/>
            <a:ext cx="4653140" cy="590888"/>
            <a:chOff x="5071870" y="2853622"/>
            <a:chExt cx="4653140" cy="590888"/>
          </a:xfrm>
        </p:grpSpPr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4F9A0BC5-8E7D-4854-1CE0-5304FE690FB2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BBD105B0-D893-DB7D-BE6E-2A879BDD3EBE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D368BD8F-D277-26E7-D829-8BC10079772D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8678C89B-DDE6-E2AA-F782-7A365295C3C3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BCA26052-7E7F-5F5A-10E5-E4AE24ED5C8A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ADE82F2E-032B-AA12-2221-F4CE197C70F7}"/>
                </a:ext>
              </a:extLst>
            </p:cNvPr>
            <p:cNvCxnSpPr>
              <a:cxnSpLocks/>
              <a:stCxn id="216" idx="6"/>
              <a:endCxn id="217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A9FB4D95-C2F0-45CF-144A-E89F319B2040}"/>
                </a:ext>
              </a:extLst>
            </p:cNvPr>
            <p:cNvCxnSpPr>
              <a:cxnSpLocks/>
              <a:stCxn id="217" idx="6"/>
              <a:endCxn id="214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7BCC6202-1EC1-C4EA-053F-6AE76430AFAC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913BA761-92B8-A339-EAED-75B2706203B9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57F27DE2-8128-2B4F-86AF-8FDDC8C7C1A7}"/>
                </a:ext>
              </a:extLst>
            </p:cNvPr>
            <p:cNvCxnSpPr>
              <a:cxnSpLocks/>
              <a:stCxn id="215" idx="6"/>
              <a:endCxn id="218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F5D495BE-0005-716B-EC17-FDE32044A619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48D0264B-BED4-87FA-F18F-55E751A71E94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5E04345B-F976-F90B-4F95-25C1C3AE2ACE}"/>
                </a:ext>
              </a:extLst>
            </p:cNvPr>
            <p:cNvCxnSpPr>
              <a:cxnSpLocks/>
              <a:stCxn id="218" idx="6"/>
              <a:endCxn id="225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60480117-3C24-C4F8-3FBA-E0C431C81871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6354ADCD-D992-BE39-01F3-79FAC1DE1E24}"/>
                </a:ext>
              </a:extLst>
            </p:cNvPr>
            <p:cNvCxnSpPr>
              <a:cxnSpLocks/>
              <a:stCxn id="225" idx="6"/>
              <a:endCxn id="216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67E9E74C-D937-9483-31F1-CC900B483957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230" name="矩形 229">
            <a:extLst>
              <a:ext uri="{FF2B5EF4-FFF2-40B4-BE49-F238E27FC236}">
                <a16:creationId xmlns:a16="http://schemas.microsoft.com/office/drawing/2014/main" id="{3AA97962-F86A-8783-9F54-E42A035D3318}"/>
              </a:ext>
            </a:extLst>
          </p:cNvPr>
          <p:cNvSpPr/>
          <p:nvPr/>
        </p:nvSpPr>
        <p:spPr>
          <a:xfrm>
            <a:off x="2133862" y="5634236"/>
            <a:ext cx="4887639" cy="592181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D2F33CBF-1411-76FE-57E3-813A080C4F1E}"/>
              </a:ext>
            </a:extLst>
          </p:cNvPr>
          <p:cNvSpPr txBox="1"/>
          <p:nvPr/>
        </p:nvSpPr>
        <p:spPr>
          <a:xfrm>
            <a:off x="845605" y="576914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Pref[5] = 5</a:t>
            </a:r>
            <a:endParaRPr lang="zh-CN" altLang="en-US" dirty="0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2FA00C1B-77BE-4CBF-69E3-FBC7EB129D9A}"/>
              </a:ext>
            </a:extLst>
          </p:cNvPr>
          <p:cNvGrpSpPr/>
          <p:nvPr/>
        </p:nvGrpSpPr>
        <p:grpSpPr>
          <a:xfrm>
            <a:off x="2271318" y="1552054"/>
            <a:ext cx="4653140" cy="590888"/>
            <a:chOff x="5071870" y="2853622"/>
            <a:chExt cx="4653140" cy="590888"/>
          </a:xfrm>
        </p:grpSpPr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1575C9F7-8132-C643-FB01-64132E82DD02}"/>
                </a:ext>
              </a:extLst>
            </p:cNvPr>
            <p:cNvSpPr/>
            <p:nvPr/>
          </p:nvSpPr>
          <p:spPr>
            <a:xfrm>
              <a:off x="9250877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54B4F8B9-C11F-1938-7E94-4CED5C7EAE75}"/>
                </a:ext>
              </a:extLst>
            </p:cNvPr>
            <p:cNvSpPr/>
            <p:nvPr/>
          </p:nvSpPr>
          <p:spPr>
            <a:xfrm>
              <a:off x="5071870" y="2970377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66BF5380-DCEE-DAA2-E3A5-9CE8A543A490}"/>
                </a:ext>
              </a:extLst>
            </p:cNvPr>
            <p:cNvSpPr/>
            <p:nvPr/>
          </p:nvSpPr>
          <p:spPr>
            <a:xfrm>
              <a:off x="7569312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2514FBAE-1C34-2BD5-E3A0-7AF27855EABB}"/>
                </a:ext>
              </a:extLst>
            </p:cNvPr>
            <p:cNvSpPr/>
            <p:nvPr/>
          </p:nvSpPr>
          <p:spPr>
            <a:xfrm>
              <a:off x="8409565" y="2970374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702E9E4C-C053-1E36-5BFF-F21F45588EEE}"/>
                </a:ext>
              </a:extLst>
            </p:cNvPr>
            <p:cNvSpPr/>
            <p:nvPr/>
          </p:nvSpPr>
          <p:spPr>
            <a:xfrm>
              <a:off x="5908242" y="2970376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93B1D815-C6AD-FC0A-2B6D-E7930B5F84D7}"/>
                </a:ext>
              </a:extLst>
            </p:cNvPr>
            <p:cNvCxnSpPr>
              <a:cxnSpLocks/>
              <a:stCxn id="235" idx="6"/>
              <a:endCxn id="236" idx="2"/>
            </p:cNvCxnSpPr>
            <p:nvPr/>
          </p:nvCxnSpPr>
          <p:spPr>
            <a:xfrm>
              <a:off x="8043445" y="3207441"/>
              <a:ext cx="3661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1FA51C2F-3FCC-8E2A-B930-FFFA284A62DB}"/>
                </a:ext>
              </a:extLst>
            </p:cNvPr>
            <p:cNvCxnSpPr>
              <a:cxnSpLocks/>
              <a:stCxn id="236" idx="6"/>
              <a:endCxn id="233" idx="2"/>
            </p:cNvCxnSpPr>
            <p:nvPr/>
          </p:nvCxnSpPr>
          <p:spPr>
            <a:xfrm>
              <a:off x="8883698" y="3207441"/>
              <a:ext cx="3671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CB5687B0-4262-44A5-04AF-C2697BB28476}"/>
                </a:ext>
              </a:extLst>
            </p:cNvPr>
            <p:cNvSpPr txBox="1"/>
            <p:nvPr/>
          </p:nvSpPr>
          <p:spPr>
            <a:xfrm>
              <a:off x="8041976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F990F0A6-A475-3061-D268-85EEACB93BA2}"/>
                </a:ext>
              </a:extLst>
            </p:cNvPr>
            <p:cNvSpPr txBox="1"/>
            <p:nvPr/>
          </p:nvSpPr>
          <p:spPr>
            <a:xfrm>
              <a:off x="8865380" y="28711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026BBA1E-D118-E540-D575-8E1A0B585B83}"/>
                </a:ext>
              </a:extLst>
            </p:cNvPr>
            <p:cNvCxnSpPr>
              <a:cxnSpLocks/>
              <a:stCxn id="234" idx="6"/>
              <a:endCxn id="237" idx="2"/>
            </p:cNvCxnSpPr>
            <p:nvPr/>
          </p:nvCxnSpPr>
          <p:spPr>
            <a:xfrm flipV="1">
              <a:off x="5546003" y="3207443"/>
              <a:ext cx="36223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BDF23726-2B5D-DB21-CEFF-0B431B6D0C41}"/>
                </a:ext>
              </a:extLst>
            </p:cNvPr>
            <p:cNvSpPr txBox="1"/>
            <p:nvPr/>
          </p:nvSpPr>
          <p:spPr>
            <a:xfrm>
              <a:off x="6371598" y="287111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E80C18AE-005E-B749-567F-EEA75819343C}"/>
                </a:ext>
              </a:extLst>
            </p:cNvPr>
            <p:cNvSpPr/>
            <p:nvPr/>
          </p:nvSpPr>
          <p:spPr>
            <a:xfrm>
              <a:off x="6738777" y="2970375"/>
              <a:ext cx="474133" cy="474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B5C94629-A108-C3FA-C6EA-522C618E97D3}"/>
                </a:ext>
              </a:extLst>
            </p:cNvPr>
            <p:cNvCxnSpPr>
              <a:cxnSpLocks/>
              <a:stCxn id="237" idx="6"/>
              <a:endCxn id="244" idx="2"/>
            </p:cNvCxnSpPr>
            <p:nvPr/>
          </p:nvCxnSpPr>
          <p:spPr>
            <a:xfrm flipV="1">
              <a:off x="6382375" y="3207442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32E43598-4C37-6524-598C-3E23E97036BE}"/>
                </a:ext>
              </a:extLst>
            </p:cNvPr>
            <p:cNvSpPr txBox="1"/>
            <p:nvPr/>
          </p:nvSpPr>
          <p:spPr>
            <a:xfrm>
              <a:off x="5614234" y="2853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B9E46D53-E347-3B5C-F8A4-DD04E5772E4E}"/>
                </a:ext>
              </a:extLst>
            </p:cNvPr>
            <p:cNvCxnSpPr>
              <a:cxnSpLocks/>
              <a:stCxn id="244" idx="6"/>
              <a:endCxn id="235" idx="2"/>
            </p:cNvCxnSpPr>
            <p:nvPr/>
          </p:nvCxnSpPr>
          <p:spPr>
            <a:xfrm flipV="1">
              <a:off x="7212910" y="3207441"/>
              <a:ext cx="35640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948F8804-FBBC-E243-CE75-A441A7518491}"/>
                </a:ext>
              </a:extLst>
            </p:cNvPr>
            <p:cNvSpPr txBox="1"/>
            <p:nvPr/>
          </p:nvSpPr>
          <p:spPr>
            <a:xfrm>
              <a:off x="7206787" y="287630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B9D9C1AA-8C51-CEAA-CE21-8D565812BBC0}"/>
              </a:ext>
            </a:extLst>
          </p:cNvPr>
          <p:cNvSpPr/>
          <p:nvPr/>
        </p:nvSpPr>
        <p:spPr>
          <a:xfrm>
            <a:off x="2126457" y="1571756"/>
            <a:ext cx="4887639" cy="592181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26E91439-9BD6-6A8F-F90C-39E1D4961635}"/>
              </a:ext>
            </a:extLst>
          </p:cNvPr>
          <p:cNvSpPr/>
          <p:nvPr/>
        </p:nvSpPr>
        <p:spPr>
          <a:xfrm>
            <a:off x="3039613" y="2241296"/>
            <a:ext cx="3966894" cy="592181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8186CD81-192C-CAEF-670E-088783E67A99}"/>
              </a:ext>
            </a:extLst>
          </p:cNvPr>
          <p:cNvSpPr/>
          <p:nvPr/>
        </p:nvSpPr>
        <p:spPr>
          <a:xfrm>
            <a:off x="3883951" y="2959517"/>
            <a:ext cx="3122555" cy="592181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5B4DF3BB-6434-83A7-CADB-BB7423624FD3}"/>
              </a:ext>
            </a:extLst>
          </p:cNvPr>
          <p:cNvSpPr/>
          <p:nvPr/>
        </p:nvSpPr>
        <p:spPr>
          <a:xfrm>
            <a:off x="4719141" y="3630038"/>
            <a:ext cx="2287365" cy="592181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7CECB160-C3A1-9F0F-7BE3-309CD7B6E45C}"/>
              </a:ext>
            </a:extLst>
          </p:cNvPr>
          <p:cNvSpPr/>
          <p:nvPr/>
        </p:nvSpPr>
        <p:spPr>
          <a:xfrm>
            <a:off x="5504153" y="4289328"/>
            <a:ext cx="1502353" cy="592181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A81F531F-422D-7A0A-FCAF-06EA163277AF}"/>
              </a:ext>
            </a:extLst>
          </p:cNvPr>
          <p:cNvSpPr/>
          <p:nvPr/>
        </p:nvSpPr>
        <p:spPr>
          <a:xfrm>
            <a:off x="6377734" y="4947461"/>
            <a:ext cx="628772" cy="592181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B08A9F08-4824-8AF6-4EF2-7E6456AAB226}"/>
              </a:ext>
            </a:extLst>
          </p:cNvPr>
          <p:cNvSpPr txBox="1"/>
          <p:nvPr/>
        </p:nvSpPr>
        <p:spPr>
          <a:xfrm>
            <a:off x="7153548" y="5081143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[5] = 1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A8BA83A7-703C-34B4-C27D-F380095D9340}"/>
              </a:ext>
            </a:extLst>
          </p:cNvPr>
          <p:cNvSpPr txBox="1"/>
          <p:nvPr/>
        </p:nvSpPr>
        <p:spPr>
          <a:xfrm>
            <a:off x="7173801" y="443805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[4] = 1</a:t>
            </a:r>
            <a:endParaRPr lang="zh-CN" altLang="en-US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AB368F34-E41D-5829-16FB-623EFE834251}"/>
              </a:ext>
            </a:extLst>
          </p:cNvPr>
          <p:cNvSpPr txBox="1"/>
          <p:nvPr/>
        </p:nvSpPr>
        <p:spPr>
          <a:xfrm>
            <a:off x="7165305" y="372553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[3] = 5</a:t>
            </a:r>
            <a:endParaRPr lang="zh-CN" altLang="en-US" dirty="0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1B7A7DAD-3774-BFF1-8089-580AB70A27B9}"/>
              </a:ext>
            </a:extLst>
          </p:cNvPr>
          <p:cNvSpPr txBox="1"/>
          <p:nvPr/>
        </p:nvSpPr>
        <p:spPr>
          <a:xfrm>
            <a:off x="7173801" y="3040139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[2] = 7</a:t>
            </a:r>
            <a:endParaRPr lang="zh-CN" altLang="en-US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AA0A50B-76BC-691B-9867-6BE844077365}"/>
              </a:ext>
            </a:extLst>
          </p:cNvPr>
          <p:cNvSpPr txBox="1"/>
          <p:nvPr/>
        </p:nvSpPr>
        <p:spPr>
          <a:xfrm>
            <a:off x="7153548" y="2309111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[1] = 5</a:t>
            </a:r>
            <a:endParaRPr lang="zh-CN" altLang="en-US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18F875B9-299B-6F56-5789-B8996BF5D44E}"/>
              </a:ext>
            </a:extLst>
          </p:cNvPr>
          <p:cNvSpPr txBox="1"/>
          <p:nvPr/>
        </p:nvSpPr>
        <p:spPr>
          <a:xfrm>
            <a:off x="7158957" y="1699394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Suff</a:t>
            </a:r>
            <a:r>
              <a:rPr lang="en-US" altLang="zh-CN" dirty="0"/>
              <a:t>[0] = 5</a:t>
            </a:r>
            <a:endParaRPr lang="zh-CN" altLang="en-US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8A4CDE2F-C651-D0BF-7A0C-A32419A94678}"/>
              </a:ext>
            </a:extLst>
          </p:cNvPr>
          <p:cNvSpPr txBox="1"/>
          <p:nvPr/>
        </p:nvSpPr>
        <p:spPr>
          <a:xfrm>
            <a:off x="8966200" y="165542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Inner = </a:t>
            </a:r>
            <a:r>
              <a:rPr lang="en-US" altLang="zh-CN" b="1" dirty="0" err="1"/>
              <a:t>pref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 | </a:t>
            </a:r>
            <a:r>
              <a:rPr lang="en-US" altLang="zh-CN" b="1" dirty="0" err="1"/>
              <a:t>suff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+ 1]</a:t>
            </a:r>
            <a:endParaRPr lang="zh-CN" altLang="en-US" b="1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714BDCB-48B9-B3DE-5AC7-2D9B5C6ECCAF}"/>
              </a:ext>
            </a:extLst>
          </p:cNvPr>
          <p:cNvSpPr txBox="1"/>
          <p:nvPr/>
        </p:nvSpPr>
        <p:spPr>
          <a:xfrm>
            <a:off x="8966200" y="230558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Inner[0] = 7</a:t>
            </a:r>
            <a:endParaRPr lang="zh-CN" altLang="en-US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A80103F7-10D2-EF38-CA1E-BF4538ECBFA7}"/>
              </a:ext>
            </a:extLst>
          </p:cNvPr>
          <p:cNvSpPr txBox="1"/>
          <p:nvPr/>
        </p:nvSpPr>
        <p:spPr>
          <a:xfrm>
            <a:off x="8966200" y="304013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Inner[1] = 7</a:t>
            </a:r>
            <a:endParaRPr lang="zh-CN" altLang="en-US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1BF290E4-7B9F-3230-1B70-0D8D92A729A1}"/>
              </a:ext>
            </a:extLst>
          </p:cNvPr>
          <p:cNvSpPr txBox="1"/>
          <p:nvPr/>
        </p:nvSpPr>
        <p:spPr>
          <a:xfrm>
            <a:off x="8966200" y="372553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Inner[2] = 5</a:t>
            </a:r>
            <a:endParaRPr lang="zh-CN" altLang="en-US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197E815-29D4-84BF-FF33-76981FA7F818}"/>
              </a:ext>
            </a:extLst>
          </p:cNvPr>
          <p:cNvSpPr txBox="1"/>
          <p:nvPr/>
        </p:nvSpPr>
        <p:spPr>
          <a:xfrm>
            <a:off x="8966200" y="440075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Inner[3] = 5</a:t>
            </a:r>
            <a:endParaRPr lang="zh-CN" altLang="en-US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E801F730-F54D-2666-8723-06C7B5338971}"/>
              </a:ext>
            </a:extLst>
          </p:cNvPr>
          <p:cNvSpPr txBox="1"/>
          <p:nvPr/>
        </p:nvSpPr>
        <p:spPr>
          <a:xfrm>
            <a:off x="8966200" y="507596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Inner[4] = 7</a:t>
            </a:r>
            <a:endParaRPr lang="zh-CN" altLang="en-US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3E0EB8EE-5162-C8A6-AAC5-F6044F9C5852}"/>
              </a:ext>
            </a:extLst>
          </p:cNvPr>
          <p:cNvSpPr txBox="1"/>
          <p:nvPr/>
        </p:nvSpPr>
        <p:spPr>
          <a:xfrm>
            <a:off x="7828684" y="586074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Ans = max(inner | outer)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7919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56051-5A94-C0DC-AF94-E053D2EF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Q. </a:t>
            </a:r>
            <a:r>
              <a:rPr lang="zh-CN" altLang="en-US" dirty="0"/>
              <a:t>彗星坠落的那一天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BDE9F-58E9-4E8C-368C-49ADD04E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总结做法：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求出所有含单环子图（并查集）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对每个子图进行求解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将环内和环外元素分离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对环外元素进行</a:t>
            </a:r>
            <a:r>
              <a:rPr lang="en-US" altLang="zh-CN" dirty="0"/>
              <a:t>and</a:t>
            </a:r>
            <a:r>
              <a:rPr lang="zh-CN" altLang="en-US" dirty="0"/>
              <a:t>合并，并求出其</a:t>
            </a:r>
            <a:r>
              <a:rPr lang="en-US" altLang="zh-CN" dirty="0"/>
              <a:t>or</a:t>
            </a:r>
            <a:r>
              <a:rPr lang="zh-CN" altLang="en-US" dirty="0"/>
              <a:t>和</a:t>
            </a:r>
            <a:r>
              <a:rPr lang="en-US" altLang="zh-CN" dirty="0"/>
              <a:t>outer</a:t>
            </a:r>
            <a:r>
              <a:rPr lang="zh-CN" altLang="en-US" dirty="0"/>
              <a:t>（</a:t>
            </a:r>
            <a:r>
              <a:rPr lang="en-US" altLang="zh-CN" dirty="0" err="1"/>
              <a:t>dfs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对环内元素枚举删除边得到的</a:t>
            </a:r>
            <a:r>
              <a:rPr lang="en-US" altLang="zh-CN" dirty="0"/>
              <a:t>inner</a:t>
            </a:r>
            <a:r>
              <a:rPr lang="zh-CN" altLang="en-US" dirty="0"/>
              <a:t>（前后缀）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该子图的结果就为</a:t>
            </a:r>
            <a:r>
              <a:rPr lang="en-US" altLang="zh-CN" dirty="0"/>
              <a:t>max(inner |</a:t>
            </a:r>
            <a:r>
              <a:rPr lang="zh-CN" altLang="en-US" dirty="0"/>
              <a:t> </a:t>
            </a:r>
            <a:r>
              <a:rPr lang="en-US" altLang="zh-CN" dirty="0"/>
              <a:t>outer)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对每个子图的结果求和</a:t>
            </a:r>
          </a:p>
        </p:txBody>
      </p:sp>
    </p:spTree>
    <p:extLst>
      <p:ext uri="{BB962C8B-B14F-4D97-AF65-F5344CB8AC3E}">
        <p14:creationId xmlns:p14="http://schemas.microsoft.com/office/powerpoint/2010/main" val="106177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E9531-733A-18C3-E8FC-F0AA4546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 </a:t>
            </a:r>
            <a:r>
              <a:rPr lang="zh-CN" altLang="en-US" dirty="0"/>
              <a:t>货物运输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AB6C5-2287-5C8E-89C9-8AD754E57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我们可以直接循环模拟算一下</a:t>
            </a:r>
            <a:r>
              <a:rPr lang="en-US" altLang="zh-CN" dirty="0"/>
              <a:t>Plan A</a:t>
            </a:r>
            <a:r>
              <a:rPr lang="zh-CN" altLang="en-US" dirty="0"/>
              <a:t>和</a:t>
            </a:r>
            <a:r>
              <a:rPr lang="en-US" altLang="zh-CN" dirty="0"/>
              <a:t>Plan B</a:t>
            </a:r>
            <a:r>
              <a:rPr lang="zh-CN" altLang="en-US" dirty="0"/>
              <a:t>运输完的时间。</a:t>
            </a:r>
            <a:endParaRPr lang="en-US" altLang="zh-CN" dirty="0"/>
          </a:p>
          <a:p>
            <a:r>
              <a:rPr lang="zh-CN" altLang="en-US" dirty="0"/>
              <a:t>然后比较输出即可。</a:t>
            </a:r>
          </a:p>
        </p:txBody>
      </p:sp>
    </p:spTree>
    <p:extLst>
      <p:ext uri="{BB962C8B-B14F-4D97-AF65-F5344CB8AC3E}">
        <p14:creationId xmlns:p14="http://schemas.microsoft.com/office/powerpoint/2010/main" val="1907196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F66F7-D5BB-10FD-2AF4-2877B4C8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0x3f.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7E244-D587-C352-B723-484268F2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真的超级感谢出题人和验题人！题的质量超棒！</a:t>
            </a:r>
            <a:endParaRPr lang="en-US" altLang="zh-CN" dirty="0"/>
          </a:p>
          <a:p>
            <a:r>
              <a:rPr lang="zh-CN" altLang="en-US" dirty="0"/>
              <a:t>锻炼解题思维很重要！</a:t>
            </a:r>
            <a:endParaRPr lang="en-US" altLang="zh-CN" dirty="0"/>
          </a:p>
          <a:p>
            <a:r>
              <a:rPr lang="zh-CN" altLang="en-US" dirty="0"/>
              <a:t>算法和数据结构很重要！</a:t>
            </a:r>
            <a:endParaRPr lang="en-US" altLang="zh-CN" dirty="0"/>
          </a:p>
          <a:p>
            <a:pPr lvl="1"/>
            <a:r>
              <a:rPr lang="en-US" altLang="zh-CN" dirty="0"/>
              <a:t>For </a:t>
            </a:r>
            <a:r>
              <a:rPr lang="zh-CN" altLang="en-US" dirty="0"/>
              <a:t>保研</a:t>
            </a:r>
            <a:r>
              <a:rPr lang="en-US" altLang="zh-CN" dirty="0"/>
              <a:t>er</a:t>
            </a:r>
            <a:r>
              <a:rPr lang="zh-CN" altLang="en-US" dirty="0"/>
              <a:t>：保研初筛</a:t>
            </a:r>
            <a:r>
              <a:rPr lang="en-US" altLang="zh-CN" dirty="0"/>
              <a:t>+</a:t>
            </a:r>
            <a:r>
              <a:rPr lang="zh-CN" altLang="en-US" dirty="0"/>
              <a:t>机试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考研</a:t>
            </a:r>
            <a:r>
              <a:rPr lang="en-US" altLang="zh-CN" dirty="0"/>
              <a:t>er</a:t>
            </a:r>
            <a:r>
              <a:rPr lang="zh-CN" altLang="en-US" dirty="0"/>
              <a:t>：复试</a:t>
            </a:r>
            <a:endParaRPr lang="en-US" altLang="zh-CN" dirty="0"/>
          </a:p>
          <a:p>
            <a:pPr lvl="1"/>
            <a:r>
              <a:rPr lang="en-US" altLang="zh-CN" dirty="0"/>
              <a:t>For </a:t>
            </a:r>
            <a:r>
              <a:rPr lang="zh-CN" altLang="en-US" dirty="0"/>
              <a:t>打工人：机试</a:t>
            </a:r>
            <a:endParaRPr lang="en-US" altLang="zh-CN" dirty="0"/>
          </a:p>
          <a:p>
            <a:r>
              <a:rPr lang="zh-CN" altLang="en-US" dirty="0"/>
              <a:t>防老年痴呆。</a:t>
            </a:r>
          </a:p>
        </p:txBody>
      </p:sp>
    </p:spTree>
    <p:extLst>
      <p:ext uri="{BB962C8B-B14F-4D97-AF65-F5344CB8AC3E}">
        <p14:creationId xmlns:p14="http://schemas.microsoft.com/office/powerpoint/2010/main" val="105691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EA500-9FA7-AD06-AFCB-8B95BE0A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</a:t>
            </a:r>
            <a:r>
              <a:rPr lang="zh-CN" altLang="en-US" dirty="0"/>
              <a:t>梦不凌乱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A30D-04A3-EF5B-CC24-324C3C5B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观察得出答案。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行不偏移，第</a:t>
            </a:r>
            <a:r>
              <a:rPr lang="en-US" altLang="zh-CN" dirty="0"/>
              <a:t>1</a:t>
            </a:r>
            <a:r>
              <a:rPr lang="zh-CN" altLang="en-US" dirty="0"/>
              <a:t>行偏移</a:t>
            </a:r>
            <a:r>
              <a:rPr lang="en-US" altLang="zh-CN" dirty="0"/>
              <a:t>2</a:t>
            </a:r>
            <a:r>
              <a:rPr lang="zh-CN" altLang="en-US" dirty="0"/>
              <a:t>位，第</a:t>
            </a:r>
            <a:r>
              <a:rPr lang="en-US" altLang="zh-CN" dirty="0"/>
              <a:t>2</a:t>
            </a:r>
            <a:r>
              <a:rPr lang="zh-CN" altLang="en-US" dirty="0"/>
              <a:t>行偏移</a:t>
            </a:r>
            <a:r>
              <a:rPr lang="en-US" altLang="zh-CN" dirty="0"/>
              <a:t>1</a:t>
            </a:r>
            <a:r>
              <a:rPr lang="zh-CN" altLang="en-US" dirty="0"/>
              <a:t>位，第</a:t>
            </a:r>
            <a:r>
              <a:rPr lang="en-US" altLang="zh-CN" dirty="0"/>
              <a:t>3</a:t>
            </a:r>
            <a:r>
              <a:rPr lang="zh-CN" altLang="en-US" dirty="0"/>
              <a:t>行不偏移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i%3 == 0</a:t>
            </a:r>
            <a:r>
              <a:rPr lang="zh-CN" altLang="en-US" dirty="0"/>
              <a:t>行不偏移，第</a:t>
            </a:r>
            <a:r>
              <a:rPr lang="en-US" altLang="zh-CN" dirty="0"/>
              <a:t>i%3 == 1</a:t>
            </a:r>
            <a:r>
              <a:rPr lang="zh-CN" altLang="en-US" dirty="0"/>
              <a:t>行偏移</a:t>
            </a:r>
            <a:r>
              <a:rPr lang="en-US" altLang="zh-CN" dirty="0"/>
              <a:t>2</a:t>
            </a:r>
            <a:r>
              <a:rPr lang="zh-CN" altLang="en-US" dirty="0"/>
              <a:t>位，第</a:t>
            </a:r>
            <a:r>
              <a:rPr lang="en-US" altLang="zh-CN" dirty="0"/>
              <a:t>i%3 == 2</a:t>
            </a:r>
            <a:r>
              <a:rPr lang="zh-CN" altLang="en-US" dirty="0"/>
              <a:t>行偏移</a:t>
            </a:r>
            <a:r>
              <a:rPr lang="en-US" altLang="zh-CN" dirty="0"/>
              <a:t>1</a:t>
            </a:r>
            <a:r>
              <a:rPr lang="zh-CN" altLang="en-US" dirty="0"/>
              <a:t>位。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612387-2741-CCF2-7FD3-9EF30D035918}"/>
              </a:ext>
            </a:extLst>
          </p:cNvPr>
          <p:cNvSpPr/>
          <p:nvPr/>
        </p:nvSpPr>
        <p:spPr>
          <a:xfrm>
            <a:off x="4603750" y="3695700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BCBBB7-0D94-CFDD-BD00-B23A5B048916}"/>
              </a:ext>
            </a:extLst>
          </p:cNvPr>
          <p:cNvSpPr/>
          <p:nvPr/>
        </p:nvSpPr>
        <p:spPr>
          <a:xfrm>
            <a:off x="5264150" y="3695700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22A206-C959-E4AC-FC7B-DCCDC5129C2B}"/>
              </a:ext>
            </a:extLst>
          </p:cNvPr>
          <p:cNvSpPr/>
          <p:nvPr/>
        </p:nvSpPr>
        <p:spPr>
          <a:xfrm>
            <a:off x="4603750" y="4324350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FB2BD5-0690-C7F1-7C1B-28CA61369F31}"/>
              </a:ext>
            </a:extLst>
          </p:cNvPr>
          <p:cNvSpPr/>
          <p:nvPr/>
        </p:nvSpPr>
        <p:spPr>
          <a:xfrm>
            <a:off x="5924550" y="3695700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818ECE-84B5-47C4-BC41-442F6FBD5CD1}"/>
              </a:ext>
            </a:extLst>
          </p:cNvPr>
          <p:cNvSpPr/>
          <p:nvPr/>
        </p:nvSpPr>
        <p:spPr>
          <a:xfrm>
            <a:off x="5270500" y="4324350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C14DBF-E006-3283-43C8-69C76FCD4665}"/>
              </a:ext>
            </a:extLst>
          </p:cNvPr>
          <p:cNvSpPr/>
          <p:nvPr/>
        </p:nvSpPr>
        <p:spPr>
          <a:xfrm>
            <a:off x="6584950" y="3695700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8C7C23-8505-F67C-F741-BCC153E58AB8}"/>
              </a:ext>
            </a:extLst>
          </p:cNvPr>
          <p:cNvSpPr/>
          <p:nvPr/>
        </p:nvSpPr>
        <p:spPr>
          <a:xfrm>
            <a:off x="5924550" y="4324350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3E9377-CDDB-FEC4-8E6B-5911BBCCD296}"/>
              </a:ext>
            </a:extLst>
          </p:cNvPr>
          <p:cNvSpPr/>
          <p:nvPr/>
        </p:nvSpPr>
        <p:spPr>
          <a:xfrm>
            <a:off x="4603750" y="4956842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4FC24E-7BE6-BBB1-16C4-35384B7C5251}"/>
              </a:ext>
            </a:extLst>
          </p:cNvPr>
          <p:cNvSpPr/>
          <p:nvPr/>
        </p:nvSpPr>
        <p:spPr>
          <a:xfrm>
            <a:off x="5264150" y="4956842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796262-A344-1E7D-E32C-C4CCB5537C36}"/>
              </a:ext>
            </a:extLst>
          </p:cNvPr>
          <p:cNvSpPr/>
          <p:nvPr/>
        </p:nvSpPr>
        <p:spPr>
          <a:xfrm>
            <a:off x="5924550" y="4956842"/>
            <a:ext cx="51435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5B53C2-3AF7-81AD-DDA1-7B778D752109}"/>
              </a:ext>
            </a:extLst>
          </p:cNvPr>
          <p:cNvSpPr txBox="1"/>
          <p:nvPr/>
        </p:nvSpPr>
        <p:spPr>
          <a:xfrm>
            <a:off x="7310653" y="3695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4C8C20-C4D8-8425-EE50-4C7A36DDB30F}"/>
              </a:ext>
            </a:extLst>
          </p:cNvPr>
          <p:cNvSpPr txBox="1"/>
          <p:nvPr/>
        </p:nvSpPr>
        <p:spPr>
          <a:xfrm>
            <a:off x="6634376" y="43243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B027D9-F8A2-9253-B543-53E8EC6A37E4}"/>
              </a:ext>
            </a:extLst>
          </p:cNvPr>
          <p:cNvSpPr txBox="1"/>
          <p:nvPr/>
        </p:nvSpPr>
        <p:spPr>
          <a:xfrm>
            <a:off x="6634376" y="4956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2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EB6D1-6462-EE59-D301-98B18DD3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</a:t>
            </a:r>
            <a:r>
              <a:rPr lang="zh-CN" altLang="en-US" dirty="0"/>
              <a:t>化溪字哪里贵了？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2349E-B742-0141-30E4-61262172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贪心思想。</a:t>
            </a:r>
            <a:endParaRPr lang="en-US" altLang="zh-CN" dirty="0"/>
          </a:p>
          <a:p>
            <a:r>
              <a:rPr lang="zh-CN" altLang="en-US" dirty="0"/>
              <a:t>在每一轮判断一下进行哪种操作可以让价格砍到最低，就用这种操作砍价即可。</a:t>
            </a:r>
            <a:endParaRPr lang="en-US" altLang="zh-CN" dirty="0"/>
          </a:p>
          <a:p>
            <a:r>
              <a:rPr lang="zh-CN" altLang="en-US" dirty="0"/>
              <a:t>注意如果中间已经出现负数了，就可以退出循环了。</a:t>
            </a:r>
            <a:endParaRPr lang="en-US" altLang="zh-CN" dirty="0"/>
          </a:p>
          <a:p>
            <a:r>
              <a:rPr lang="zh-CN" altLang="en-US" dirty="0"/>
              <a:t>最后如果是负数，记得将答案归零。</a:t>
            </a:r>
          </a:p>
        </p:txBody>
      </p:sp>
    </p:spTree>
    <p:extLst>
      <p:ext uri="{BB962C8B-B14F-4D97-AF65-F5344CB8AC3E}">
        <p14:creationId xmlns:p14="http://schemas.microsoft.com/office/powerpoint/2010/main" val="424826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86D43-CF58-4387-053A-178C8A16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 UNO!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015B6-D9F6-EBA9-392E-8BBC3074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我们只需要模拟一下就行，在这个过程中记录剩余的卡牌以及前一张卡牌即可（可以用</a:t>
            </a:r>
            <a:r>
              <a:rPr lang="en-US" altLang="zh-CN" dirty="0"/>
              <a:t>map</a:t>
            </a:r>
            <a:r>
              <a:rPr lang="zh-CN" altLang="en-US" dirty="0"/>
              <a:t>记录，也可以直接用变量记录）。</a:t>
            </a:r>
            <a:endParaRPr lang="en-US" altLang="zh-CN" dirty="0"/>
          </a:p>
          <a:p>
            <a:r>
              <a:rPr lang="zh-CN" altLang="en-US" dirty="0"/>
              <a:t>如果出现了用了已经没有的卡牌，那就可以输出</a:t>
            </a:r>
            <a:r>
              <a:rPr lang="en-US" altLang="zh-CN" dirty="0"/>
              <a:t>No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如果出现了前一张是</a:t>
            </a:r>
            <a:r>
              <a:rPr lang="en-US" altLang="zh-CN" dirty="0"/>
              <a:t>4</a:t>
            </a:r>
            <a:r>
              <a:rPr lang="zh-CN" altLang="en-US" dirty="0"/>
              <a:t>，而后一张是</a:t>
            </a:r>
            <a:r>
              <a:rPr lang="en-US" altLang="zh-CN" dirty="0"/>
              <a:t>2</a:t>
            </a:r>
            <a:r>
              <a:rPr lang="zh-CN" altLang="en-US" dirty="0"/>
              <a:t>的情况，也可以输出</a:t>
            </a:r>
            <a:r>
              <a:rPr lang="en-US" altLang="zh-CN" dirty="0"/>
              <a:t>No</a:t>
            </a:r>
            <a:r>
              <a:rPr lang="zh-CN" altLang="en-US" dirty="0"/>
              <a:t>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692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400E-E790-2E4D-E8BA-B9D1D596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F. </a:t>
            </a:r>
            <a:r>
              <a:rPr lang="zh-CN" altLang="en-US" dirty="0"/>
              <a:t>随机数表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8106F-A78F-FE58-36BE-B3C4B200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  <a:r>
              <a:rPr lang="en-US" altLang="zh-CN" dirty="0"/>
              <a:t>+</a:t>
            </a:r>
            <a:r>
              <a:rPr lang="zh-CN" altLang="en-US" dirty="0"/>
              <a:t>求模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6CCBE3-41CD-D12E-A19F-EBDA88E6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0" y="2293318"/>
            <a:ext cx="9912859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400E-E790-2E4D-E8BA-B9D1D596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G. </a:t>
            </a:r>
            <a:r>
              <a:rPr lang="zh-CN" altLang="en-US" dirty="0"/>
              <a:t>星途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8106F-A78F-FE58-36BE-B3C4B200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模拟整个过程，然后根据题意进行求和即可。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1E1C06-93ED-99C4-C62B-58B1B739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76" y="2169014"/>
            <a:ext cx="4429247" cy="45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1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3872</Words>
  <Application>Microsoft Office PowerPoint</Application>
  <PresentationFormat>宽屏</PresentationFormat>
  <Paragraphs>749</Paragraphs>
  <Slides>40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等线</vt:lpstr>
      <vt:lpstr>Arial</vt:lpstr>
      <vt:lpstr>Office 主题​​</vt:lpstr>
      <vt:lpstr>Equation</vt:lpstr>
      <vt:lpstr>MathType 7.0 Equation</vt:lpstr>
      <vt:lpstr>2023 重庆大学ACM 程序设计挑战赛 暨社团新生赛正式赛 CQU-ACM Challenge 2023</vt:lpstr>
      <vt:lpstr>0. 写在前面</vt:lpstr>
      <vt:lpstr>A. CQUer 最喜欢的一门课</vt:lpstr>
      <vt:lpstr>B. 货物运输</vt:lpstr>
      <vt:lpstr>C. 梦不凌乱</vt:lpstr>
      <vt:lpstr>D. 化溪字哪里贵了？</vt:lpstr>
      <vt:lpstr>E. UNO!</vt:lpstr>
      <vt:lpstr>F. 随机数表</vt:lpstr>
      <vt:lpstr>G. 星途</vt:lpstr>
      <vt:lpstr>H. 回到过去</vt:lpstr>
      <vt:lpstr>I. 穿越</vt:lpstr>
      <vt:lpstr>J. 数数</vt:lpstr>
      <vt:lpstr>K. 重逢</vt:lpstr>
      <vt:lpstr>K. 重逢</vt:lpstr>
      <vt:lpstr>L. 紧急支援</vt:lpstr>
      <vt:lpstr>M. 流动的城市</vt:lpstr>
      <vt:lpstr>M. 流动的城市</vt:lpstr>
      <vt:lpstr>N. 浸泡！脱水！</vt:lpstr>
      <vt:lpstr>N. 浸泡！脱水！</vt:lpstr>
      <vt:lpstr>O. 最尴尬的一集</vt:lpstr>
      <vt:lpstr>O. 最尴尬的一集</vt:lpstr>
      <vt:lpstr>P. 轮回的房间</vt:lpstr>
      <vt:lpstr>P. 轮回的房间</vt:lpstr>
      <vt:lpstr>P. 轮回的房间</vt:lpstr>
      <vt:lpstr>P. 轮回的房间</vt:lpstr>
      <vt:lpstr>P. 轮回的房间</vt:lpstr>
      <vt:lpstr>P. 轮回的房间</vt:lpstr>
      <vt:lpstr>P. 轮回的房间</vt:lpstr>
      <vt:lpstr>Q. 彗星坠落的那一天</vt:lpstr>
      <vt:lpstr>Q. 彗星坠落的那一天</vt:lpstr>
      <vt:lpstr>Q. 彗星坠落的那一天</vt:lpstr>
      <vt:lpstr>Q. 彗星坠落的那一天</vt:lpstr>
      <vt:lpstr>Q. 彗星坠落的那一天</vt:lpstr>
      <vt:lpstr>Q. 彗星坠落的那一天</vt:lpstr>
      <vt:lpstr>Q. 彗星坠落的那一天</vt:lpstr>
      <vt:lpstr>Q. 彗星坠落的那一天</vt:lpstr>
      <vt:lpstr>Q. 彗星坠落的那一天</vt:lpstr>
      <vt:lpstr>Q. 彗星坠落的那一天</vt:lpstr>
      <vt:lpstr>Q. 彗星坠落的那一天</vt:lpstr>
      <vt:lpstr>0x3f.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重庆大学ACM 程序设计挑战赛 暨社团新生赛正式赛 CQU-ACM Challenge 2023</dc:title>
  <dc:creator>Yipeng Liu</dc:creator>
  <cp:lastModifiedBy>Yipeng Liu</cp:lastModifiedBy>
  <cp:revision>327</cp:revision>
  <dcterms:created xsi:type="dcterms:W3CDTF">2023-10-04T13:04:23Z</dcterms:created>
  <dcterms:modified xsi:type="dcterms:W3CDTF">2023-10-05T09:53:23Z</dcterms:modified>
</cp:coreProperties>
</file>