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43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878C0-6BE2-7E69-FEB2-FB37C3C9E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6FE23C-8224-28D5-C64A-FC0F79F98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80D3A-9107-2A89-B941-8796D695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7C154-39E4-24BB-6F00-B66C78F9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230D0-9FEC-3C6C-3016-D25DDA81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3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21D1-2246-3ECC-1169-C3F449F5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4197A-E885-AAEB-AB03-BBEABDB5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8573F-9629-2D2F-636E-CF2397E6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25FD1-03F1-CEAE-F633-0909B70C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E073E-AC9E-D434-2488-2DDF2FB0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9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E4B03-8697-352E-15A8-4DAE8C5FF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E3EA97-1B62-FB33-C7B6-3C7B307C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47278-73AA-6998-9D07-BF02BA7F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99256-D019-F591-AA5C-A8341CDA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001B7-2105-CE8B-2D11-CC756DE1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9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ACC9C-5D77-916B-C79F-6ADB82CF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50893-1691-AC78-211E-F9E9426E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AB22F-98CB-57CC-6BB2-15EE718E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7D3BB-1710-93EA-BF93-4AD7A679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D37FB-70BA-EE70-F08C-B41B620D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84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4264-D22F-C4F8-A6ED-39FCBC59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68727-0CD1-56BE-DDD2-0A4C1625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C44BC-322A-7569-EAD3-B36E3504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35CDE-0B89-2BE5-2D12-55A7DD4E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23FEB-B1BE-95ED-4FF3-31F1B1DE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4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5AFF-14C2-2725-545B-0840FA45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D2BC3-982A-750E-7C86-7185F87CC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5AC11-7964-3D62-9076-AF873810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8B29F-761D-9AEC-B759-5F6F0DBC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2FE64-EF0B-A8AB-269C-4CFC0BFD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DF150-FB1D-FF94-E98E-AD0CCD56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D883-38F4-CD87-874D-539923F6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98217-3E64-35F4-A01C-B176BFC7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BDF5F2-6F79-859E-AE7E-2F984EBF6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CEA069-A4B1-D022-6925-CEBA2517A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77BC3F-B494-6765-A15F-3546D02EF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549E5E-3D18-FF19-9AF1-6C815E6C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A272CF-AC54-352E-2678-070E4CE8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18658E-F6F7-4265-19F3-0989C77C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713A8-9488-268B-7553-5AE93AC5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31AFE9-3BE8-4C54-5C21-9BE6E80F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3C0CF1-35A3-2A27-62A8-B6BD4943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A4DF4A-3701-7103-DFC7-8D056E0E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6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0BBE77-7D48-39E2-FDD4-DE24D0CF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E687FF-C52E-751B-03E9-47873290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8DC4A-877E-7D4A-FD4C-55648655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55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ED41D-A304-AF5C-A306-E770934C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06CD-47A3-094F-4FB3-A97821AF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7FBBE-CBD9-6A21-6EFE-A7CD0914E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97B25-60A5-579B-FECF-A10BA0D4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053AE-23CB-6DFE-9806-5CB1984D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67821-0202-0C34-5204-960CED0B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8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99B8-292E-E8A1-75DC-40C3B851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F5CC2D-3E48-D61A-81A8-473405B6A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377FB-0157-2267-44A7-3095D4176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903CD-A721-CBF4-9788-B5BDA8AF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64EF3-4A5D-A262-FDC8-6004D1DE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0C82A-D127-D6EA-947E-446FA129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2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7858A8-0F4C-3868-E6D9-86453F22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463D5-A347-9A8A-171B-06EF6DB4A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EAFD0-DB2C-F6F5-7DC0-FD2FF4471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CC5D-13A2-461C-9663-030489DDDCD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3FF0F-B49F-9008-9255-3E0D75FA6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705D3-F808-15AB-CDA0-B3893B811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67D4-B272-4E4B-BA81-7E4E8FFA5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1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80F0-2D1D-B90F-58FD-11B07D0B6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5400" b="1" dirty="0">
                <a:latin typeface="Arial" panose="020B0604020202020204" pitchFamily="34" charset="0"/>
                <a:ea typeface="微软雅黑" panose="020B0503020204020204" pitchFamily="34" charset="-122"/>
              </a:rPr>
              <a:t>硬件综合设计</a:t>
            </a:r>
            <a:r>
              <a:rPr lang="en-US" altLang="zh-CN" sz="5400" b="1" dirty="0"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5400" b="1" dirty="0">
                <a:latin typeface="Arial" panose="020B0604020202020204" pitchFamily="34" charset="0"/>
                <a:ea typeface="微软雅黑" panose="020B0503020204020204" pitchFamily="34" charset="-122"/>
              </a:rPr>
              <a:t>课程答辩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0C678-C4C4-DFB7-7F2B-7C259197A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026"/>
            <a:ext cx="9144000" cy="1306773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sz="2000" dirty="0"/>
              <a:t>刘怡鹏 </a:t>
            </a:r>
            <a:r>
              <a:rPr lang="en-US" altLang="zh-CN" sz="2000" dirty="0"/>
              <a:t>| </a:t>
            </a:r>
            <a:r>
              <a:rPr lang="zh-CN" altLang="en-US" sz="2000" dirty="0"/>
              <a:t>蒋佳宏</a:t>
            </a:r>
            <a:endParaRPr lang="en-US" altLang="zh-CN" sz="2000" dirty="0"/>
          </a:p>
          <a:p>
            <a:r>
              <a:rPr lang="en-US" altLang="zh-CN" sz="2000" dirty="0"/>
              <a:t>20205344 | 20201679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660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230C-9361-D2F5-4441-E17662E1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完成情况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88CA8-BF5D-7117-30F7-56EC2579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57</a:t>
            </a:r>
            <a:r>
              <a:rPr lang="zh-CN" altLang="en-US" dirty="0"/>
              <a:t>条指令</a:t>
            </a:r>
            <a:endParaRPr lang="en-US" altLang="zh-CN" dirty="0"/>
          </a:p>
          <a:p>
            <a:r>
              <a:rPr lang="zh-CN" altLang="en-US" dirty="0"/>
              <a:t>实现类</a:t>
            </a:r>
            <a:r>
              <a:rPr lang="en-US" altLang="zh-CN" dirty="0"/>
              <a:t>SRAM</a:t>
            </a:r>
            <a:r>
              <a:rPr lang="zh-CN" altLang="en-US" dirty="0"/>
              <a:t>接口的</a:t>
            </a:r>
            <a:r>
              <a:rPr lang="en-US" altLang="zh-CN" dirty="0"/>
              <a:t>AXI</a:t>
            </a:r>
          </a:p>
          <a:p>
            <a:r>
              <a:rPr lang="zh-CN" altLang="en-US" dirty="0"/>
              <a:t>实现写回</a:t>
            </a:r>
            <a:r>
              <a:rPr lang="en-US" altLang="zh-CN" dirty="0"/>
              <a:t>+</a:t>
            </a:r>
            <a:r>
              <a:rPr lang="zh-CN" altLang="en-US" dirty="0"/>
              <a:t>四路组相联</a:t>
            </a:r>
            <a:r>
              <a:rPr lang="en-US" altLang="zh-CN" dirty="0"/>
              <a:t>+</a:t>
            </a:r>
            <a:r>
              <a:rPr lang="zh-CN" altLang="en-US" dirty="0"/>
              <a:t>伪</a:t>
            </a:r>
            <a:r>
              <a:rPr lang="en-US" altLang="zh-CN" dirty="0"/>
              <a:t>LRU</a:t>
            </a:r>
            <a:r>
              <a:rPr lang="zh-CN" altLang="en-US" dirty="0"/>
              <a:t>的</a:t>
            </a:r>
            <a:r>
              <a:rPr lang="en-US" altLang="zh-CN" dirty="0"/>
              <a:t>Cache</a:t>
            </a:r>
          </a:p>
          <a:p>
            <a:r>
              <a:rPr lang="zh-CN" altLang="en-US" dirty="0"/>
              <a:t>实现竞争的分支预测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91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A9C50-510C-84FA-1436-8A404C87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67DF9-610D-E4FB-A65B-BB9274A0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2F61B-7122-2F09-B0D0-F4D0864F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2BF62-31C9-F277-94E1-D8F57C65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8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Arial</vt:lpstr>
      <vt:lpstr>Office 主题​​</vt:lpstr>
      <vt:lpstr>《硬件综合设计》课程答辩</vt:lpstr>
      <vt:lpstr>完成情况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《硬件综合设计》课程答辩</dc:title>
  <dc:creator>刘 怡鹏</dc:creator>
  <cp:lastModifiedBy>刘 怡鹏</cp:lastModifiedBy>
  <cp:revision>2</cp:revision>
  <dcterms:created xsi:type="dcterms:W3CDTF">2023-01-12T15:02:27Z</dcterms:created>
  <dcterms:modified xsi:type="dcterms:W3CDTF">2023-01-12T15:16:05Z</dcterms:modified>
</cp:coreProperties>
</file>