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b="1" u="sng" dirty="0" smtClean="0"/>
              <a:t>Mine </a:t>
            </a:r>
            <a:r>
              <a:rPr lang="cs-CZ" b="1" u="sng" dirty="0" err="1" smtClean="0"/>
              <a:t>World</a:t>
            </a:r>
            <a:r>
              <a:rPr lang="cs-CZ" b="1" u="sng" dirty="0" smtClean="0"/>
              <a:t/>
            </a:r>
            <a:br>
              <a:rPr lang="cs-CZ" b="1" u="sng" dirty="0" smtClean="0"/>
            </a:br>
            <a:r>
              <a:rPr lang="cs-CZ" sz="5300" dirty="0" smtClean="0"/>
              <a:t>František Humpa</a:t>
            </a:r>
            <a:br>
              <a:rPr lang="cs-CZ" sz="5300" dirty="0" smtClean="0"/>
            </a:br>
            <a:r>
              <a:rPr lang="cs-CZ" sz="5300" dirty="0" smtClean="0"/>
              <a:t>František Kubálek</a:t>
            </a:r>
            <a:br>
              <a:rPr lang="cs-CZ" sz="5300" dirty="0" smtClean="0"/>
            </a:br>
            <a:r>
              <a:rPr lang="cs-CZ" sz="5300" dirty="0" smtClean="0"/>
              <a:t>Petr </a:t>
            </a:r>
            <a:r>
              <a:rPr lang="cs-CZ" sz="5300" dirty="0" err="1" smtClean="0"/>
              <a:t>Kostkuba</a:t>
            </a:r>
            <a:endParaRPr lang="cs-CZ" sz="53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17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Ve hře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391" y="1737360"/>
            <a:ext cx="9620178" cy="4614619"/>
          </a:xfrm>
        </p:spPr>
      </p:pic>
    </p:spTree>
    <p:extLst>
      <p:ext uri="{BB962C8B-B14F-4D97-AF65-F5344CB8AC3E}">
        <p14:creationId xmlns:p14="http://schemas.microsoft.com/office/powerpoint/2010/main" val="55777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Projekt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Vytvoření 2D strategie v 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Hra: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smtClean="0"/>
              <a:t>Vedení ropné společnosti (nalezení/těžení ropy)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smtClean="0"/>
              <a:t>Průřez z boku horninami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954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Plán 1.sprintu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Vytvořit algoritmy pro procedurální generování nalezišť - </a:t>
            </a:r>
            <a:r>
              <a:rPr lang="cs-CZ" dirty="0" smtClean="0">
                <a:solidFill>
                  <a:srgbClr val="00B050"/>
                </a:solidFill>
              </a:rPr>
              <a:t>Splněno</a:t>
            </a:r>
            <a:endParaRPr lang="cs-CZ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Vytvoření průřezu horninami - </a:t>
            </a:r>
            <a:r>
              <a:rPr lang="cs-CZ" dirty="0" smtClean="0">
                <a:solidFill>
                  <a:srgbClr val="00B050"/>
                </a:solidFill>
              </a:rPr>
              <a:t>Splněno</a:t>
            </a:r>
            <a:endParaRPr lang="cs-CZ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Vytvoření podloží - </a:t>
            </a:r>
            <a:r>
              <a:rPr lang="cs-CZ" dirty="0" smtClean="0">
                <a:solidFill>
                  <a:srgbClr val="FF0000"/>
                </a:solidFill>
              </a:rPr>
              <a:t>Nesplněno</a:t>
            </a:r>
            <a:endParaRPr lang="cs-CZ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Hlavní menu + jeho grafika - </a:t>
            </a:r>
            <a:r>
              <a:rPr lang="cs-CZ" dirty="0">
                <a:solidFill>
                  <a:srgbClr val="00B050"/>
                </a:solidFill>
              </a:rPr>
              <a:t>Splněno</a:t>
            </a:r>
            <a:endParaRPr lang="cs-CZ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Dokumentace - </a:t>
            </a:r>
            <a:r>
              <a:rPr lang="cs-CZ" dirty="0">
                <a:solidFill>
                  <a:srgbClr val="00B050"/>
                </a:solidFill>
              </a:rPr>
              <a:t>Splněno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357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Menu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80" y="1737360"/>
            <a:ext cx="7931000" cy="4486298"/>
          </a:xfrm>
        </p:spPr>
      </p:pic>
    </p:spTree>
    <p:extLst>
      <p:ext uri="{BB962C8B-B14F-4D97-AF65-F5344CB8AC3E}">
        <p14:creationId xmlns:p14="http://schemas.microsoft.com/office/powerpoint/2010/main" val="290630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Menu-kód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70" y="1737361"/>
            <a:ext cx="9000052" cy="4567906"/>
          </a:xfrm>
        </p:spPr>
      </p:pic>
    </p:spTree>
    <p:extLst>
      <p:ext uri="{BB962C8B-B14F-4D97-AF65-F5344CB8AC3E}">
        <p14:creationId xmlns:p14="http://schemas.microsoft.com/office/powerpoint/2010/main" val="286245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Procedurální generování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50" y="1737360"/>
            <a:ext cx="7343860" cy="4623059"/>
          </a:xfrm>
        </p:spPr>
      </p:pic>
    </p:spTree>
    <p:extLst>
      <p:ext uri="{BB962C8B-B14F-4D97-AF65-F5344CB8AC3E}">
        <p14:creationId xmlns:p14="http://schemas.microsoft.com/office/powerpoint/2010/main" val="193082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Nody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69" y="1737360"/>
            <a:ext cx="7858622" cy="4581553"/>
          </a:xfrm>
        </p:spPr>
      </p:pic>
    </p:spTree>
    <p:extLst>
      <p:ext uri="{BB962C8B-B14F-4D97-AF65-F5344CB8AC3E}">
        <p14:creationId xmlns:p14="http://schemas.microsoft.com/office/powerpoint/2010/main" val="137452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Triangulace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06" y="1737360"/>
            <a:ext cx="7983747" cy="4595201"/>
          </a:xfrm>
        </p:spPr>
      </p:pic>
    </p:spTree>
    <p:extLst>
      <p:ext uri="{BB962C8B-B14F-4D97-AF65-F5344CB8AC3E}">
        <p14:creationId xmlns:p14="http://schemas.microsoft.com/office/powerpoint/2010/main" val="96686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Mesh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6" y="1737360"/>
            <a:ext cx="11618847" cy="4554258"/>
          </a:xfrm>
        </p:spPr>
      </p:pic>
    </p:spTree>
    <p:extLst>
      <p:ext uri="{BB962C8B-B14F-4D97-AF65-F5344CB8AC3E}">
        <p14:creationId xmlns:p14="http://schemas.microsoft.com/office/powerpoint/2010/main" val="13129390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59</Words>
  <Application>Microsoft Office PowerPoint</Application>
  <PresentationFormat>Širokoúhlá obrazovka</PresentationFormat>
  <Paragraphs>19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Retrospektiva</vt:lpstr>
      <vt:lpstr>Mine World František Humpa František Kubálek Petr Kostkuba</vt:lpstr>
      <vt:lpstr>Projekt</vt:lpstr>
      <vt:lpstr>Plán 1.sprintu</vt:lpstr>
      <vt:lpstr>Menu</vt:lpstr>
      <vt:lpstr>Menu-kód</vt:lpstr>
      <vt:lpstr>Procedurální generování</vt:lpstr>
      <vt:lpstr>Nody</vt:lpstr>
      <vt:lpstr>Triangulace</vt:lpstr>
      <vt:lpstr>Mesh</vt:lpstr>
      <vt:lpstr>Ve hře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 World František Humpa František Kubálek Petr Kostkuba</dc:title>
  <dc:creator>František Humpa</dc:creator>
  <cp:lastModifiedBy>František Humpa</cp:lastModifiedBy>
  <cp:revision>2</cp:revision>
  <dcterms:created xsi:type="dcterms:W3CDTF">2016-11-21T08:56:47Z</dcterms:created>
  <dcterms:modified xsi:type="dcterms:W3CDTF">2016-11-21T09:10:27Z</dcterms:modified>
</cp:coreProperties>
</file>