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u="sng" dirty="0" err="1" smtClean="0"/>
              <a:t>MineWorld</a:t>
            </a:r>
            <a:r>
              <a:rPr lang="cs-CZ" b="1" u="sng" dirty="0" smtClean="0"/>
              <a:t/>
            </a:r>
            <a:br>
              <a:rPr lang="cs-CZ" b="1" u="sng" dirty="0" smtClean="0"/>
            </a:br>
            <a:r>
              <a:rPr lang="cs-CZ" sz="5300" dirty="0" smtClean="0"/>
              <a:t>František Humpa</a:t>
            </a:r>
            <a:br>
              <a:rPr lang="cs-CZ" sz="5300" dirty="0" smtClean="0"/>
            </a:br>
            <a:r>
              <a:rPr lang="cs-CZ" sz="5300" dirty="0" smtClean="0"/>
              <a:t>František Kubálek</a:t>
            </a:r>
            <a:br>
              <a:rPr lang="cs-CZ" sz="5300" dirty="0" smtClean="0"/>
            </a:br>
            <a:r>
              <a:rPr lang="cs-CZ" sz="5300" dirty="0" smtClean="0"/>
              <a:t>Petr </a:t>
            </a:r>
            <a:r>
              <a:rPr lang="cs-CZ" sz="5300" dirty="0" err="1" smtClean="0"/>
              <a:t>Kostkuba</a:t>
            </a:r>
            <a:endParaRPr lang="cs-CZ" sz="53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7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2D strategie v 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Hra: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Vedení ropné společnosti (nalezení/těžení ropy) s pohledem z boku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Zákazník požaduje: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Podloží kolem nerostné suroviny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Nerostná surovina: ropa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Několik budov vázajících se k tématu s možností jejich stavby (a jejich doplňky)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Umožnění těžby po postavení příslušných budov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Přehledné uživatelské rozhraní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5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Naše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Možnost </a:t>
            </a:r>
            <a:r>
              <a:rPr lang="cs-CZ" dirty="0"/>
              <a:t>nastavení</a:t>
            </a:r>
            <a:r>
              <a:rPr lang="cs-CZ" dirty="0" smtClean="0"/>
              <a:t> audio a video před spuštěním samotné hry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Hlavní menu v češtině s údaji o tvůrcích a spuštěním hry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Uživatelské rozhraní s horní lištou obsahující základní informace + tlačítko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Expandující panel pro stavbu budov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Procedurálně generované objekty typu ropa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Kreslené pozadí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630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1.sprintu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Vytvořit algoritmy pro procedurální generování nalezišť - </a:t>
            </a:r>
            <a:r>
              <a:rPr lang="cs-CZ" dirty="0" smtClean="0">
                <a:solidFill>
                  <a:srgbClr val="00B050"/>
                </a:solidFill>
              </a:rPr>
              <a:t>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průřezu horninami - </a:t>
            </a:r>
            <a:r>
              <a:rPr lang="cs-CZ" dirty="0" smtClean="0">
                <a:solidFill>
                  <a:srgbClr val="00B050"/>
                </a:solidFill>
              </a:rPr>
              <a:t>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podloží - </a:t>
            </a:r>
            <a:r>
              <a:rPr lang="cs-CZ" dirty="0" smtClean="0">
                <a:solidFill>
                  <a:srgbClr val="FF0000"/>
                </a:solidFill>
              </a:rPr>
              <a:t>Nesplněno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Hlavní menu + jeho grafika -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Dokumentace -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5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2.sprintu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/>
              <a:t>Vytvoření „</a:t>
            </a:r>
            <a:r>
              <a:rPr lang="cs-CZ" dirty="0" err="1" smtClean="0"/>
              <a:t>prefabu</a:t>
            </a:r>
            <a:r>
              <a:rPr lang="cs-CZ" dirty="0" smtClean="0"/>
              <a:t>“ </a:t>
            </a:r>
            <a:r>
              <a:rPr lang="cs-CZ" dirty="0"/>
              <a:t>podloží + textura </a:t>
            </a:r>
            <a:r>
              <a:rPr lang="cs-CZ" dirty="0" smtClean="0"/>
              <a:t>podloží</a:t>
            </a:r>
            <a:r>
              <a:rPr lang="cs-CZ" dirty="0" smtClean="0">
                <a:solidFill>
                  <a:schemeClr val="tx1"/>
                </a:solidFill>
              </a:rPr>
              <a:t> (rest z 1. sprintu)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cs-CZ" dirty="0" smtClean="0">
                <a:solidFill>
                  <a:srgbClr val="00B050"/>
                </a:solidFill>
              </a:rPr>
              <a:t>Splněno</a:t>
            </a:r>
            <a:endParaRPr lang="cs-CZ" dirty="0">
              <a:solidFill>
                <a:srgbClr val="00B050"/>
              </a:solidFill>
            </a:endParaRPr>
          </a:p>
          <a:p>
            <a:pPr lvl="0"/>
            <a:r>
              <a:rPr lang="cs-CZ" dirty="0"/>
              <a:t>Vytvoření objektů nerostné suroviny (ropy) + textury ropy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0"/>
            <a:r>
              <a:rPr lang="cs-CZ" dirty="0"/>
              <a:t>Herní prvky + textury</a:t>
            </a:r>
          </a:p>
          <a:p>
            <a:pPr lvl="1"/>
            <a:r>
              <a:rPr lang="cs-CZ" dirty="0"/>
              <a:t>Ropná věž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1"/>
            <a:r>
              <a:rPr lang="cs-CZ" dirty="0"/>
              <a:t>Pumpa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1"/>
            <a:r>
              <a:rPr lang="cs-CZ" dirty="0"/>
              <a:t>Hlavní budova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1"/>
            <a:r>
              <a:rPr lang="cs-CZ" dirty="0"/>
              <a:t>Trubky, hlavice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0"/>
            <a:r>
              <a:rPr lang="cs-CZ" dirty="0"/>
              <a:t>Uživatelské rozhraní – funkčnost + design – </a:t>
            </a:r>
            <a:r>
              <a:rPr lang="cs-CZ" dirty="0">
                <a:solidFill>
                  <a:srgbClr val="00B050"/>
                </a:solidFill>
              </a:rPr>
              <a:t>Splněno </a:t>
            </a:r>
          </a:p>
          <a:p>
            <a:pPr lvl="0"/>
            <a:r>
              <a:rPr lang="cs-CZ" dirty="0"/>
              <a:t>Dokumentace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</p:txBody>
      </p:sp>
    </p:spTree>
    <p:extLst>
      <p:ext uri="{BB962C8B-B14F-4D97-AF65-F5344CB8AC3E}">
        <p14:creationId xmlns:p14="http://schemas.microsoft.com/office/powerpoint/2010/main" val="59357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SeeNowDoo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50" y="1846263"/>
            <a:ext cx="63214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7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Screeny</a:t>
            </a:r>
            <a:r>
              <a:rPr lang="cs-CZ" dirty="0" smtClean="0"/>
              <a:t> ze hry- MENU</a:t>
            </a:r>
            <a:endParaRPr lang="cs-CZ" dirty="0"/>
          </a:p>
        </p:txBody>
      </p:sp>
      <p:pic>
        <p:nvPicPr>
          <p:cNvPr id="4" name="Zástupný symbol pro obsa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4" y="1853270"/>
            <a:ext cx="9103951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Screeny</a:t>
            </a:r>
            <a:r>
              <a:rPr lang="cs-CZ" dirty="0"/>
              <a:t> ze hry- </a:t>
            </a:r>
            <a:r>
              <a:rPr lang="cs-CZ" dirty="0" smtClean="0"/>
              <a:t>Prostředí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44" y="1845734"/>
            <a:ext cx="9739072" cy="43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49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200</Words>
  <Application>Microsoft Office PowerPoint</Application>
  <PresentationFormat>Širokoúhlá obrazovka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Retrospektiva</vt:lpstr>
      <vt:lpstr>MineWorld František Humpa František Kubálek Petr Kostkuba</vt:lpstr>
      <vt:lpstr>Projekt</vt:lpstr>
      <vt:lpstr>Naše řešení</vt:lpstr>
      <vt:lpstr>Plán 1.sprintu</vt:lpstr>
      <vt:lpstr>Plán 2.sprintu</vt:lpstr>
      <vt:lpstr>SeeNowDoo</vt:lpstr>
      <vt:lpstr>Screeny ze hry- MENU</vt:lpstr>
      <vt:lpstr>Screeny ze hry- Prostředí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 World František Humpa František Kubálek Petr Kostkuba</dc:title>
  <dc:creator>František Humpa</dc:creator>
  <cp:lastModifiedBy>Kostík</cp:lastModifiedBy>
  <cp:revision>9</cp:revision>
  <dcterms:created xsi:type="dcterms:W3CDTF">2016-11-21T08:56:47Z</dcterms:created>
  <dcterms:modified xsi:type="dcterms:W3CDTF">2017-01-02T09:19:32Z</dcterms:modified>
</cp:coreProperties>
</file>