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b="1" u="sng" dirty="0" err="1" smtClean="0"/>
              <a:t>MineWorld</a:t>
            </a:r>
            <a:r>
              <a:rPr lang="cs-CZ" b="1" u="sng" dirty="0" smtClean="0"/>
              <a:t/>
            </a:r>
            <a:br>
              <a:rPr lang="cs-CZ" b="1" u="sng" dirty="0" smtClean="0"/>
            </a:br>
            <a:r>
              <a:rPr lang="cs-CZ" sz="5300" dirty="0" smtClean="0"/>
              <a:t>František Humpa</a:t>
            </a:r>
            <a:br>
              <a:rPr lang="cs-CZ" sz="5300" dirty="0" smtClean="0"/>
            </a:br>
            <a:r>
              <a:rPr lang="cs-CZ" sz="5300" dirty="0" smtClean="0"/>
              <a:t>František Kubálek</a:t>
            </a:r>
            <a:br>
              <a:rPr lang="cs-CZ" sz="5300" dirty="0" smtClean="0"/>
            </a:br>
            <a:r>
              <a:rPr lang="cs-CZ" sz="5300" dirty="0" smtClean="0"/>
              <a:t>Petr </a:t>
            </a:r>
            <a:r>
              <a:rPr lang="cs-CZ" sz="5300" dirty="0" err="1" smtClean="0"/>
              <a:t>Kostkuba</a:t>
            </a:r>
            <a:endParaRPr lang="cs-CZ" sz="53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17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Projekt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Vytvoření 2D strategie v 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Hra: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smtClean="0"/>
              <a:t>Vedení ropné společnosti (nalezení/těžení ropy)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smtClean="0"/>
              <a:t>Průřez z boku </a:t>
            </a:r>
            <a:r>
              <a:rPr lang="cs-CZ" dirty="0" smtClean="0"/>
              <a:t>podložím a nerosty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954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Plán </a:t>
            </a:r>
            <a:r>
              <a:rPr lang="cs-CZ" dirty="0" smtClean="0"/>
              <a:t>2.sprintu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 smtClean="0"/>
              <a:t>Vytvoření </a:t>
            </a:r>
            <a:r>
              <a:rPr lang="cs-CZ" dirty="0" err="1"/>
              <a:t>prefabu</a:t>
            </a:r>
            <a:r>
              <a:rPr lang="cs-CZ" dirty="0"/>
              <a:t> podloží + textura </a:t>
            </a:r>
            <a:r>
              <a:rPr lang="cs-CZ" dirty="0" smtClean="0"/>
              <a:t>podloží</a:t>
            </a:r>
            <a:r>
              <a:rPr lang="cs-CZ" dirty="0" smtClean="0">
                <a:solidFill>
                  <a:schemeClr val="tx1"/>
                </a:solidFill>
              </a:rPr>
              <a:t> (rest z 1. sprintu)</a:t>
            </a:r>
            <a:r>
              <a:rPr lang="cs-CZ" dirty="0" smtClean="0"/>
              <a:t> </a:t>
            </a:r>
            <a:r>
              <a:rPr lang="cs-CZ" dirty="0"/>
              <a:t>– </a:t>
            </a:r>
            <a:r>
              <a:rPr lang="cs-CZ" dirty="0" smtClean="0">
                <a:solidFill>
                  <a:srgbClr val="00B050"/>
                </a:solidFill>
              </a:rPr>
              <a:t>Splněno</a:t>
            </a:r>
            <a:endParaRPr lang="cs-CZ" dirty="0">
              <a:solidFill>
                <a:srgbClr val="00B050"/>
              </a:solidFill>
            </a:endParaRPr>
          </a:p>
          <a:p>
            <a:pPr lvl="0"/>
            <a:r>
              <a:rPr lang="cs-CZ" dirty="0"/>
              <a:t>Vytvoření objektů nerostné suroviny (ropy) + textury ropy – </a:t>
            </a:r>
            <a:r>
              <a:rPr lang="cs-CZ" dirty="0">
                <a:solidFill>
                  <a:srgbClr val="00B050"/>
                </a:solidFill>
              </a:rPr>
              <a:t>Splněno</a:t>
            </a:r>
          </a:p>
          <a:p>
            <a:pPr lvl="0"/>
            <a:r>
              <a:rPr lang="cs-CZ" dirty="0"/>
              <a:t>Herní prvky + textury</a:t>
            </a:r>
          </a:p>
          <a:p>
            <a:pPr lvl="1"/>
            <a:r>
              <a:rPr lang="cs-CZ" dirty="0"/>
              <a:t>Ropná věž – </a:t>
            </a:r>
            <a:r>
              <a:rPr lang="cs-CZ" dirty="0">
                <a:solidFill>
                  <a:srgbClr val="00B050"/>
                </a:solidFill>
              </a:rPr>
              <a:t>Splněno</a:t>
            </a:r>
          </a:p>
          <a:p>
            <a:pPr lvl="1"/>
            <a:r>
              <a:rPr lang="cs-CZ" dirty="0"/>
              <a:t>Pumpa – </a:t>
            </a:r>
            <a:r>
              <a:rPr lang="cs-CZ" dirty="0">
                <a:solidFill>
                  <a:srgbClr val="00B050"/>
                </a:solidFill>
              </a:rPr>
              <a:t>Splněno</a:t>
            </a:r>
          </a:p>
          <a:p>
            <a:pPr lvl="1"/>
            <a:r>
              <a:rPr lang="cs-CZ" dirty="0"/>
              <a:t>Hlavní budova – </a:t>
            </a:r>
            <a:r>
              <a:rPr lang="cs-CZ" dirty="0">
                <a:solidFill>
                  <a:srgbClr val="00B050"/>
                </a:solidFill>
              </a:rPr>
              <a:t>Splněno</a:t>
            </a:r>
          </a:p>
          <a:p>
            <a:pPr lvl="1"/>
            <a:r>
              <a:rPr lang="cs-CZ" dirty="0"/>
              <a:t>Trubky, hlavice – </a:t>
            </a:r>
            <a:r>
              <a:rPr lang="cs-CZ" dirty="0">
                <a:solidFill>
                  <a:srgbClr val="00B050"/>
                </a:solidFill>
              </a:rPr>
              <a:t>Splněno</a:t>
            </a:r>
          </a:p>
          <a:p>
            <a:pPr lvl="0"/>
            <a:r>
              <a:rPr lang="cs-CZ" dirty="0"/>
              <a:t>Uživatelské rozhraní – funkčnost + design – </a:t>
            </a:r>
            <a:r>
              <a:rPr lang="cs-CZ" dirty="0">
                <a:solidFill>
                  <a:srgbClr val="00B050"/>
                </a:solidFill>
              </a:rPr>
              <a:t>Splněno </a:t>
            </a:r>
          </a:p>
          <a:p>
            <a:pPr lvl="0"/>
            <a:r>
              <a:rPr lang="cs-CZ" dirty="0"/>
              <a:t>Dokumentace – </a:t>
            </a:r>
            <a:r>
              <a:rPr lang="cs-CZ" dirty="0">
                <a:solidFill>
                  <a:srgbClr val="00B050"/>
                </a:solidFill>
              </a:rPr>
              <a:t>Splněno</a:t>
            </a:r>
          </a:p>
        </p:txBody>
      </p:sp>
    </p:spTree>
    <p:extLst>
      <p:ext uri="{BB962C8B-B14F-4D97-AF65-F5344CB8AC3E}">
        <p14:creationId xmlns:p14="http://schemas.microsoft.com/office/powerpoint/2010/main" val="59357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Hra - ukázka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63026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</TotalTime>
  <Words>85</Words>
  <Application>Microsoft Office PowerPoint</Application>
  <PresentationFormat>Širokoúhlá obrazovka</PresentationFormat>
  <Paragraphs>17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Retrospektiva</vt:lpstr>
      <vt:lpstr>MineWorld František Humpa František Kubálek Petr Kostkuba</vt:lpstr>
      <vt:lpstr>Projekt</vt:lpstr>
      <vt:lpstr>Plán 2.sprintu</vt:lpstr>
      <vt:lpstr>Hra - ukázka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 World František Humpa František Kubálek Petr Kostkuba</dc:title>
  <dc:creator>František Humpa</dc:creator>
  <cp:lastModifiedBy>Kostík</cp:lastModifiedBy>
  <cp:revision>3</cp:revision>
  <dcterms:created xsi:type="dcterms:W3CDTF">2016-11-21T08:56:47Z</dcterms:created>
  <dcterms:modified xsi:type="dcterms:W3CDTF">2016-12-18T18:01:52Z</dcterms:modified>
</cp:coreProperties>
</file>