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335e7d384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1335e7d38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39364acf0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039364ac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1eca5da0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11eca5da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1eca5da0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11eca5da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335e7d38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1335e7d3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335e7d38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335e7d3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8c0a8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8c0a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eca5da0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eca5da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59981" y="1583350"/>
            <a:ext cx="5853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2521"/>
              </a:buClr>
              <a:buSzPts val="3600"/>
              <a:buNone/>
              <a:defRPr>
                <a:solidFill>
                  <a:srgbClr val="E525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59981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2521"/>
              </a:buClr>
              <a:buSzPts val="3600"/>
              <a:buNone/>
              <a:defRPr>
                <a:solidFill>
                  <a:srgbClr val="E525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Char char="➔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◆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◆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◆"/>
              <a:defRPr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2521"/>
              </a:buClr>
              <a:buSzPts val="3600"/>
              <a:buNone/>
              <a:defRPr>
                <a:solidFill>
                  <a:srgbClr val="E525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2521"/>
              </a:buClr>
              <a:buSzPts val="3600"/>
              <a:buNone/>
              <a:defRPr>
                <a:solidFill>
                  <a:srgbClr val="E525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90425" y="38481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tbootstrap.com/docs/5.1/examples/navbar-static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#1-2</a:t>
            </a:r>
            <a:endParaRPr/>
          </a:p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В качестве основы верстки возьмите HTML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https://getbootstrap.com/docs/5.1/examples/navbar-static/</a:t>
            </a:r>
            <a:r>
              <a:rPr lang="ru" sz="1400"/>
              <a:t> </a:t>
            </a:r>
            <a:br>
              <a:rPr lang="ru" sz="1400"/>
            </a:br>
            <a:r>
              <a:rPr lang="ru" sz="1400"/>
              <a:t>Не забудьте исправить ссылки в подключении JS/CSS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Доработайте шаблон</a:t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Уберите форму поиска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В качестве названия укажите свою тему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Выделите шапку/подвал в </a:t>
            </a:r>
            <a:br>
              <a:rPr lang="ru" sz="1400"/>
            </a:br>
            <a:r>
              <a:rPr lang="ru" sz="1400"/>
              <a:t>отдельные файлы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Создайте на основе шаблона </a:t>
            </a:r>
            <a:br>
              <a:rPr lang="ru" sz="1400"/>
            </a:br>
            <a:r>
              <a:rPr lang="ru" sz="1400"/>
              <a:t>4 страницы: по 1 списку и по 1 </a:t>
            </a:r>
            <a:br>
              <a:rPr lang="ru" sz="1400"/>
            </a:br>
            <a:r>
              <a:rPr lang="ru" sz="1400"/>
              <a:t>форме создания/редактирования </a:t>
            </a:r>
            <a:br>
              <a:rPr lang="ru" sz="1400"/>
            </a:br>
            <a:r>
              <a:rPr lang="ru" sz="1400"/>
              <a:t>на каждую сущность</a:t>
            </a:r>
            <a:endParaRPr sz="1400"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25" y="2981826"/>
            <a:ext cx="4205674" cy="2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57800" y="205975"/>
            <a:ext cx="864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интерфейс для 1 таблицы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0150"/>
            <a:ext cx="8402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Сценариев всего 4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"/>
              <a:t>создание записи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/>
              <a:t>удаление записи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/>
              <a:t>просмотр списка записей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/>
              <a:t>редактирование записи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Демо CRUD</a:t>
            </a: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9456"/>
            <a:ext cx="9143998" cy="247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Демо CRUD</a:t>
            </a:r>
            <a:endParaRPr/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1836"/>
            <a:ext cx="9144001" cy="353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В случае 2 таблиц задача становится интереснее</a:t>
            </a:r>
            <a:endParaRPr sz="3300"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200150"/>
            <a:ext cx="7524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400"/>
              <a:t>Такую пару таблиц называют еще “сущность”=студенты и “справочник”=группы</a:t>
            </a:r>
            <a:endParaRPr sz="2400"/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88" y="2724600"/>
            <a:ext cx="52482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7800" y="205975"/>
            <a:ext cx="864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интерфейс для 2 таблиц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402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300"/>
              <a:t>Сценариев 8+, и к ним есть вопросы</a:t>
            </a:r>
            <a:endParaRPr sz="2300"/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CRUD для сущности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как показывать значения справочника в выпадающем списке? (думаем вперед, справочников может быть несколько)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как сделать показ только студентов определенного раздела? ID в get-параметре?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спрашивать подтверждение при удалении?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CRUD для справочника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как удалять группу где есть студенты?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Демо CRUD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47"/>
            <a:ext cx="9144002" cy="234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Демо CRUD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9"/>
            <a:ext cx="9144001" cy="332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