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4" r:id="rId6"/>
    <p:sldId id="265" r:id="rId7"/>
    <p:sldId id="270" r:id="rId8"/>
    <p:sldId id="271" r:id="rId9"/>
    <p:sldId id="285" r:id="rId10"/>
    <p:sldId id="276" r:id="rId11"/>
    <p:sldId id="286" r:id="rId12"/>
    <p:sldId id="280" r:id="rId13"/>
    <p:sldId id="287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PyFocus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池承运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16979BC8-FFF1-AC01-1261-D64EDF941135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1914B754-260E-4FDE-C8C8-49E90DF6D23D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78B60754-7F26-40D1-F6FB-1A42771FAD47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B4CD94D0-FF8F-B191-7A8A-43AB862C536B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B469A5CA-0731-CCC4-E39B-C3A8197F3947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576E5-8067-52D6-FB85-8BD8D2424D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Python</a:t>
            </a:r>
          </a:p>
          <a:p>
            <a:r>
              <a:rPr lang="en-US" altLang="zh-CN" dirty="0"/>
              <a:t>GUI</a:t>
            </a:r>
            <a:r>
              <a:rPr lang="zh-CN" altLang="en-US" dirty="0"/>
              <a:t>：</a:t>
            </a:r>
            <a:r>
              <a:rPr lang="en-US" altLang="zh-CN" dirty="0" err="1"/>
              <a:t>tkinter</a:t>
            </a:r>
            <a:endParaRPr lang="en-US" altLang="zh-CN" dirty="0"/>
          </a:p>
          <a:p>
            <a:r>
              <a:rPr lang="zh-CN" altLang="en-US" dirty="0"/>
              <a:t>第三方库：</a:t>
            </a:r>
            <a:r>
              <a:rPr lang="en-US" altLang="zh-CN" dirty="0"/>
              <a:t>Pillow</a:t>
            </a:r>
            <a:r>
              <a:rPr lang="zh-CN" altLang="en-US" dirty="0"/>
              <a:t>，</a:t>
            </a:r>
            <a:r>
              <a:rPr lang="en-US" altLang="zh-CN" dirty="0" err="1"/>
              <a:t>Pyinstaller</a:t>
            </a:r>
            <a:endParaRPr lang="en-US" altLang="zh-CN" dirty="0"/>
          </a:p>
          <a:p>
            <a:r>
              <a:rPr lang="zh-CN" altLang="en-US" dirty="0"/>
              <a:t>其它工具：</a:t>
            </a:r>
            <a:r>
              <a:rPr lang="en-US" altLang="zh-CN" dirty="0"/>
              <a:t>Github Actions </a:t>
            </a:r>
            <a:r>
              <a:rPr lang="zh-CN" altLang="en-US" dirty="0"/>
              <a:t>自动编译打包发布 </a:t>
            </a:r>
            <a:r>
              <a:rPr lang="en-US" altLang="zh-CN" dirty="0"/>
              <a:t>release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BD8703-776D-42AA-E1EE-1D83DFF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0">
            <a:extLst>
              <a:ext uri="{FF2B5EF4-FFF2-40B4-BE49-F238E27FC236}">
                <a16:creationId xmlns:a16="http://schemas.microsoft.com/office/drawing/2014/main" id="{29A415CD-6608-7B5F-0D18-76E678D4586B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6F568829-3363-592B-E56F-0A3C375A8835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5A59B45A-CA1D-5222-3914-5BF631FF6594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27" name="文本框 25">
            <a:extLst>
              <a:ext uri="{FF2B5EF4-FFF2-40B4-BE49-F238E27FC236}">
                <a16:creationId xmlns:a16="http://schemas.microsoft.com/office/drawing/2014/main" id="{51713160-BFC1-8888-05FF-272E185BF314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05483FAE-E45E-19ED-29D3-4016218A5852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29F48-6564-A6C9-0E1B-6612DCA18C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探索更适合的桌面端平台的注意力检测机制</a:t>
            </a:r>
            <a:endParaRPr lang="en-US" altLang="zh-CN" dirty="0"/>
          </a:p>
          <a:p>
            <a:r>
              <a:rPr lang="zh-CN" altLang="en-US" dirty="0"/>
              <a:t>修</a:t>
            </a:r>
            <a:r>
              <a:rPr lang="en-US" altLang="zh-CN" dirty="0"/>
              <a:t>bug</a:t>
            </a:r>
            <a:r>
              <a:rPr lang="zh-CN" altLang="en-US" dirty="0"/>
              <a:t>（</a:t>
            </a:r>
            <a:r>
              <a:rPr lang="en-US" altLang="zh-CN" dirty="0"/>
              <a:t>issue#1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考虑迁移到</a:t>
            </a:r>
            <a:r>
              <a:rPr lang="en-US" altLang="zh-CN" dirty="0"/>
              <a:t>C#+WPF</a:t>
            </a:r>
            <a:r>
              <a:rPr lang="zh-CN" altLang="en-US"/>
              <a:t>以获得更原生的体验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E9090-A811-12ED-FA17-F2C1F33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未来计划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cxnSpLocks/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>
            <a:extLst>
              <a:ext uri="{FF2B5EF4-FFF2-40B4-BE49-F238E27FC236}">
                <a16:creationId xmlns:a16="http://schemas.microsoft.com/office/drawing/2014/main" id="{47174C30-2278-AD6B-745F-249A7CDBC8E1}"/>
              </a:ext>
            </a:extLst>
          </p:cNvPr>
          <p:cNvSpPr txBox="1"/>
          <p:nvPr/>
        </p:nvSpPr>
        <p:spPr>
          <a:xfrm>
            <a:off x="2915073" y="220508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2A621A5C-BD87-0926-017C-1BB4E52E3DDA}"/>
              </a:ext>
            </a:extLst>
          </p:cNvPr>
          <p:cNvSpPr txBox="1"/>
          <p:nvPr/>
        </p:nvSpPr>
        <p:spPr>
          <a:xfrm>
            <a:off x="2915073" y="31250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E4341718-B0E1-B600-C90D-63E4982270C8}"/>
              </a:ext>
            </a:extLst>
          </p:cNvPr>
          <p:cNvSpPr txBox="1"/>
          <p:nvPr/>
        </p:nvSpPr>
        <p:spPr>
          <a:xfrm>
            <a:off x="2915073" y="404503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9" name="文本框 35">
            <a:extLst>
              <a:ext uri="{FF2B5EF4-FFF2-40B4-BE49-F238E27FC236}">
                <a16:creationId xmlns:a16="http://schemas.microsoft.com/office/drawing/2014/main" id="{97BB7D9F-CFDB-0EB6-3BA8-978611C4A784}"/>
              </a:ext>
            </a:extLst>
          </p:cNvPr>
          <p:cNvSpPr txBox="1"/>
          <p:nvPr/>
        </p:nvSpPr>
        <p:spPr>
          <a:xfrm>
            <a:off x="2915073" y="49650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灵感来源于手机端的</a:t>
            </a:r>
            <a:r>
              <a:rPr lang="en-US" altLang="zh-CN" dirty="0"/>
              <a:t>Forest App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端仅有浏览器扩展，无应用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75E6B-AEEE-42D0-D8D4-AB16382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64" y="3181758"/>
            <a:ext cx="5501272" cy="31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0C340769-A38C-2F2C-6C7C-EDC9B25C91E7}"/>
              </a:ext>
            </a:extLst>
          </p:cNvPr>
          <p:cNvSpPr txBox="1"/>
          <p:nvPr/>
        </p:nvSpPr>
        <p:spPr>
          <a:xfrm>
            <a:off x="2895775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07D2FD37-B279-C212-129B-CF505488BA3C}"/>
              </a:ext>
            </a:extLst>
          </p:cNvPr>
          <p:cNvSpPr txBox="1"/>
          <p:nvPr/>
        </p:nvSpPr>
        <p:spPr>
          <a:xfrm>
            <a:off x="2895775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6C9897BE-054F-FBDE-1A31-52E8C02EB6EA}"/>
              </a:ext>
            </a:extLst>
          </p:cNvPr>
          <p:cNvSpPr txBox="1"/>
          <p:nvPr/>
        </p:nvSpPr>
        <p:spPr>
          <a:xfrm>
            <a:off x="2895775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9580A489-44AD-1EB6-FDF3-EC0E5B12B349}"/>
              </a:ext>
            </a:extLst>
          </p:cNvPr>
          <p:cNvSpPr txBox="1"/>
          <p:nvPr/>
        </p:nvSpPr>
        <p:spPr>
          <a:xfrm>
            <a:off x="2895775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9B55C73E-7DB1-CF09-E81A-8C231A614F35}"/>
              </a:ext>
            </a:extLst>
          </p:cNvPr>
          <p:cNvSpPr txBox="1"/>
          <p:nvPr/>
        </p:nvSpPr>
        <p:spPr>
          <a:xfrm>
            <a:off x="2895775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3622737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计时器 </a:t>
            </a:r>
            <a:r>
              <a:rPr lang="en-US" altLang="zh-CN" dirty="0" err="1"/>
              <a:t>FocusTimer</a:t>
            </a:r>
            <a:endParaRPr lang="en-US" altLang="zh-CN" dirty="0"/>
          </a:p>
          <a:p>
            <a:r>
              <a:rPr lang="zh-CN" altLang="en-US" dirty="0"/>
              <a:t>窗口焦点监控</a:t>
            </a:r>
            <a:r>
              <a:rPr lang="en-US" altLang="zh-CN" dirty="0" err="1"/>
              <a:t>FocusMonitor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6AF1-E229-97EF-25A1-84A2EE24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6" y="2786368"/>
            <a:ext cx="3809758" cy="378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7FD4-70BE-C304-0EE8-8C381C41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74" y="2786368"/>
            <a:ext cx="4742323" cy="2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91F6B8D7-18D8-96EA-ED76-488DF1380459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CDF1563F-5251-C36A-4178-210398E99FC6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8E46387C-3CDC-A411-6D84-111D151307DB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5247DDEF-82AF-DE73-455C-0C73A0B2A51E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F1FE97E0-F837-225B-874D-5A000F5D62BD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770878" y="1838078"/>
            <a:ext cx="1530998" cy="527719"/>
          </a:xfrm>
        </p:spPr>
        <p:txBody>
          <a:bodyPr>
            <a:normAutofit/>
          </a:bodyPr>
          <a:lstStyle/>
          <a:p>
            <a:r>
              <a:rPr lang="zh-CN" altLang="en-US" dirty="0"/>
              <a:t>设置界面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CF096-9CEE-B41D-2ADF-06AE5324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673710"/>
            <a:ext cx="2305727" cy="3636987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89D09FF9-C3E9-84B3-744F-CDD9DEF8CEDE}"/>
              </a:ext>
            </a:extLst>
          </p:cNvPr>
          <p:cNvSpPr txBox="1">
            <a:spLocks/>
          </p:cNvSpPr>
          <p:nvPr/>
        </p:nvSpPr>
        <p:spPr>
          <a:xfrm>
            <a:off x="646426" y="1838078"/>
            <a:ext cx="1530998" cy="5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主界面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AFCE1-CB76-441C-02D2-1949FCBCA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6" y="2673710"/>
            <a:ext cx="2309564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C7A5-21B3-B5D5-8319-4198650B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8E46AD-A0AD-0BED-82B8-434FE4CAAC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0878" y="1838078"/>
            <a:ext cx="1530998" cy="527719"/>
          </a:xfrm>
        </p:spPr>
        <p:txBody>
          <a:bodyPr>
            <a:normAutofit/>
          </a:bodyPr>
          <a:lstStyle/>
          <a:p>
            <a:r>
              <a:rPr lang="zh-CN" altLang="en-US" dirty="0"/>
              <a:t>统计数据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857642-ED9A-1DB9-4656-4C88DCE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5F177CA-EA3D-A4C9-452C-6B3F0AF2F72A}"/>
              </a:ext>
            </a:extLst>
          </p:cNvPr>
          <p:cNvSpPr txBox="1">
            <a:spLocks/>
          </p:cNvSpPr>
          <p:nvPr/>
        </p:nvSpPr>
        <p:spPr>
          <a:xfrm>
            <a:off x="646426" y="1838078"/>
            <a:ext cx="1530998" cy="5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4ED2-1912-AF75-A1EB-9034AF8E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0" y="2905255"/>
            <a:ext cx="3699648" cy="292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5C685F-7F05-FF52-C5CB-8574541A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2" y="2905255"/>
            <a:ext cx="3702728" cy="29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043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1068</TotalTime>
  <Words>206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2016-VI主题-蓝</vt:lpstr>
      <vt:lpstr>PyFocus</vt:lpstr>
      <vt:lpstr>目录 Contents</vt:lpstr>
      <vt:lpstr>目录 Contents</vt:lpstr>
      <vt:lpstr>项目概述</vt:lpstr>
      <vt:lpstr>目录 Contents</vt:lpstr>
      <vt:lpstr>核心功能</vt:lpstr>
      <vt:lpstr>目录 Contents</vt:lpstr>
      <vt:lpstr>界面设计</vt:lpstr>
      <vt:lpstr>界面设计</vt:lpstr>
      <vt:lpstr>目录 Contents</vt:lpstr>
      <vt:lpstr>技术实现</vt:lpstr>
      <vt:lpstr>目录 Contents</vt:lpstr>
      <vt:lpstr>未来计划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PyFocus</dc:title>
  <dc:creator>沈小丹</dc:creator>
  <cp:lastModifiedBy>Brent Chi</cp:lastModifiedBy>
  <cp:revision>66</cp:revision>
  <dcterms:created xsi:type="dcterms:W3CDTF">2016-04-20T02:59:17Z</dcterms:created>
  <dcterms:modified xsi:type="dcterms:W3CDTF">2025-03-15T04:29:13Z</dcterms:modified>
</cp:coreProperties>
</file>