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0" r:id="rId3"/>
    <p:sldId id="261" r:id="rId4"/>
    <p:sldId id="262" r:id="rId5"/>
    <p:sldId id="264" r:id="rId6"/>
    <p:sldId id="265" r:id="rId7"/>
    <p:sldId id="270" r:id="rId8"/>
    <p:sldId id="271" r:id="rId9"/>
    <p:sldId id="285" r:id="rId10"/>
    <p:sldId id="276" r:id="rId11"/>
    <p:sldId id="286" r:id="rId12"/>
    <p:sldId id="280" r:id="rId13"/>
    <p:sldId id="287" r:id="rId14"/>
    <p:sldId id="282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1D8"/>
    <a:srgbClr val="3F6E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65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49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C1FBA-CF23-45CA-A289-03E32D160964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2B0C5-C56D-47E9-BCFE-D990A940F1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00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66BD8-0FC1-456F-BDC6-7D0CA8E36566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CFC841-E2E1-4802-8701-94EA307E94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98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14956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11402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48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350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94232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102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475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pos="1620">
          <p15:clr>
            <a:srgbClr val="FBAE40"/>
          </p15:clr>
        </p15:guide>
        <p15:guide id="4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9" name="矩形 18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06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  <p15:guide id="5" pos="1620">
          <p15:clr>
            <a:srgbClr val="FBAE40"/>
          </p15:clr>
        </p15:guide>
        <p15:guide id="6" pos="2921">
          <p15:clr>
            <a:srgbClr val="FBAE40"/>
          </p15:clr>
        </p15:guide>
        <p15:guide id="7" pos="2160" userDrawn="1">
          <p15:clr>
            <a:srgbClr val="FBAE40"/>
          </p15:clr>
        </p15:guide>
        <p15:guide id="8" pos="38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11" name="直接连接符 10"/>
          <p:cNvCxnSpPr/>
          <p:nvPr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" t="172" r="40" b="-12"/>
          <a:stretch/>
        </p:blipFill>
        <p:spPr>
          <a:xfrm>
            <a:off x="0" y="0"/>
            <a:ext cx="9144000" cy="3899805"/>
          </a:xfrm>
          <a:prstGeom prst="rect">
            <a:avLst/>
          </a:prstGeom>
          <a:ln>
            <a:noFill/>
          </a:ln>
        </p:spPr>
      </p:pic>
      <p:cxnSp>
        <p:nvCxnSpPr>
          <p:cNvPr id="9" name="直接连接符 8"/>
          <p:cNvCxnSpPr/>
          <p:nvPr userDrawn="1"/>
        </p:nvCxnSpPr>
        <p:spPr>
          <a:xfrm>
            <a:off x="0" y="3899805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6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95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16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74" y="3608990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87896" y="1371600"/>
            <a:ext cx="8410492" cy="926932"/>
          </a:xfrm>
        </p:spPr>
        <p:txBody>
          <a:bodyPr>
            <a:noAutofit/>
          </a:bodyPr>
          <a:lstStyle>
            <a:lvl1pPr algn="ctr"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073"/>
            <a:ext cx="9144000" cy="28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501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6000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745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3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-极简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4CE0C3C-47D3-4455-AB34-8268314DB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6688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04390"/>
            <a:ext cx="459922" cy="46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7489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1240"/>
            <a:ext cx="9144000" cy="51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  <p15:guide id="5" pos="3125">
          <p15:clr>
            <a:srgbClr val="FBAE40"/>
          </p15:clr>
        </p15:guide>
        <p15:guide id="6" pos="115">
          <p15:clr>
            <a:srgbClr val="FBAE40"/>
          </p15:clr>
        </p15:guide>
        <p15:guide id="7" pos="4167" userDrawn="1">
          <p15:clr>
            <a:srgbClr val="FBAE40"/>
          </p15:clr>
        </p15:guide>
        <p15:guide id="8" pos="15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6658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26199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330335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1673352"/>
            <a:ext cx="8340421" cy="4999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矩形 9"/>
          <p:cNvSpPr/>
          <p:nvPr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413468" y="863020"/>
            <a:ext cx="8410492" cy="70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0"/>
            <a:ext cx="9144793" cy="664522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4" y="168582"/>
            <a:ext cx="1517655" cy="401413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"/>
            <a:ext cx="9144000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0" y="1231682"/>
            <a:ext cx="9144000" cy="3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737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ransition spd="med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PyFocus</a:t>
            </a:r>
            <a:endParaRPr lang="zh-CN" altLang="en-US" sz="2400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池承运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4977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 noChangeAspect="1"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>
            <a:spLocks/>
          </p:cNvSpPr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 noChangeAspect="1"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 noChangeAspect="1"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 noChangeAspect="1"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 noChangeAspect="1"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0">
            <a:extLst>
              <a:ext uri="{FF2B5EF4-FFF2-40B4-BE49-F238E27FC236}">
                <a16:creationId xmlns:a16="http://schemas.microsoft.com/office/drawing/2014/main" id="{16979BC8-FFF1-AC01-1261-D64EDF941135}"/>
              </a:ext>
            </a:extLst>
          </p:cNvPr>
          <p:cNvSpPr txBox="1"/>
          <p:nvPr/>
        </p:nvSpPr>
        <p:spPr>
          <a:xfrm>
            <a:off x="2887927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1914B754-260E-4FDE-C8C8-49E90DF6D23D}"/>
              </a:ext>
            </a:extLst>
          </p:cNvPr>
          <p:cNvSpPr txBox="1"/>
          <p:nvPr/>
        </p:nvSpPr>
        <p:spPr>
          <a:xfrm>
            <a:off x="2887927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78B60754-7F26-40D1-F6FB-1A42771FAD47}"/>
              </a:ext>
            </a:extLst>
          </p:cNvPr>
          <p:cNvSpPr txBox="1"/>
          <p:nvPr/>
        </p:nvSpPr>
        <p:spPr>
          <a:xfrm>
            <a:off x="2887927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B4CD94D0-FF8F-B191-7A8A-43AB862C536B}"/>
              </a:ext>
            </a:extLst>
          </p:cNvPr>
          <p:cNvSpPr txBox="1"/>
          <p:nvPr/>
        </p:nvSpPr>
        <p:spPr>
          <a:xfrm>
            <a:off x="2887927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10" name="文本框 35">
            <a:extLst>
              <a:ext uri="{FF2B5EF4-FFF2-40B4-BE49-F238E27FC236}">
                <a16:creationId xmlns:a16="http://schemas.microsoft.com/office/drawing/2014/main" id="{B469A5CA-0731-CCC4-E39B-C3A8197F3947}"/>
              </a:ext>
            </a:extLst>
          </p:cNvPr>
          <p:cNvSpPr txBox="1"/>
          <p:nvPr/>
        </p:nvSpPr>
        <p:spPr>
          <a:xfrm>
            <a:off x="2887927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357823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E576E5-8067-52D6-FB85-8BD8D2424D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核心：</a:t>
            </a:r>
            <a:r>
              <a:rPr lang="en-US" altLang="zh-CN" dirty="0"/>
              <a:t>Python</a:t>
            </a:r>
          </a:p>
          <a:p>
            <a:r>
              <a:rPr lang="en-US" altLang="zh-CN" dirty="0"/>
              <a:t>GUI</a:t>
            </a:r>
            <a:r>
              <a:rPr lang="zh-CN" altLang="en-US" dirty="0"/>
              <a:t>：</a:t>
            </a:r>
            <a:r>
              <a:rPr lang="en-US" altLang="zh-CN" dirty="0" err="1"/>
              <a:t>tkinter</a:t>
            </a:r>
            <a:endParaRPr lang="en-US" altLang="zh-CN" dirty="0"/>
          </a:p>
          <a:p>
            <a:r>
              <a:rPr lang="zh-CN" altLang="en-US" dirty="0"/>
              <a:t>第三方库：</a:t>
            </a:r>
            <a:r>
              <a:rPr lang="en-US" altLang="zh-CN" dirty="0"/>
              <a:t>Pillow</a:t>
            </a:r>
            <a:r>
              <a:rPr lang="zh-CN" altLang="en-US" dirty="0"/>
              <a:t>，</a:t>
            </a:r>
            <a:r>
              <a:rPr lang="en-US" altLang="zh-CN" dirty="0" err="1"/>
              <a:t>Pyinstaller</a:t>
            </a:r>
            <a:endParaRPr lang="en-US" altLang="zh-CN" dirty="0"/>
          </a:p>
          <a:p>
            <a:r>
              <a:rPr lang="zh-CN" altLang="en-US" dirty="0"/>
              <a:t>其它工具：</a:t>
            </a:r>
            <a:r>
              <a:rPr lang="en-US" altLang="zh-CN" dirty="0"/>
              <a:t>Github Actions</a:t>
            </a:r>
            <a:r>
              <a:rPr lang="zh-CN" altLang="en-US" dirty="0"/>
              <a:t>自动编译打包发布</a:t>
            </a:r>
            <a:r>
              <a:rPr lang="en-US" altLang="zh-CN" dirty="0"/>
              <a:t>release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BD8703-776D-42AA-E1EE-1D83DFFAE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41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0">
            <a:extLst>
              <a:ext uri="{FF2B5EF4-FFF2-40B4-BE49-F238E27FC236}">
                <a16:creationId xmlns:a16="http://schemas.microsoft.com/office/drawing/2014/main" id="{29A415CD-6608-7B5F-0D18-76E678D4586B}"/>
              </a:ext>
            </a:extLst>
          </p:cNvPr>
          <p:cNvSpPr txBox="1"/>
          <p:nvPr/>
        </p:nvSpPr>
        <p:spPr>
          <a:xfrm>
            <a:off x="2887927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17" name="文本框 15">
            <a:extLst>
              <a:ext uri="{FF2B5EF4-FFF2-40B4-BE49-F238E27FC236}">
                <a16:creationId xmlns:a16="http://schemas.microsoft.com/office/drawing/2014/main" id="{6F568829-3363-592B-E56F-0A3C375A8835}"/>
              </a:ext>
            </a:extLst>
          </p:cNvPr>
          <p:cNvSpPr txBox="1"/>
          <p:nvPr/>
        </p:nvSpPr>
        <p:spPr>
          <a:xfrm>
            <a:off x="2887927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22" name="文本框 20">
            <a:extLst>
              <a:ext uri="{FF2B5EF4-FFF2-40B4-BE49-F238E27FC236}">
                <a16:creationId xmlns:a16="http://schemas.microsoft.com/office/drawing/2014/main" id="{5A59B45A-CA1D-5222-3914-5BF631FF6594}"/>
              </a:ext>
            </a:extLst>
          </p:cNvPr>
          <p:cNvSpPr txBox="1"/>
          <p:nvPr/>
        </p:nvSpPr>
        <p:spPr>
          <a:xfrm>
            <a:off x="2887927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27" name="文本框 25">
            <a:extLst>
              <a:ext uri="{FF2B5EF4-FFF2-40B4-BE49-F238E27FC236}">
                <a16:creationId xmlns:a16="http://schemas.microsoft.com/office/drawing/2014/main" id="{51713160-BFC1-8888-05FF-272E185BF314}"/>
              </a:ext>
            </a:extLst>
          </p:cNvPr>
          <p:cNvSpPr txBox="1"/>
          <p:nvPr/>
        </p:nvSpPr>
        <p:spPr>
          <a:xfrm>
            <a:off x="2887927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28" name="文本框 35">
            <a:extLst>
              <a:ext uri="{FF2B5EF4-FFF2-40B4-BE49-F238E27FC236}">
                <a16:creationId xmlns:a16="http://schemas.microsoft.com/office/drawing/2014/main" id="{05483FAE-E45E-19ED-29D3-4016218A5852}"/>
              </a:ext>
            </a:extLst>
          </p:cNvPr>
          <p:cNvSpPr txBox="1"/>
          <p:nvPr/>
        </p:nvSpPr>
        <p:spPr>
          <a:xfrm>
            <a:off x="2887927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208525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629F48-6564-A6C9-0E1B-6612DCA18C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探索更适合的桌面端平台的注意力检测机制</a:t>
            </a:r>
            <a:endParaRPr lang="en-US" altLang="zh-CN" dirty="0"/>
          </a:p>
          <a:p>
            <a:r>
              <a:rPr lang="zh-CN" altLang="en-US" dirty="0"/>
              <a:t>修</a:t>
            </a:r>
            <a:r>
              <a:rPr lang="en-US" altLang="zh-CN" dirty="0"/>
              <a:t>bug</a:t>
            </a:r>
            <a:r>
              <a:rPr lang="zh-CN" altLang="en-US" dirty="0"/>
              <a:t>（</a:t>
            </a:r>
            <a:r>
              <a:rPr lang="en-US" altLang="zh-CN" dirty="0"/>
              <a:t>issue#1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考虑迁移到</a:t>
            </a:r>
            <a:r>
              <a:rPr lang="en-US" altLang="zh-CN" dirty="0"/>
              <a:t>C#+WPF</a:t>
            </a:r>
            <a:r>
              <a:rPr lang="zh-CN" altLang="en-US"/>
              <a:t>以获得更原生的体验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E9090-A811-12ED-FA17-F2C1F336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未来计划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1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362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841535" y="4063469"/>
            <a:ext cx="843427" cy="443226"/>
            <a:chOff x="666810" y="2586037"/>
            <a:chExt cx="468000" cy="245937"/>
          </a:xfrm>
        </p:grpSpPr>
        <p:sp>
          <p:nvSpPr>
            <p:cNvPr id="2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24" name="文本框 2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15073" y="403465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841535" y="4983444"/>
            <a:ext cx="843427" cy="443226"/>
            <a:chOff x="666810" y="2586037"/>
            <a:chExt cx="468000" cy="245937"/>
          </a:xfrm>
        </p:grpSpPr>
        <p:sp>
          <p:nvSpPr>
            <p:cNvPr id="33" name="Freeform 10"/>
            <p:cNvSpPr>
              <a:spLocks/>
            </p:cNvSpPr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34" name="文本框 3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5" name="直接连接符 34"/>
          <p:cNvCxnSpPr>
            <a:cxnSpLocks/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915073" y="4954628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3155251148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5">
            <a:extLst>
              <a:ext uri="{FF2B5EF4-FFF2-40B4-BE49-F238E27FC236}">
                <a16:creationId xmlns:a16="http://schemas.microsoft.com/office/drawing/2014/main" id="{47174C30-2278-AD6B-745F-249A7CDBC8E1}"/>
              </a:ext>
            </a:extLst>
          </p:cNvPr>
          <p:cNvSpPr txBox="1"/>
          <p:nvPr/>
        </p:nvSpPr>
        <p:spPr>
          <a:xfrm>
            <a:off x="2915073" y="220508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2A621A5C-BD87-0926-017C-1BB4E52E3DDA}"/>
              </a:ext>
            </a:extLst>
          </p:cNvPr>
          <p:cNvSpPr txBox="1"/>
          <p:nvPr/>
        </p:nvSpPr>
        <p:spPr>
          <a:xfrm>
            <a:off x="2915073" y="312505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8" name="文本框 25">
            <a:extLst>
              <a:ext uri="{FF2B5EF4-FFF2-40B4-BE49-F238E27FC236}">
                <a16:creationId xmlns:a16="http://schemas.microsoft.com/office/drawing/2014/main" id="{E4341718-B0E1-B600-C90D-63E4982270C8}"/>
              </a:ext>
            </a:extLst>
          </p:cNvPr>
          <p:cNvSpPr txBox="1"/>
          <p:nvPr/>
        </p:nvSpPr>
        <p:spPr>
          <a:xfrm>
            <a:off x="2915073" y="404503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9" name="文本框 35">
            <a:extLst>
              <a:ext uri="{FF2B5EF4-FFF2-40B4-BE49-F238E27FC236}">
                <a16:creationId xmlns:a16="http://schemas.microsoft.com/office/drawing/2014/main" id="{97BB7D9F-CFDB-0EB6-3BA8-978611C4A784}"/>
              </a:ext>
            </a:extLst>
          </p:cNvPr>
          <p:cNvSpPr txBox="1"/>
          <p:nvPr/>
        </p:nvSpPr>
        <p:spPr>
          <a:xfrm>
            <a:off x="2915073" y="4965005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184620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5761117" cy="49214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灵感来源于手机端的</a:t>
            </a:r>
            <a:r>
              <a:rPr lang="en-US" altLang="zh-CN" dirty="0"/>
              <a:t>Forest App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PC</a:t>
            </a:r>
            <a:r>
              <a:rPr lang="zh-CN" altLang="en-US" dirty="0"/>
              <a:t>端仅有浏览器扩展，无应用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项目概述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775E6B-AEEE-42D0-D8D4-AB163826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64" y="3181758"/>
            <a:ext cx="5501272" cy="31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0">
            <a:extLst>
              <a:ext uri="{FF2B5EF4-FFF2-40B4-BE49-F238E27FC236}">
                <a16:creationId xmlns:a16="http://schemas.microsoft.com/office/drawing/2014/main" id="{0C340769-A38C-2F2C-6C7C-EDC9B25C91E7}"/>
              </a:ext>
            </a:extLst>
          </p:cNvPr>
          <p:cNvSpPr txBox="1"/>
          <p:nvPr/>
        </p:nvSpPr>
        <p:spPr>
          <a:xfrm>
            <a:off x="2895775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07D2FD37-B279-C212-129B-CF505488BA3C}"/>
              </a:ext>
            </a:extLst>
          </p:cNvPr>
          <p:cNvSpPr txBox="1"/>
          <p:nvPr/>
        </p:nvSpPr>
        <p:spPr>
          <a:xfrm>
            <a:off x="2895775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6C9897BE-054F-FBDE-1A31-52E8C02EB6EA}"/>
              </a:ext>
            </a:extLst>
          </p:cNvPr>
          <p:cNvSpPr txBox="1"/>
          <p:nvPr/>
        </p:nvSpPr>
        <p:spPr>
          <a:xfrm>
            <a:off x="2895775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9580A489-44AD-1EB6-FDF3-EC0E5B12B349}"/>
              </a:ext>
            </a:extLst>
          </p:cNvPr>
          <p:cNvSpPr txBox="1"/>
          <p:nvPr/>
        </p:nvSpPr>
        <p:spPr>
          <a:xfrm>
            <a:off x="2895775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10" name="文本框 35">
            <a:extLst>
              <a:ext uri="{FF2B5EF4-FFF2-40B4-BE49-F238E27FC236}">
                <a16:creationId xmlns:a16="http://schemas.microsoft.com/office/drawing/2014/main" id="{9B55C73E-7DB1-CF09-E81A-8C231A614F35}"/>
              </a:ext>
            </a:extLst>
          </p:cNvPr>
          <p:cNvSpPr txBox="1"/>
          <p:nvPr/>
        </p:nvSpPr>
        <p:spPr>
          <a:xfrm>
            <a:off x="2895775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359527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3622737" cy="4921498"/>
          </a:xfrm>
        </p:spPr>
        <p:txBody>
          <a:bodyPr>
            <a:normAutofit/>
          </a:bodyPr>
          <a:lstStyle/>
          <a:p>
            <a:r>
              <a:rPr lang="zh-CN" altLang="en-US" dirty="0"/>
              <a:t>计时器 </a:t>
            </a:r>
            <a:r>
              <a:rPr lang="en-US" altLang="zh-CN" dirty="0" err="1"/>
              <a:t>FocusTimer</a:t>
            </a:r>
            <a:endParaRPr lang="en-US" altLang="zh-CN" dirty="0"/>
          </a:p>
          <a:p>
            <a:r>
              <a:rPr lang="zh-CN" altLang="en-US" dirty="0"/>
              <a:t>窗口焦点监控</a:t>
            </a:r>
            <a:r>
              <a:rPr lang="en-US" altLang="zh-CN" dirty="0" err="1"/>
              <a:t>FocusMonitor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核心功能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56AF1-E229-97EF-25A1-84A2EE24B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6" y="2786368"/>
            <a:ext cx="3809758" cy="378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57FD4-70BE-C304-0EE8-8C381C41A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374" y="2786368"/>
            <a:ext cx="4742323" cy="29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66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Freeform 10"/>
          <p:cNvSpPr>
            <a:spLocks/>
          </p:cNvSpPr>
          <p:nvPr userDrawn="1"/>
        </p:nvSpPr>
        <p:spPr bwMode="auto">
          <a:xfrm>
            <a:off x="1841535" y="1367357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071646" y="1303550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0"/>
          <p:cNvSpPr>
            <a:spLocks/>
          </p:cNvSpPr>
          <p:nvPr userDrawn="1"/>
        </p:nvSpPr>
        <p:spPr bwMode="auto">
          <a:xfrm>
            <a:off x="1841535" y="2287330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2071646" y="2223523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0"/>
          <p:cNvSpPr>
            <a:spLocks/>
          </p:cNvSpPr>
          <p:nvPr userDrawn="1"/>
        </p:nvSpPr>
        <p:spPr bwMode="auto">
          <a:xfrm>
            <a:off x="1841535" y="3207303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2071646" y="3143496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 10"/>
          <p:cNvSpPr>
            <a:spLocks/>
          </p:cNvSpPr>
          <p:nvPr userDrawn="1"/>
        </p:nvSpPr>
        <p:spPr bwMode="auto">
          <a:xfrm>
            <a:off x="1841535" y="4127276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24" name="文本框 23"/>
          <p:cNvSpPr txBox="1"/>
          <p:nvPr userDrawn="1"/>
        </p:nvSpPr>
        <p:spPr>
          <a:xfrm>
            <a:off x="2071646" y="4063469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>
            <a:stCxn id="23" idx="6"/>
          </p:cNvCxnSpPr>
          <p:nvPr/>
        </p:nvCxnSpPr>
        <p:spPr>
          <a:xfrm>
            <a:off x="2534033" y="4471134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"/>
          <p:cNvSpPr>
            <a:spLocks/>
          </p:cNvSpPr>
          <p:nvPr userDrawn="1"/>
        </p:nvSpPr>
        <p:spPr bwMode="auto">
          <a:xfrm>
            <a:off x="1841535" y="5047251"/>
            <a:ext cx="843427" cy="343858"/>
          </a:xfrm>
          <a:custGeom>
            <a:avLst/>
            <a:gdLst>
              <a:gd name="T0" fmla="*/ 3120 w 3800"/>
              <a:gd name="T1" fmla="*/ 0 h 1532"/>
              <a:gd name="T2" fmla="*/ 682 w 3800"/>
              <a:gd name="T3" fmla="*/ 0 h 1532"/>
              <a:gd name="T4" fmla="*/ 682 w 3800"/>
              <a:gd name="T5" fmla="*/ 284 h 1532"/>
              <a:gd name="T6" fmla="*/ 0 w 3800"/>
              <a:gd name="T7" fmla="*/ 766 h 1532"/>
              <a:gd name="T8" fmla="*/ 682 w 3800"/>
              <a:gd name="T9" fmla="*/ 1248 h 1532"/>
              <a:gd name="T10" fmla="*/ 682 w 3800"/>
              <a:gd name="T11" fmla="*/ 1532 h 1532"/>
              <a:gd name="T12" fmla="*/ 3120 w 3800"/>
              <a:gd name="T13" fmla="*/ 1532 h 1532"/>
              <a:gd name="T14" fmla="*/ 3120 w 3800"/>
              <a:gd name="T15" fmla="*/ 1248 h 1532"/>
              <a:gd name="T16" fmla="*/ 3800 w 3800"/>
              <a:gd name="T17" fmla="*/ 766 h 1532"/>
              <a:gd name="T18" fmla="*/ 3120 w 3800"/>
              <a:gd name="T19" fmla="*/ 284 h 1532"/>
              <a:gd name="T20" fmla="*/ 3120 w 3800"/>
              <a:gd name="T21" fmla="*/ 0 h 1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800" h="1532">
                <a:moveTo>
                  <a:pt x="3120" y="0"/>
                </a:moveTo>
                <a:lnTo>
                  <a:pt x="682" y="0"/>
                </a:lnTo>
                <a:lnTo>
                  <a:pt x="682" y="284"/>
                </a:lnTo>
                <a:lnTo>
                  <a:pt x="0" y="766"/>
                </a:lnTo>
                <a:lnTo>
                  <a:pt x="682" y="1248"/>
                </a:lnTo>
                <a:lnTo>
                  <a:pt x="682" y="1532"/>
                </a:lnTo>
                <a:lnTo>
                  <a:pt x="3120" y="1532"/>
                </a:lnTo>
                <a:lnTo>
                  <a:pt x="3120" y="1248"/>
                </a:lnTo>
                <a:lnTo>
                  <a:pt x="3800" y="766"/>
                </a:lnTo>
                <a:lnTo>
                  <a:pt x="3120" y="284"/>
                </a:lnTo>
                <a:lnTo>
                  <a:pt x="312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/>
          </a:p>
        </p:txBody>
      </p:sp>
      <p:sp>
        <p:nvSpPr>
          <p:cNvPr id="34" name="文本框 33"/>
          <p:cNvSpPr txBox="1"/>
          <p:nvPr userDrawn="1"/>
        </p:nvSpPr>
        <p:spPr>
          <a:xfrm>
            <a:off x="2071646" y="4983444"/>
            <a:ext cx="383206" cy="44322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>
            <a:stCxn id="33" idx="6"/>
          </p:cNvCxnSpPr>
          <p:nvPr/>
        </p:nvCxnSpPr>
        <p:spPr>
          <a:xfrm>
            <a:off x="2534033" y="5391109"/>
            <a:ext cx="4500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10">
            <a:extLst>
              <a:ext uri="{FF2B5EF4-FFF2-40B4-BE49-F238E27FC236}">
                <a16:creationId xmlns:a16="http://schemas.microsoft.com/office/drawing/2014/main" id="{91F6B8D7-18D8-96EA-ED76-488DF1380459}"/>
              </a:ext>
            </a:extLst>
          </p:cNvPr>
          <p:cNvSpPr txBox="1"/>
          <p:nvPr/>
        </p:nvSpPr>
        <p:spPr>
          <a:xfrm>
            <a:off x="2887927" y="125749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项目概述</a:t>
            </a:r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CDF1563F-5251-C36A-4178-210398E99FC6}"/>
              </a:ext>
            </a:extLst>
          </p:cNvPr>
          <p:cNvSpPr txBox="1"/>
          <p:nvPr/>
        </p:nvSpPr>
        <p:spPr>
          <a:xfrm>
            <a:off x="2887927" y="218784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核心功能</a:t>
            </a:r>
          </a:p>
        </p:txBody>
      </p:sp>
      <p:sp>
        <p:nvSpPr>
          <p:cNvPr id="8" name="文本框 20">
            <a:extLst>
              <a:ext uri="{FF2B5EF4-FFF2-40B4-BE49-F238E27FC236}">
                <a16:creationId xmlns:a16="http://schemas.microsoft.com/office/drawing/2014/main" id="{8E46387C-3CDC-A411-6D84-111D151307DB}"/>
              </a:ext>
            </a:extLst>
          </p:cNvPr>
          <p:cNvSpPr txBox="1"/>
          <p:nvPr/>
        </p:nvSpPr>
        <p:spPr>
          <a:xfrm>
            <a:off x="2887927" y="3107813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界面设计</a:t>
            </a:r>
          </a:p>
        </p:txBody>
      </p:sp>
      <p:sp>
        <p:nvSpPr>
          <p:cNvPr id="9" name="文本框 25">
            <a:extLst>
              <a:ext uri="{FF2B5EF4-FFF2-40B4-BE49-F238E27FC236}">
                <a16:creationId xmlns:a16="http://schemas.microsoft.com/office/drawing/2014/main" id="{5247DDEF-82AF-DE73-455C-0C73A0B2A51E}"/>
              </a:ext>
            </a:extLst>
          </p:cNvPr>
          <p:cNvSpPr txBox="1"/>
          <p:nvPr/>
        </p:nvSpPr>
        <p:spPr>
          <a:xfrm>
            <a:off x="2887927" y="402778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技术实现</a:t>
            </a:r>
          </a:p>
        </p:txBody>
      </p:sp>
      <p:sp>
        <p:nvSpPr>
          <p:cNvPr id="10" name="文本框 35">
            <a:extLst>
              <a:ext uri="{FF2B5EF4-FFF2-40B4-BE49-F238E27FC236}">
                <a16:creationId xmlns:a16="http://schemas.microsoft.com/office/drawing/2014/main" id="{F1FE97E0-F837-225B-874D-5A000F5D62BD}"/>
              </a:ext>
            </a:extLst>
          </p:cNvPr>
          <p:cNvSpPr txBox="1"/>
          <p:nvPr/>
        </p:nvSpPr>
        <p:spPr>
          <a:xfrm>
            <a:off x="2887927" y="494776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未来计划</a:t>
            </a:r>
          </a:p>
        </p:txBody>
      </p:sp>
    </p:spTree>
    <p:extLst>
      <p:ext uri="{BB962C8B-B14F-4D97-AF65-F5344CB8AC3E}">
        <p14:creationId xmlns:p14="http://schemas.microsoft.com/office/powerpoint/2010/main" val="2473960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5770878" y="1838078"/>
            <a:ext cx="1530998" cy="527719"/>
          </a:xfrm>
        </p:spPr>
        <p:txBody>
          <a:bodyPr>
            <a:normAutofit/>
          </a:bodyPr>
          <a:lstStyle/>
          <a:p>
            <a:r>
              <a:rPr lang="zh-CN" altLang="en-US" dirty="0"/>
              <a:t>设置界面</a:t>
            </a:r>
            <a:endParaRPr lang="en-US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6CF096-9CEE-B41D-2ADF-06AE53242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25" y="2673710"/>
            <a:ext cx="2305727" cy="3636987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89D09FF9-C3E9-84B3-744F-CDD9DEF8CEDE}"/>
              </a:ext>
            </a:extLst>
          </p:cNvPr>
          <p:cNvSpPr txBox="1">
            <a:spLocks/>
          </p:cNvSpPr>
          <p:nvPr/>
        </p:nvSpPr>
        <p:spPr>
          <a:xfrm>
            <a:off x="646426" y="1838078"/>
            <a:ext cx="1530998" cy="5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主界面</a:t>
            </a:r>
            <a:endParaRPr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AFCE1-CB76-441C-02D2-1949FCBCA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16" y="2673710"/>
            <a:ext cx="2309564" cy="3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C7A5-21B3-B5D5-8319-4198650B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D8E46AD-A0AD-0BED-82B8-434FE4CAACF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70878" y="1838078"/>
            <a:ext cx="1530998" cy="527719"/>
          </a:xfrm>
        </p:spPr>
        <p:txBody>
          <a:bodyPr>
            <a:normAutofit/>
          </a:bodyPr>
          <a:lstStyle/>
          <a:p>
            <a:r>
              <a:rPr lang="zh-CN" altLang="en-US" dirty="0"/>
              <a:t>统计数据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E1857642-ED9A-1DB9-4656-4C88DCEC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A5F177CA-EA3D-A4C9-452C-6B3F0AF2F72A}"/>
              </a:ext>
            </a:extLst>
          </p:cNvPr>
          <p:cNvSpPr txBox="1">
            <a:spLocks/>
          </p:cNvSpPr>
          <p:nvPr/>
        </p:nvSpPr>
        <p:spPr>
          <a:xfrm>
            <a:off x="646426" y="1838078"/>
            <a:ext cx="1530998" cy="527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历史记录</a:t>
            </a: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F94ED2-1912-AF75-A1EB-9034AF8E4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00" y="2905255"/>
            <a:ext cx="3699648" cy="2920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5C685F-7F05-FF52-C5CB-8574541A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882" y="2905255"/>
            <a:ext cx="3702728" cy="29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30432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-蓝">
  <a:themeElements>
    <a:clrScheme name="VI蓝色版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004098"/>
      </a:accent1>
      <a:accent2>
        <a:srgbClr val="0086D1"/>
      </a:accent2>
      <a:accent3>
        <a:srgbClr val="338D27"/>
      </a:accent3>
      <a:accent4>
        <a:srgbClr val="00514E"/>
      </a:accent4>
      <a:accent5>
        <a:srgbClr val="FDD000"/>
      </a:accent5>
      <a:accent6>
        <a:srgbClr val="F08300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-蓝" id="{1B918C6D-2D61-4306-88BA-3CA31BAAF13F}" vid="{A734D909-B61D-48C4-8B37-4CE49734400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2016-VI主题-蓝</Template>
  <TotalTime>1068</TotalTime>
  <Words>204</Words>
  <Application>Microsoft Office PowerPoint</Application>
  <PresentationFormat>On-screen Show (4:3)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微软雅黑</vt:lpstr>
      <vt:lpstr>Arial</vt:lpstr>
      <vt:lpstr>Calibri</vt:lpstr>
      <vt:lpstr>2016-VI主题-蓝</vt:lpstr>
      <vt:lpstr>PyFocus</vt:lpstr>
      <vt:lpstr>目录 Contents</vt:lpstr>
      <vt:lpstr>目录 Contents</vt:lpstr>
      <vt:lpstr>项目概述</vt:lpstr>
      <vt:lpstr>目录 Contents</vt:lpstr>
      <vt:lpstr>核心功能</vt:lpstr>
      <vt:lpstr>目录 Contents</vt:lpstr>
      <vt:lpstr>界面设计</vt:lpstr>
      <vt:lpstr>界面设计</vt:lpstr>
      <vt:lpstr>目录 Contents</vt:lpstr>
      <vt:lpstr>技术实现</vt:lpstr>
      <vt:lpstr>目录 Contents</vt:lpstr>
      <vt:lpstr>未来计划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PyFocus</dc:title>
  <dc:creator>沈小丹</dc:creator>
  <cp:lastModifiedBy>Brent Chi</cp:lastModifiedBy>
  <cp:revision>65</cp:revision>
  <dcterms:created xsi:type="dcterms:W3CDTF">2016-04-20T02:59:17Z</dcterms:created>
  <dcterms:modified xsi:type="dcterms:W3CDTF">2025-03-15T04:21:36Z</dcterms:modified>
</cp:coreProperties>
</file>