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3399"/>
    <a:srgbClr val="3399FF"/>
    <a:srgbClr val="00B0F0"/>
    <a:srgbClr val="FFCCFF"/>
    <a:srgbClr val="92D050"/>
    <a:srgbClr val="0070C0"/>
    <a:srgbClr val="005EA6"/>
    <a:srgbClr val="0066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25" d="100"/>
          <a:sy n="125" d="100"/>
        </p:scale>
        <p:origin x="-2421" y="-1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E6019-3D36-EBB4-07ED-023D1A996F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52F99-0269-D4B7-5832-9898A0E0C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CB130-7B3D-8BEB-D58B-2E51698E2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7497F-96D5-627D-75EE-5736551E6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0CD12-3E08-BB52-94E3-FDA3A465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58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A5143-1719-39BC-1EEA-695ECF59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126A10-2127-CFA5-BF00-7D6AED16F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42B15-2C62-0993-6DC7-A1DD20764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82A43-7A06-0514-99BD-50803A74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A91C7-85D2-5843-3F9C-8357CDA1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69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A4FE3B-FCE9-E100-DA88-3393D8B401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92677-2C7B-058F-1D77-4B0EEC2A8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75FC7-F107-E71E-AA71-52C86EBC0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13E60-86AA-61AD-7D96-4E95E63C1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12771-5586-FC02-EA8E-51558FFA4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3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45F4-41D1-C365-EFB6-D097A9383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A882E-C491-9CE4-33A5-D2DF9227C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C2028-3579-7C6C-1545-47EA2B035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0D137-EC3D-5D60-D1A6-A757A9B69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CC240-9232-D739-6B22-2DE425870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74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96E8-E452-46F2-6E6C-6A0D0E9AE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D4C2C-CE19-D9CD-0D25-D0AE09ED2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A1E57-F1B3-C763-102D-C4193D840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4DBBF-6A9B-D864-B8A1-6F86DE23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B514E-A595-809B-E129-F5A483789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34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F930E-F4AF-F5CD-171E-CBEF35A7F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FF41D-80AD-98AB-FDAC-C41968F9A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0294E-6F77-DBD5-6685-8F2C729B3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2F121-56A8-F1E5-89BE-129136B2D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21154-4097-F39F-9504-14DA2236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9402D-E4E8-1E45-1F84-2524967DE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64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FCBF0-AAD7-FAB4-D603-F026D6B3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E2AA1-5945-1F81-4AE9-C4C3A5853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36CF3-7E98-D166-7CD6-79512CF82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513FCC-AA3E-897C-F00F-C8DE198D8F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DA244-E5C1-30CD-9030-E17F46415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A23C4D-D53F-A68A-F215-8259E84B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BBA3D6-0639-8CCE-D8A7-8E2A7F416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9ADFE8-8E48-35E4-0506-C96434FC2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87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FD61-9C4B-18C1-7FC1-D5F3B0E35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8C50B3-51A6-3BE8-D79D-9F1EF0804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0F563-98C2-815F-6375-4DBC0EDF0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6C74ED-F307-EEFB-4628-6C753CC00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39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364AC8-E101-2E82-F25A-EEA9EEE0A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D3449C-A905-E718-6128-F0BCCE46D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82EB5-DC37-2B3E-52BC-E1E5A292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69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3090E-0B5D-5569-9477-E47BF2C30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E9DFC-208B-F07F-BFAF-8976419FA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4D443-5FF8-1E3E-54D8-F83B4B911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D8229-114C-528F-D2B0-DB36AA0F0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F3625-DF46-0BAF-4330-B00C9AB1C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1F891-8048-0FE4-0F41-96852C742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6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72221-638B-A809-D95D-E2B972D75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5A92B2-8A4D-3AB6-A54D-A86B22CB76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B4251-7190-68BA-2E6E-B5714166F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48C4F-5805-10A3-80F3-CAD7C678F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F6D54-5DC7-4171-E6B1-E5A700239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6712F-8ADF-F148-414C-0D419E5CB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4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D8A5F5-3B2B-FCE6-680F-4C6C4B80D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85456-2817-66A4-AB50-CE19C46B3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F733C-A7A9-9FC0-3C78-3AC8DC2DF5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3ADD5-DB0C-4D4E-A7B7-2A6E4D425DCC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5E8E3-3206-F2A7-6240-FF7BC66159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CAA96-DF26-FB2D-4906-555EA8D2C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0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E014D9C-C0EE-4500-A18D-2907C88A6D4B}"/>
              </a:ext>
            </a:extLst>
          </p:cNvPr>
          <p:cNvSpPr>
            <a:spLocks noChangeAspect="1"/>
          </p:cNvSpPr>
          <p:nvPr/>
        </p:nvSpPr>
        <p:spPr>
          <a:xfrm>
            <a:off x="4448910" y="2389444"/>
            <a:ext cx="411423" cy="411423"/>
          </a:xfrm>
          <a:prstGeom prst="roundRect">
            <a:avLst>
              <a:gd name="adj" fmla="val 11026"/>
            </a:avLst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2A3B0C72-863A-4ED1-B70A-EDD430A27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131" y="2417212"/>
            <a:ext cx="355374" cy="36922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B091E36-A1AA-4910-AF0C-6AC0089D6564}"/>
              </a:ext>
            </a:extLst>
          </p:cNvPr>
          <p:cNvSpPr>
            <a:spLocks noChangeAspect="1"/>
          </p:cNvSpPr>
          <p:nvPr/>
        </p:nvSpPr>
        <p:spPr>
          <a:xfrm>
            <a:off x="4448910" y="2835996"/>
            <a:ext cx="411423" cy="411423"/>
          </a:xfrm>
          <a:prstGeom prst="roundRect">
            <a:avLst>
              <a:gd name="adj" fmla="val 11026"/>
            </a:avLst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ack rectang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C9F906B9-EB39-4D5D-8459-3419276111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857" y="2849033"/>
            <a:ext cx="377595" cy="37834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9A3A054-55C3-4843-B706-A941FC881986}"/>
              </a:ext>
            </a:extLst>
          </p:cNvPr>
          <p:cNvGrpSpPr/>
          <p:nvPr/>
        </p:nvGrpSpPr>
        <p:grpSpPr>
          <a:xfrm>
            <a:off x="4892449" y="2835996"/>
            <a:ext cx="423768" cy="411423"/>
            <a:chOff x="3372084" y="3453994"/>
            <a:chExt cx="423768" cy="411423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E909B689-6ED3-447C-91F1-7381D3AB94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78258" y="3453994"/>
              <a:ext cx="411423" cy="411423"/>
            </a:xfrm>
            <a:prstGeom prst="roundRect">
              <a:avLst>
                <a:gd name="adj" fmla="val 11026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 descr="A picture containing looking, dark&#10;&#10;Description automatically generated">
              <a:extLst>
                <a:ext uri="{FF2B5EF4-FFF2-40B4-BE49-F238E27FC236}">
                  <a16:creationId xmlns:a16="http://schemas.microsoft.com/office/drawing/2014/main" id="{474EC151-7DB0-4F3D-A04D-983C6E0BA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063852">
              <a:off x="3372084" y="3540337"/>
              <a:ext cx="423768" cy="218694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0F1609D-91F1-4A63-BAB0-1686CA84C5DC}"/>
              </a:ext>
            </a:extLst>
          </p:cNvPr>
          <p:cNvGrpSpPr/>
          <p:nvPr/>
        </p:nvGrpSpPr>
        <p:grpSpPr>
          <a:xfrm rot="1720764">
            <a:off x="4990047" y="2336663"/>
            <a:ext cx="411423" cy="411423"/>
            <a:chOff x="3378258" y="3001902"/>
            <a:chExt cx="411423" cy="411423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722CCC7-06D4-4D15-BD84-489F52D09D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78258" y="3001902"/>
              <a:ext cx="411423" cy="411423"/>
            </a:xfrm>
            <a:prstGeom prst="roundRect">
              <a:avLst>
                <a:gd name="adj" fmla="val 11026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41C60A9F-DF33-434E-81C1-9A0AB0877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5170" y="3055040"/>
              <a:ext cx="377595" cy="302197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5E338BD-08E0-4AD3-80AE-848BAAEDC543}"/>
              </a:ext>
            </a:extLst>
          </p:cNvPr>
          <p:cNvGrpSpPr/>
          <p:nvPr/>
        </p:nvGrpSpPr>
        <p:grpSpPr>
          <a:xfrm>
            <a:off x="6349242" y="1527921"/>
            <a:ext cx="1898179" cy="1961232"/>
            <a:chOff x="3525873" y="613521"/>
            <a:chExt cx="1898179" cy="196123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62A724E-CA58-430B-AE02-CCEC42182F76}"/>
                </a:ext>
              </a:extLst>
            </p:cNvPr>
            <p:cNvGrpSpPr/>
            <p:nvPr/>
          </p:nvGrpSpPr>
          <p:grpSpPr>
            <a:xfrm>
              <a:off x="3674265" y="613521"/>
              <a:ext cx="1662260" cy="1598331"/>
              <a:chOff x="3674265" y="613521"/>
              <a:chExt cx="1662260" cy="1598331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3541F1F4-3D79-4D05-AAB4-DCFC0112CD4C}"/>
                  </a:ext>
                </a:extLst>
              </p:cNvPr>
              <p:cNvGrpSpPr/>
              <p:nvPr/>
            </p:nvGrpSpPr>
            <p:grpSpPr>
              <a:xfrm>
                <a:off x="3674265" y="707353"/>
                <a:ext cx="731414" cy="731414"/>
                <a:chOff x="2923005" y="3001902"/>
                <a:chExt cx="411423" cy="411423"/>
              </a:xfrm>
            </p:grpSpPr>
            <p:sp>
              <p:nvSpPr>
                <p:cNvPr id="32" name="Rectangle: Rounded Corners 31">
                  <a:extLst>
                    <a:ext uri="{FF2B5EF4-FFF2-40B4-BE49-F238E27FC236}">
                      <a16:creationId xmlns:a16="http://schemas.microsoft.com/office/drawing/2014/main" id="{A29E433C-61C2-4498-991F-7FCB267170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23005" y="3001902"/>
                  <a:ext cx="411423" cy="411423"/>
                </a:xfrm>
                <a:prstGeom prst="roundRect">
                  <a:avLst>
                    <a:gd name="adj" fmla="val 11026"/>
                  </a:avLst>
                </a:prstGeom>
                <a:solidFill>
                  <a:srgbClr val="FF33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3" name="Picture 32" descr="A picture containing night sky&#10;&#10;Description automatically generated">
                  <a:extLst>
                    <a:ext uri="{FF2B5EF4-FFF2-40B4-BE49-F238E27FC236}">
                      <a16:creationId xmlns:a16="http://schemas.microsoft.com/office/drawing/2014/main" id="{9D34CB2C-1A2F-49D6-B4A0-2289C0A064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45226" y="3029670"/>
                  <a:ext cx="355374" cy="36922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4C56BF47-603C-45E2-A2A1-203580983655}"/>
                  </a:ext>
                </a:extLst>
              </p:cNvPr>
              <p:cNvGrpSpPr/>
              <p:nvPr/>
            </p:nvGrpSpPr>
            <p:grpSpPr>
              <a:xfrm>
                <a:off x="3674265" y="1480438"/>
                <a:ext cx="731414" cy="731414"/>
                <a:chOff x="2923005" y="3453994"/>
                <a:chExt cx="411423" cy="411423"/>
              </a:xfrm>
            </p:grpSpPr>
            <p:sp>
              <p:nvSpPr>
                <p:cNvPr id="30" name="Rectangle: Rounded Corners 29">
                  <a:extLst>
                    <a:ext uri="{FF2B5EF4-FFF2-40B4-BE49-F238E27FC236}">
                      <a16:creationId xmlns:a16="http://schemas.microsoft.com/office/drawing/2014/main" id="{D6D13782-E09D-45F4-BDA1-2A62953382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23005" y="3453994"/>
                  <a:ext cx="411423" cy="411423"/>
                </a:xfrm>
                <a:prstGeom prst="roundRect">
                  <a:avLst>
                    <a:gd name="adj" fmla="val 11026"/>
                  </a:avLst>
                </a:prstGeom>
                <a:solidFill>
                  <a:srgbClr val="3399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1" name="Picture 30" descr="A black rectangle with a black background&#10;&#10;Description automatically generated with low confidence">
                  <a:extLst>
                    <a:ext uri="{FF2B5EF4-FFF2-40B4-BE49-F238E27FC236}">
                      <a16:creationId xmlns:a16="http://schemas.microsoft.com/office/drawing/2014/main" id="{45370E30-D5AA-48D5-83D7-39FF71A9CA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41952" y="3467031"/>
                  <a:ext cx="377595" cy="378343"/>
                </a:xfrm>
                <a:prstGeom prst="rect">
                  <a:avLst/>
                </a:prstGeom>
              </p:spPr>
            </p:pic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FC108842-830C-439B-93D0-4633C376ABD6}"/>
                  </a:ext>
                </a:extLst>
              </p:cNvPr>
              <p:cNvGrpSpPr/>
              <p:nvPr/>
            </p:nvGrpSpPr>
            <p:grpSpPr>
              <a:xfrm>
                <a:off x="4436798" y="1480438"/>
                <a:ext cx="753360" cy="731414"/>
                <a:chOff x="3372084" y="3453994"/>
                <a:chExt cx="423768" cy="411423"/>
              </a:xfrm>
            </p:grpSpPr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EE5E8230-2344-4109-8F4E-3739047E81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78258" y="3453994"/>
                  <a:ext cx="411423" cy="411423"/>
                </a:xfrm>
                <a:prstGeom prst="roundRect">
                  <a:avLst>
                    <a:gd name="adj" fmla="val 11026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9" name="Picture 28" descr="A picture containing looking, dark&#10;&#10;Description automatically generated">
                  <a:extLst>
                    <a:ext uri="{FF2B5EF4-FFF2-40B4-BE49-F238E27FC236}">
                      <a16:creationId xmlns:a16="http://schemas.microsoft.com/office/drawing/2014/main" id="{F32D06AE-5F69-42E5-81F3-4D994BC2FD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9063852">
                  <a:off x="3372084" y="3540337"/>
                  <a:ext cx="423768" cy="218694"/>
                </a:xfrm>
                <a:prstGeom prst="rect">
                  <a:avLst/>
                </a:prstGeom>
              </p:spPr>
            </p:pic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18A4558E-CE09-45DA-9208-2F83F9643444}"/>
                  </a:ext>
                </a:extLst>
              </p:cNvPr>
              <p:cNvGrpSpPr/>
              <p:nvPr/>
            </p:nvGrpSpPr>
            <p:grpSpPr>
              <a:xfrm rot="1720764">
                <a:off x="4605111" y="613521"/>
                <a:ext cx="731414" cy="731414"/>
                <a:chOff x="3378258" y="3001901"/>
                <a:chExt cx="411423" cy="411423"/>
              </a:xfrm>
            </p:grpSpPr>
            <p:sp>
              <p:nvSpPr>
                <p:cNvPr id="26" name="Rectangle: Rounded Corners 25">
                  <a:extLst>
                    <a:ext uri="{FF2B5EF4-FFF2-40B4-BE49-F238E27FC236}">
                      <a16:creationId xmlns:a16="http://schemas.microsoft.com/office/drawing/2014/main" id="{8FBA51C3-4A6A-471E-96ED-943C28BE9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78258" y="3001901"/>
                  <a:ext cx="411423" cy="411423"/>
                </a:xfrm>
                <a:prstGeom prst="roundRect">
                  <a:avLst>
                    <a:gd name="adj" fmla="val 11026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7" name="Picture 26" descr="Shap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413388AD-6D34-4F61-890A-B89AFF145E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95170" y="3055040"/>
                  <a:ext cx="377595" cy="30219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12CA128-74CB-4A55-9CE4-D8E4DCD89917}"/>
                </a:ext>
              </a:extLst>
            </p:cNvPr>
            <p:cNvGrpSpPr/>
            <p:nvPr/>
          </p:nvGrpSpPr>
          <p:grpSpPr>
            <a:xfrm>
              <a:off x="3525873" y="2236199"/>
              <a:ext cx="1898179" cy="338554"/>
              <a:chOff x="3525873" y="2741028"/>
              <a:chExt cx="1898179" cy="338554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CE183D5-6B15-4D91-BD09-F8EA4B1C78AA}"/>
                  </a:ext>
                </a:extLst>
              </p:cNvPr>
              <p:cNvSpPr/>
              <p:nvPr/>
            </p:nvSpPr>
            <p:spPr>
              <a:xfrm>
                <a:off x="3940969" y="2770118"/>
                <a:ext cx="271462" cy="27085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13C7C36-A329-4963-9477-46823EB16E8B}"/>
                  </a:ext>
                </a:extLst>
              </p:cNvPr>
              <p:cNvSpPr/>
              <p:nvPr/>
            </p:nvSpPr>
            <p:spPr>
              <a:xfrm>
                <a:off x="4886296" y="2770118"/>
                <a:ext cx="271462" cy="27085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04511BB-91F8-46B3-A85F-E58AE2B32D33}"/>
                  </a:ext>
                </a:extLst>
              </p:cNvPr>
              <p:cNvSpPr/>
              <p:nvPr/>
            </p:nvSpPr>
            <p:spPr>
              <a:xfrm>
                <a:off x="3525873" y="2741028"/>
                <a:ext cx="189817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FF3399"/>
                    </a:solidFill>
                    <a:latin typeface="Verdana" panose="020B0604030504040204" pitchFamily="34" charset="0"/>
                  </a:rPr>
                  <a:t>BR</a:t>
                </a:r>
                <a:r>
                  <a:rPr lang="en-US" sz="1600" b="1" i="1" dirty="0">
                    <a:solidFill>
                      <a:schemeClr val="bg1"/>
                    </a:solidFill>
                    <a:highlight>
                      <a:srgbClr val="FF3399"/>
                    </a:highlight>
                    <a:latin typeface="Verdana" panose="020B0604030504040204" pitchFamily="34" charset="0"/>
                  </a:rPr>
                  <a:t>A</a:t>
                </a:r>
                <a:r>
                  <a:rPr lang="en-US" sz="1600" b="1" dirty="0">
                    <a:solidFill>
                      <a:schemeClr val="bg1"/>
                    </a:solidFill>
                    <a:highlight>
                      <a:srgbClr val="FF3399"/>
                    </a:highlight>
                    <a:latin typeface="Verdana" panose="020B0604030504040204" pitchFamily="34" charset="0"/>
                  </a:rPr>
                  <a:t>I</a:t>
                </a:r>
                <a:r>
                  <a:rPr lang="en-US" sz="1600" b="1" dirty="0">
                    <a:solidFill>
                      <a:srgbClr val="FF3399"/>
                    </a:solidFill>
                    <a:latin typeface="Verdana" panose="020B0604030504040204" pitchFamily="34" charset="0"/>
                  </a:rPr>
                  <a:t>N</a:t>
                </a:r>
                <a:r>
                  <a:rPr lang="en-US" sz="1600" b="1" dirty="0">
                    <a:solidFill>
                      <a:srgbClr val="000000"/>
                    </a:solidFill>
                    <a:latin typeface="Verdana" panose="020B0604030504040204" pitchFamily="34" charset="0"/>
                  </a:rPr>
                  <a:t> </a:t>
                </a:r>
                <a:r>
                  <a:rPr lang="en-US" sz="1600" b="1" i="1" dirty="0" err="1">
                    <a:solidFill>
                      <a:srgbClr val="3399FF"/>
                    </a:solidFill>
                    <a:latin typeface="Verdana" panose="020B0604030504040204" pitchFamily="34" charset="0"/>
                  </a:rPr>
                  <a:t>Re</a:t>
                </a:r>
                <a:r>
                  <a:rPr lang="en-US" sz="1600" b="1" dirty="0" err="1">
                    <a:solidFill>
                      <a:srgbClr val="3399FF"/>
                    </a:solidFill>
                    <a:latin typeface="Verdana" panose="020B0604030504040204" pitchFamily="34" charset="0"/>
                  </a:rPr>
                  <a:t>P</a:t>
                </a:r>
                <a:r>
                  <a:rPr lang="en-US" sz="1600" b="1" i="1" dirty="0" err="1">
                    <a:solidFill>
                      <a:schemeClr val="bg1"/>
                    </a:solidFill>
                    <a:highlight>
                      <a:srgbClr val="3399FF"/>
                    </a:highlight>
                    <a:latin typeface="Verdana" panose="020B0604030504040204" pitchFamily="34" charset="0"/>
                  </a:rPr>
                  <a:t>A</a:t>
                </a:r>
                <a:r>
                  <a:rPr lang="en-US" sz="1600" b="1" dirty="0" err="1">
                    <a:solidFill>
                      <a:schemeClr val="bg1"/>
                    </a:solidFill>
                    <a:highlight>
                      <a:srgbClr val="3399FF"/>
                    </a:highlight>
                    <a:latin typeface="Verdana" panose="020B0604030504040204" pitchFamily="34" charset="0"/>
                  </a:rPr>
                  <a:t>I</a:t>
                </a:r>
                <a:r>
                  <a:rPr lang="en-US" sz="1600" b="1" dirty="0" err="1">
                    <a:solidFill>
                      <a:srgbClr val="3399FF"/>
                    </a:solidFill>
                    <a:latin typeface="Verdana" panose="020B0604030504040204" pitchFamily="34" charset="0"/>
                  </a:rPr>
                  <a:t>R</a:t>
                </a:r>
                <a:endParaRPr lang="en-US" sz="1600" dirty="0">
                  <a:solidFill>
                    <a:srgbClr val="3399FF"/>
                  </a:solidFill>
                </a:endParaRP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9A57416-FCFF-405E-A3AD-107336934B42}"/>
              </a:ext>
            </a:extLst>
          </p:cNvPr>
          <p:cNvGrpSpPr>
            <a:grpSpLocks noChangeAspect="1"/>
          </p:cNvGrpSpPr>
          <p:nvPr/>
        </p:nvGrpSpPr>
        <p:grpSpPr>
          <a:xfrm>
            <a:off x="4478115" y="4437588"/>
            <a:ext cx="960399" cy="905681"/>
            <a:chOff x="4439019" y="4922007"/>
            <a:chExt cx="960399" cy="905681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7585845-BC94-42DD-97C4-8FABA4230FAE}"/>
                </a:ext>
              </a:extLst>
            </p:cNvPr>
            <p:cNvGrpSpPr/>
            <p:nvPr/>
          </p:nvGrpSpPr>
          <p:grpSpPr>
            <a:xfrm rot="1593285">
              <a:off x="4987995" y="4922007"/>
              <a:ext cx="411423" cy="496911"/>
              <a:chOff x="4923821" y="4941359"/>
              <a:chExt cx="411423" cy="496911"/>
            </a:xfrm>
          </p:grpSpPr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A86F41C4-EA9C-4371-A15C-385CA9C9AAD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4881077" y="4984103"/>
                <a:ext cx="496911" cy="411423"/>
              </a:xfrm>
              <a:custGeom>
                <a:avLst/>
                <a:gdLst>
                  <a:gd name="connsiteX0" fmla="*/ 0 w 496911"/>
                  <a:gd name="connsiteY0" fmla="*/ 205713 h 411423"/>
                  <a:gd name="connsiteX1" fmla="*/ 55842 w 496911"/>
                  <a:gd name="connsiteY1" fmla="*/ 149871 h 411423"/>
                  <a:gd name="connsiteX2" fmla="*/ 77579 w 496911"/>
                  <a:gd name="connsiteY2" fmla="*/ 154260 h 411423"/>
                  <a:gd name="connsiteX3" fmla="*/ 85488 w 496911"/>
                  <a:gd name="connsiteY3" fmla="*/ 159592 h 411423"/>
                  <a:gd name="connsiteX4" fmla="*/ 85488 w 496911"/>
                  <a:gd name="connsiteY4" fmla="*/ 45363 h 411423"/>
                  <a:gd name="connsiteX5" fmla="*/ 130851 w 496911"/>
                  <a:gd name="connsiteY5" fmla="*/ 0 h 411423"/>
                  <a:gd name="connsiteX6" fmla="*/ 210713 w 496911"/>
                  <a:gd name="connsiteY6" fmla="*/ 0 h 411423"/>
                  <a:gd name="connsiteX7" fmla="*/ 214845 w 496911"/>
                  <a:gd name="connsiteY7" fmla="*/ 20470 h 411423"/>
                  <a:gd name="connsiteX8" fmla="*/ 291199 w 496911"/>
                  <a:gd name="connsiteY8" fmla="*/ 71080 h 411423"/>
                  <a:gd name="connsiteX9" fmla="*/ 367553 w 496911"/>
                  <a:gd name="connsiteY9" fmla="*/ 20470 h 411423"/>
                  <a:gd name="connsiteX10" fmla="*/ 371686 w 496911"/>
                  <a:gd name="connsiteY10" fmla="*/ 0 h 411423"/>
                  <a:gd name="connsiteX11" fmla="*/ 451548 w 496911"/>
                  <a:gd name="connsiteY11" fmla="*/ 0 h 411423"/>
                  <a:gd name="connsiteX12" fmla="*/ 496911 w 496911"/>
                  <a:gd name="connsiteY12" fmla="*/ 45363 h 411423"/>
                  <a:gd name="connsiteX13" fmla="*/ 496911 w 496911"/>
                  <a:gd name="connsiteY13" fmla="*/ 366060 h 411423"/>
                  <a:gd name="connsiteX14" fmla="*/ 451548 w 496911"/>
                  <a:gd name="connsiteY14" fmla="*/ 411423 h 411423"/>
                  <a:gd name="connsiteX15" fmla="*/ 130851 w 496911"/>
                  <a:gd name="connsiteY15" fmla="*/ 411423 h 411423"/>
                  <a:gd name="connsiteX16" fmla="*/ 85488 w 496911"/>
                  <a:gd name="connsiteY16" fmla="*/ 366060 h 411423"/>
                  <a:gd name="connsiteX17" fmla="*/ 85488 w 496911"/>
                  <a:gd name="connsiteY17" fmla="*/ 251834 h 411423"/>
                  <a:gd name="connsiteX18" fmla="*/ 77579 w 496911"/>
                  <a:gd name="connsiteY18" fmla="*/ 257167 h 411423"/>
                  <a:gd name="connsiteX19" fmla="*/ 55842 w 496911"/>
                  <a:gd name="connsiteY19" fmla="*/ 261555 h 411423"/>
                  <a:gd name="connsiteX20" fmla="*/ 0 w 496911"/>
                  <a:gd name="connsiteY20" fmla="*/ 205713 h 411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96911" h="411423">
                    <a:moveTo>
                      <a:pt x="0" y="205713"/>
                    </a:moveTo>
                    <a:cubicBezTo>
                      <a:pt x="0" y="174872"/>
                      <a:pt x="25001" y="149871"/>
                      <a:pt x="55842" y="149871"/>
                    </a:cubicBezTo>
                    <a:cubicBezTo>
                      <a:pt x="63553" y="149871"/>
                      <a:pt x="70898" y="151434"/>
                      <a:pt x="77579" y="154260"/>
                    </a:cubicBezTo>
                    <a:lnTo>
                      <a:pt x="85488" y="159592"/>
                    </a:lnTo>
                    <a:lnTo>
                      <a:pt x="85488" y="45363"/>
                    </a:lnTo>
                    <a:cubicBezTo>
                      <a:pt x="85488" y="20310"/>
                      <a:pt x="105798" y="0"/>
                      <a:pt x="130851" y="0"/>
                    </a:cubicBezTo>
                    <a:lnTo>
                      <a:pt x="210713" y="0"/>
                    </a:lnTo>
                    <a:lnTo>
                      <a:pt x="214845" y="20470"/>
                    </a:lnTo>
                    <a:cubicBezTo>
                      <a:pt x="227425" y="50212"/>
                      <a:pt x="256875" y="71080"/>
                      <a:pt x="291199" y="71080"/>
                    </a:cubicBezTo>
                    <a:cubicBezTo>
                      <a:pt x="325524" y="71080"/>
                      <a:pt x="354974" y="50212"/>
                      <a:pt x="367553" y="20470"/>
                    </a:cubicBezTo>
                    <a:lnTo>
                      <a:pt x="371686" y="0"/>
                    </a:lnTo>
                    <a:lnTo>
                      <a:pt x="451548" y="0"/>
                    </a:lnTo>
                    <a:cubicBezTo>
                      <a:pt x="476601" y="0"/>
                      <a:pt x="496911" y="20310"/>
                      <a:pt x="496911" y="45363"/>
                    </a:cubicBezTo>
                    <a:lnTo>
                      <a:pt x="496911" y="366060"/>
                    </a:lnTo>
                    <a:cubicBezTo>
                      <a:pt x="496911" y="391113"/>
                      <a:pt x="476601" y="411423"/>
                      <a:pt x="451548" y="411423"/>
                    </a:cubicBezTo>
                    <a:lnTo>
                      <a:pt x="130851" y="411423"/>
                    </a:lnTo>
                    <a:cubicBezTo>
                      <a:pt x="105798" y="411423"/>
                      <a:pt x="85488" y="391113"/>
                      <a:pt x="85488" y="366060"/>
                    </a:cubicBezTo>
                    <a:lnTo>
                      <a:pt x="85488" y="251834"/>
                    </a:lnTo>
                    <a:lnTo>
                      <a:pt x="77579" y="257167"/>
                    </a:lnTo>
                    <a:cubicBezTo>
                      <a:pt x="70898" y="259993"/>
                      <a:pt x="63553" y="261555"/>
                      <a:pt x="55842" y="261555"/>
                    </a:cubicBezTo>
                    <a:cubicBezTo>
                      <a:pt x="25001" y="261555"/>
                      <a:pt x="0" y="236554"/>
                      <a:pt x="0" y="205713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8" name="Picture 77" descr="Shape&#10;&#10;Description automatically generated with medium confidence">
                <a:extLst>
                  <a:ext uri="{FF2B5EF4-FFF2-40B4-BE49-F238E27FC236}">
                    <a16:creationId xmlns:a16="http://schemas.microsoft.com/office/drawing/2014/main" id="{FBAEB10B-52B7-4D2B-9718-59B36D9D6B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97691" y="5020454"/>
                <a:ext cx="290443" cy="253233"/>
              </a:xfrm>
              <a:prstGeom prst="rect">
                <a:avLst/>
              </a:prstGeom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A149A46-B387-4EB5-A6D1-15C3FDF44DC5}"/>
                </a:ext>
              </a:extLst>
            </p:cNvPr>
            <p:cNvGrpSpPr/>
            <p:nvPr/>
          </p:nvGrpSpPr>
          <p:grpSpPr>
            <a:xfrm>
              <a:off x="4439462" y="5330608"/>
              <a:ext cx="411423" cy="496911"/>
              <a:chOff x="4439462" y="5330608"/>
              <a:chExt cx="411423" cy="496911"/>
            </a:xfrm>
          </p:grpSpPr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4838923B-F60D-4375-8E4A-C96FF7533FD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396718" y="5373352"/>
                <a:ext cx="496911" cy="411423"/>
              </a:xfrm>
              <a:custGeom>
                <a:avLst/>
                <a:gdLst>
                  <a:gd name="connsiteX0" fmla="*/ 0 w 496911"/>
                  <a:gd name="connsiteY0" fmla="*/ 205713 h 411423"/>
                  <a:gd name="connsiteX1" fmla="*/ 55842 w 496911"/>
                  <a:gd name="connsiteY1" fmla="*/ 149871 h 411423"/>
                  <a:gd name="connsiteX2" fmla="*/ 77579 w 496911"/>
                  <a:gd name="connsiteY2" fmla="*/ 154260 h 411423"/>
                  <a:gd name="connsiteX3" fmla="*/ 85488 w 496911"/>
                  <a:gd name="connsiteY3" fmla="*/ 159592 h 411423"/>
                  <a:gd name="connsiteX4" fmla="*/ 85488 w 496911"/>
                  <a:gd name="connsiteY4" fmla="*/ 45363 h 411423"/>
                  <a:gd name="connsiteX5" fmla="*/ 130851 w 496911"/>
                  <a:gd name="connsiteY5" fmla="*/ 0 h 411423"/>
                  <a:gd name="connsiteX6" fmla="*/ 210713 w 496911"/>
                  <a:gd name="connsiteY6" fmla="*/ 0 h 411423"/>
                  <a:gd name="connsiteX7" fmla="*/ 214845 w 496911"/>
                  <a:gd name="connsiteY7" fmla="*/ 20470 h 411423"/>
                  <a:gd name="connsiteX8" fmla="*/ 291199 w 496911"/>
                  <a:gd name="connsiteY8" fmla="*/ 71080 h 411423"/>
                  <a:gd name="connsiteX9" fmla="*/ 367553 w 496911"/>
                  <a:gd name="connsiteY9" fmla="*/ 20470 h 411423"/>
                  <a:gd name="connsiteX10" fmla="*/ 371686 w 496911"/>
                  <a:gd name="connsiteY10" fmla="*/ 0 h 411423"/>
                  <a:gd name="connsiteX11" fmla="*/ 451548 w 496911"/>
                  <a:gd name="connsiteY11" fmla="*/ 0 h 411423"/>
                  <a:gd name="connsiteX12" fmla="*/ 496911 w 496911"/>
                  <a:gd name="connsiteY12" fmla="*/ 45363 h 411423"/>
                  <a:gd name="connsiteX13" fmla="*/ 496911 w 496911"/>
                  <a:gd name="connsiteY13" fmla="*/ 366060 h 411423"/>
                  <a:gd name="connsiteX14" fmla="*/ 451548 w 496911"/>
                  <a:gd name="connsiteY14" fmla="*/ 411423 h 411423"/>
                  <a:gd name="connsiteX15" fmla="*/ 130851 w 496911"/>
                  <a:gd name="connsiteY15" fmla="*/ 411423 h 411423"/>
                  <a:gd name="connsiteX16" fmla="*/ 85488 w 496911"/>
                  <a:gd name="connsiteY16" fmla="*/ 366060 h 411423"/>
                  <a:gd name="connsiteX17" fmla="*/ 85488 w 496911"/>
                  <a:gd name="connsiteY17" fmla="*/ 251834 h 411423"/>
                  <a:gd name="connsiteX18" fmla="*/ 77579 w 496911"/>
                  <a:gd name="connsiteY18" fmla="*/ 257167 h 411423"/>
                  <a:gd name="connsiteX19" fmla="*/ 55842 w 496911"/>
                  <a:gd name="connsiteY19" fmla="*/ 261555 h 411423"/>
                  <a:gd name="connsiteX20" fmla="*/ 0 w 496911"/>
                  <a:gd name="connsiteY20" fmla="*/ 205713 h 411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96911" h="411423">
                    <a:moveTo>
                      <a:pt x="0" y="205713"/>
                    </a:moveTo>
                    <a:cubicBezTo>
                      <a:pt x="0" y="174872"/>
                      <a:pt x="25001" y="149871"/>
                      <a:pt x="55842" y="149871"/>
                    </a:cubicBezTo>
                    <a:cubicBezTo>
                      <a:pt x="63553" y="149871"/>
                      <a:pt x="70898" y="151434"/>
                      <a:pt x="77579" y="154260"/>
                    </a:cubicBezTo>
                    <a:lnTo>
                      <a:pt x="85488" y="159592"/>
                    </a:lnTo>
                    <a:lnTo>
                      <a:pt x="85488" y="45363"/>
                    </a:lnTo>
                    <a:cubicBezTo>
                      <a:pt x="85488" y="20310"/>
                      <a:pt x="105798" y="0"/>
                      <a:pt x="130851" y="0"/>
                    </a:cubicBezTo>
                    <a:lnTo>
                      <a:pt x="210713" y="0"/>
                    </a:lnTo>
                    <a:lnTo>
                      <a:pt x="214845" y="20470"/>
                    </a:lnTo>
                    <a:cubicBezTo>
                      <a:pt x="227425" y="50212"/>
                      <a:pt x="256875" y="71080"/>
                      <a:pt x="291199" y="71080"/>
                    </a:cubicBezTo>
                    <a:cubicBezTo>
                      <a:pt x="325524" y="71080"/>
                      <a:pt x="354974" y="50212"/>
                      <a:pt x="367553" y="20470"/>
                    </a:cubicBezTo>
                    <a:lnTo>
                      <a:pt x="371686" y="0"/>
                    </a:lnTo>
                    <a:lnTo>
                      <a:pt x="451548" y="0"/>
                    </a:lnTo>
                    <a:cubicBezTo>
                      <a:pt x="476601" y="0"/>
                      <a:pt x="496911" y="20310"/>
                      <a:pt x="496911" y="45363"/>
                    </a:cubicBezTo>
                    <a:lnTo>
                      <a:pt x="496911" y="366060"/>
                    </a:lnTo>
                    <a:cubicBezTo>
                      <a:pt x="496911" y="391113"/>
                      <a:pt x="476601" y="411423"/>
                      <a:pt x="451548" y="411423"/>
                    </a:cubicBezTo>
                    <a:lnTo>
                      <a:pt x="130851" y="411423"/>
                    </a:lnTo>
                    <a:cubicBezTo>
                      <a:pt x="105798" y="411423"/>
                      <a:pt x="85488" y="391113"/>
                      <a:pt x="85488" y="366060"/>
                    </a:cubicBezTo>
                    <a:lnTo>
                      <a:pt x="85488" y="251834"/>
                    </a:lnTo>
                    <a:lnTo>
                      <a:pt x="77579" y="257167"/>
                    </a:lnTo>
                    <a:cubicBezTo>
                      <a:pt x="70898" y="259993"/>
                      <a:pt x="63553" y="261555"/>
                      <a:pt x="55842" y="261555"/>
                    </a:cubicBezTo>
                    <a:cubicBezTo>
                      <a:pt x="25001" y="261555"/>
                      <a:pt x="0" y="236554"/>
                      <a:pt x="0" y="205713"/>
                    </a:cubicBezTo>
                    <a:close/>
                  </a:path>
                </a:pathLst>
              </a:custGeom>
              <a:solidFill>
                <a:srgbClr val="33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9" name="Picture 78" descr="A black rectangle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01AE67B9-8C4D-46E0-ABE2-E02D6ABE05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91389" y="5466170"/>
                <a:ext cx="303301" cy="303902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C8EDAFA-63FC-46AE-94FF-E9787CB5DE7F}"/>
                </a:ext>
              </a:extLst>
            </p:cNvPr>
            <p:cNvGrpSpPr/>
            <p:nvPr/>
          </p:nvGrpSpPr>
          <p:grpSpPr>
            <a:xfrm>
              <a:off x="4439019" y="4941359"/>
              <a:ext cx="496911" cy="411423"/>
              <a:chOff x="4439019" y="4941359"/>
              <a:chExt cx="496911" cy="411423"/>
            </a:xfrm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8C9B7EB0-F9A9-4762-9920-56584D26DBC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4439019" y="4941359"/>
                <a:ext cx="496911" cy="411423"/>
              </a:xfrm>
              <a:custGeom>
                <a:avLst/>
                <a:gdLst>
                  <a:gd name="connsiteX0" fmla="*/ 0 w 496911"/>
                  <a:gd name="connsiteY0" fmla="*/ 205713 h 411423"/>
                  <a:gd name="connsiteX1" fmla="*/ 55842 w 496911"/>
                  <a:gd name="connsiteY1" fmla="*/ 149871 h 411423"/>
                  <a:gd name="connsiteX2" fmla="*/ 77579 w 496911"/>
                  <a:gd name="connsiteY2" fmla="*/ 154260 h 411423"/>
                  <a:gd name="connsiteX3" fmla="*/ 85488 w 496911"/>
                  <a:gd name="connsiteY3" fmla="*/ 159592 h 411423"/>
                  <a:gd name="connsiteX4" fmla="*/ 85488 w 496911"/>
                  <a:gd name="connsiteY4" fmla="*/ 45363 h 411423"/>
                  <a:gd name="connsiteX5" fmla="*/ 130851 w 496911"/>
                  <a:gd name="connsiteY5" fmla="*/ 0 h 411423"/>
                  <a:gd name="connsiteX6" fmla="*/ 210713 w 496911"/>
                  <a:gd name="connsiteY6" fmla="*/ 0 h 411423"/>
                  <a:gd name="connsiteX7" fmla="*/ 214845 w 496911"/>
                  <a:gd name="connsiteY7" fmla="*/ 20470 h 411423"/>
                  <a:gd name="connsiteX8" fmla="*/ 291199 w 496911"/>
                  <a:gd name="connsiteY8" fmla="*/ 71080 h 411423"/>
                  <a:gd name="connsiteX9" fmla="*/ 367553 w 496911"/>
                  <a:gd name="connsiteY9" fmla="*/ 20470 h 411423"/>
                  <a:gd name="connsiteX10" fmla="*/ 371686 w 496911"/>
                  <a:gd name="connsiteY10" fmla="*/ 0 h 411423"/>
                  <a:gd name="connsiteX11" fmla="*/ 451548 w 496911"/>
                  <a:gd name="connsiteY11" fmla="*/ 0 h 411423"/>
                  <a:gd name="connsiteX12" fmla="*/ 496911 w 496911"/>
                  <a:gd name="connsiteY12" fmla="*/ 45363 h 411423"/>
                  <a:gd name="connsiteX13" fmla="*/ 496911 w 496911"/>
                  <a:gd name="connsiteY13" fmla="*/ 366060 h 411423"/>
                  <a:gd name="connsiteX14" fmla="*/ 451548 w 496911"/>
                  <a:gd name="connsiteY14" fmla="*/ 411423 h 411423"/>
                  <a:gd name="connsiteX15" fmla="*/ 130851 w 496911"/>
                  <a:gd name="connsiteY15" fmla="*/ 411423 h 411423"/>
                  <a:gd name="connsiteX16" fmla="*/ 85488 w 496911"/>
                  <a:gd name="connsiteY16" fmla="*/ 366060 h 411423"/>
                  <a:gd name="connsiteX17" fmla="*/ 85488 w 496911"/>
                  <a:gd name="connsiteY17" fmla="*/ 251834 h 411423"/>
                  <a:gd name="connsiteX18" fmla="*/ 77579 w 496911"/>
                  <a:gd name="connsiteY18" fmla="*/ 257167 h 411423"/>
                  <a:gd name="connsiteX19" fmla="*/ 55842 w 496911"/>
                  <a:gd name="connsiteY19" fmla="*/ 261555 h 411423"/>
                  <a:gd name="connsiteX20" fmla="*/ 0 w 496911"/>
                  <a:gd name="connsiteY20" fmla="*/ 205713 h 411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96911" h="411423">
                    <a:moveTo>
                      <a:pt x="0" y="205713"/>
                    </a:moveTo>
                    <a:cubicBezTo>
                      <a:pt x="0" y="174872"/>
                      <a:pt x="25001" y="149871"/>
                      <a:pt x="55842" y="149871"/>
                    </a:cubicBezTo>
                    <a:cubicBezTo>
                      <a:pt x="63553" y="149871"/>
                      <a:pt x="70898" y="151434"/>
                      <a:pt x="77579" y="154260"/>
                    </a:cubicBezTo>
                    <a:lnTo>
                      <a:pt x="85488" y="159592"/>
                    </a:lnTo>
                    <a:lnTo>
                      <a:pt x="85488" y="45363"/>
                    </a:lnTo>
                    <a:cubicBezTo>
                      <a:pt x="85488" y="20310"/>
                      <a:pt x="105798" y="0"/>
                      <a:pt x="130851" y="0"/>
                    </a:cubicBezTo>
                    <a:lnTo>
                      <a:pt x="210713" y="0"/>
                    </a:lnTo>
                    <a:lnTo>
                      <a:pt x="214845" y="20470"/>
                    </a:lnTo>
                    <a:cubicBezTo>
                      <a:pt x="227425" y="50212"/>
                      <a:pt x="256875" y="71080"/>
                      <a:pt x="291199" y="71080"/>
                    </a:cubicBezTo>
                    <a:cubicBezTo>
                      <a:pt x="325524" y="71080"/>
                      <a:pt x="354974" y="50212"/>
                      <a:pt x="367553" y="20470"/>
                    </a:cubicBezTo>
                    <a:lnTo>
                      <a:pt x="371686" y="0"/>
                    </a:lnTo>
                    <a:lnTo>
                      <a:pt x="451548" y="0"/>
                    </a:lnTo>
                    <a:cubicBezTo>
                      <a:pt x="476601" y="0"/>
                      <a:pt x="496911" y="20310"/>
                      <a:pt x="496911" y="45363"/>
                    </a:cubicBezTo>
                    <a:lnTo>
                      <a:pt x="496911" y="366060"/>
                    </a:lnTo>
                    <a:cubicBezTo>
                      <a:pt x="496911" y="391113"/>
                      <a:pt x="476601" y="411423"/>
                      <a:pt x="451548" y="411423"/>
                    </a:cubicBezTo>
                    <a:lnTo>
                      <a:pt x="130851" y="411423"/>
                    </a:lnTo>
                    <a:cubicBezTo>
                      <a:pt x="105798" y="411423"/>
                      <a:pt x="85488" y="391113"/>
                      <a:pt x="85488" y="366060"/>
                    </a:cubicBezTo>
                    <a:lnTo>
                      <a:pt x="85488" y="251834"/>
                    </a:lnTo>
                    <a:lnTo>
                      <a:pt x="77579" y="257167"/>
                    </a:lnTo>
                    <a:cubicBezTo>
                      <a:pt x="70898" y="259993"/>
                      <a:pt x="63553" y="261555"/>
                      <a:pt x="55842" y="261555"/>
                    </a:cubicBezTo>
                    <a:cubicBezTo>
                      <a:pt x="25001" y="261555"/>
                      <a:pt x="0" y="236554"/>
                      <a:pt x="0" y="205713"/>
                    </a:cubicBezTo>
                    <a:close/>
                  </a:path>
                </a:pathLst>
              </a:custGeom>
              <a:solidFill>
                <a:srgbClr val="FF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1" name="Picture 80" descr="A picture containing night sky&#10;&#10;Description automatically generated">
                <a:extLst>
                  <a:ext uri="{FF2B5EF4-FFF2-40B4-BE49-F238E27FC236}">
                    <a16:creationId xmlns:a16="http://schemas.microsoft.com/office/drawing/2014/main" id="{E9830282-AA9B-48BC-801A-FAF9630E86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96657" y="4987677"/>
                <a:ext cx="275503" cy="28623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6854340B-D2FA-47B9-9278-F244CA604B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22423" y="5416265"/>
              <a:ext cx="496911" cy="411423"/>
            </a:xfrm>
            <a:custGeom>
              <a:avLst/>
              <a:gdLst>
                <a:gd name="connsiteX0" fmla="*/ 0 w 496911"/>
                <a:gd name="connsiteY0" fmla="*/ 205713 h 411423"/>
                <a:gd name="connsiteX1" fmla="*/ 55842 w 496911"/>
                <a:gd name="connsiteY1" fmla="*/ 149871 h 411423"/>
                <a:gd name="connsiteX2" fmla="*/ 77579 w 496911"/>
                <a:gd name="connsiteY2" fmla="*/ 154260 h 411423"/>
                <a:gd name="connsiteX3" fmla="*/ 85488 w 496911"/>
                <a:gd name="connsiteY3" fmla="*/ 159592 h 411423"/>
                <a:gd name="connsiteX4" fmla="*/ 85488 w 496911"/>
                <a:gd name="connsiteY4" fmla="*/ 45363 h 411423"/>
                <a:gd name="connsiteX5" fmla="*/ 130851 w 496911"/>
                <a:gd name="connsiteY5" fmla="*/ 0 h 411423"/>
                <a:gd name="connsiteX6" fmla="*/ 210713 w 496911"/>
                <a:gd name="connsiteY6" fmla="*/ 0 h 411423"/>
                <a:gd name="connsiteX7" fmla="*/ 214845 w 496911"/>
                <a:gd name="connsiteY7" fmla="*/ 20470 h 411423"/>
                <a:gd name="connsiteX8" fmla="*/ 291199 w 496911"/>
                <a:gd name="connsiteY8" fmla="*/ 71080 h 411423"/>
                <a:gd name="connsiteX9" fmla="*/ 367553 w 496911"/>
                <a:gd name="connsiteY9" fmla="*/ 20470 h 411423"/>
                <a:gd name="connsiteX10" fmla="*/ 371686 w 496911"/>
                <a:gd name="connsiteY10" fmla="*/ 0 h 411423"/>
                <a:gd name="connsiteX11" fmla="*/ 451548 w 496911"/>
                <a:gd name="connsiteY11" fmla="*/ 0 h 411423"/>
                <a:gd name="connsiteX12" fmla="*/ 496911 w 496911"/>
                <a:gd name="connsiteY12" fmla="*/ 45363 h 411423"/>
                <a:gd name="connsiteX13" fmla="*/ 496911 w 496911"/>
                <a:gd name="connsiteY13" fmla="*/ 366060 h 411423"/>
                <a:gd name="connsiteX14" fmla="*/ 451548 w 496911"/>
                <a:gd name="connsiteY14" fmla="*/ 411423 h 411423"/>
                <a:gd name="connsiteX15" fmla="*/ 130851 w 496911"/>
                <a:gd name="connsiteY15" fmla="*/ 411423 h 411423"/>
                <a:gd name="connsiteX16" fmla="*/ 85488 w 496911"/>
                <a:gd name="connsiteY16" fmla="*/ 366060 h 411423"/>
                <a:gd name="connsiteX17" fmla="*/ 85488 w 496911"/>
                <a:gd name="connsiteY17" fmla="*/ 251834 h 411423"/>
                <a:gd name="connsiteX18" fmla="*/ 77579 w 496911"/>
                <a:gd name="connsiteY18" fmla="*/ 257167 h 411423"/>
                <a:gd name="connsiteX19" fmla="*/ 55842 w 496911"/>
                <a:gd name="connsiteY19" fmla="*/ 261555 h 411423"/>
                <a:gd name="connsiteX20" fmla="*/ 0 w 496911"/>
                <a:gd name="connsiteY20" fmla="*/ 205713 h 4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96911" h="411423">
                  <a:moveTo>
                    <a:pt x="0" y="205713"/>
                  </a:moveTo>
                  <a:cubicBezTo>
                    <a:pt x="0" y="174872"/>
                    <a:pt x="25001" y="149871"/>
                    <a:pt x="55842" y="149871"/>
                  </a:cubicBezTo>
                  <a:cubicBezTo>
                    <a:pt x="63553" y="149871"/>
                    <a:pt x="70898" y="151434"/>
                    <a:pt x="77579" y="154260"/>
                  </a:cubicBezTo>
                  <a:lnTo>
                    <a:pt x="85488" y="159592"/>
                  </a:lnTo>
                  <a:lnTo>
                    <a:pt x="85488" y="45363"/>
                  </a:lnTo>
                  <a:cubicBezTo>
                    <a:pt x="85488" y="20310"/>
                    <a:pt x="105798" y="0"/>
                    <a:pt x="130851" y="0"/>
                  </a:cubicBezTo>
                  <a:lnTo>
                    <a:pt x="210713" y="0"/>
                  </a:lnTo>
                  <a:lnTo>
                    <a:pt x="214845" y="20470"/>
                  </a:lnTo>
                  <a:cubicBezTo>
                    <a:pt x="227425" y="50212"/>
                    <a:pt x="256875" y="71080"/>
                    <a:pt x="291199" y="71080"/>
                  </a:cubicBezTo>
                  <a:cubicBezTo>
                    <a:pt x="325524" y="71080"/>
                    <a:pt x="354974" y="50212"/>
                    <a:pt x="367553" y="20470"/>
                  </a:cubicBezTo>
                  <a:lnTo>
                    <a:pt x="371686" y="0"/>
                  </a:lnTo>
                  <a:lnTo>
                    <a:pt x="451548" y="0"/>
                  </a:lnTo>
                  <a:cubicBezTo>
                    <a:pt x="476601" y="0"/>
                    <a:pt x="496911" y="20310"/>
                    <a:pt x="496911" y="45363"/>
                  </a:cubicBezTo>
                  <a:lnTo>
                    <a:pt x="496911" y="366060"/>
                  </a:lnTo>
                  <a:cubicBezTo>
                    <a:pt x="496911" y="391113"/>
                    <a:pt x="476601" y="411423"/>
                    <a:pt x="451548" y="411423"/>
                  </a:cubicBezTo>
                  <a:lnTo>
                    <a:pt x="130851" y="411423"/>
                  </a:lnTo>
                  <a:cubicBezTo>
                    <a:pt x="105798" y="411423"/>
                    <a:pt x="85488" y="391113"/>
                    <a:pt x="85488" y="366060"/>
                  </a:cubicBezTo>
                  <a:lnTo>
                    <a:pt x="85488" y="251834"/>
                  </a:lnTo>
                  <a:lnTo>
                    <a:pt x="77579" y="257167"/>
                  </a:lnTo>
                  <a:cubicBezTo>
                    <a:pt x="70898" y="259993"/>
                    <a:pt x="63553" y="261555"/>
                    <a:pt x="55842" y="261555"/>
                  </a:cubicBezTo>
                  <a:cubicBezTo>
                    <a:pt x="25001" y="261555"/>
                    <a:pt x="0" y="236554"/>
                    <a:pt x="0" y="205713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5" name="Picture 114" descr="A picture containing looking, dark&#10;&#10;Description automatically generated">
              <a:extLst>
                <a:ext uri="{FF2B5EF4-FFF2-40B4-BE49-F238E27FC236}">
                  <a16:creationId xmlns:a16="http://schemas.microsoft.com/office/drawing/2014/main" id="{03FFE2C6-FFED-4F81-8678-71A3E7B3E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063852">
              <a:off x="4950042" y="5532484"/>
              <a:ext cx="323982" cy="167197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BE832A7-BC8E-45AC-BFBE-5DDA39E69D1E}"/>
              </a:ext>
            </a:extLst>
          </p:cNvPr>
          <p:cNvGrpSpPr/>
          <p:nvPr/>
        </p:nvGrpSpPr>
        <p:grpSpPr>
          <a:xfrm>
            <a:off x="6366357" y="4140358"/>
            <a:ext cx="1898179" cy="1944529"/>
            <a:chOff x="6366357" y="4140358"/>
            <a:chExt cx="1898179" cy="1944529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0670D4CB-D270-4055-A1F9-7EC0EF3945E4}"/>
                </a:ext>
              </a:extLst>
            </p:cNvPr>
            <p:cNvSpPr/>
            <p:nvPr/>
          </p:nvSpPr>
          <p:spPr>
            <a:xfrm>
              <a:off x="6366357" y="5746333"/>
              <a:ext cx="189817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3399"/>
                  </a:solidFill>
                  <a:latin typeface="Verdana" panose="020B0604030504040204" pitchFamily="34" charset="0"/>
                </a:rPr>
                <a:t>BR</a:t>
              </a:r>
              <a:r>
                <a:rPr lang="en-US" sz="1600" b="1" i="1" dirty="0">
                  <a:solidFill>
                    <a:schemeClr val="bg1"/>
                  </a:solidFill>
                  <a:highlight>
                    <a:srgbClr val="FF3399"/>
                  </a:highlight>
                  <a:latin typeface="Verdana" panose="020B0604030504040204" pitchFamily="34" charset="0"/>
                </a:rPr>
                <a:t>A</a:t>
              </a:r>
              <a:r>
                <a:rPr lang="en-US" sz="1600" b="1" dirty="0">
                  <a:solidFill>
                    <a:schemeClr val="bg1"/>
                  </a:solidFill>
                  <a:highlight>
                    <a:srgbClr val="FF3399"/>
                  </a:highlight>
                  <a:latin typeface="Verdana" panose="020B0604030504040204" pitchFamily="34" charset="0"/>
                </a:rPr>
                <a:t>I</a:t>
              </a:r>
              <a:r>
                <a:rPr lang="en-US" sz="1600" b="1" dirty="0">
                  <a:solidFill>
                    <a:srgbClr val="FF3399"/>
                  </a:solidFill>
                  <a:latin typeface="Verdana" panose="020B0604030504040204" pitchFamily="34" charset="0"/>
                </a:rPr>
                <a:t>N</a:t>
              </a:r>
              <a:r>
                <a:rPr lang="en-US" sz="16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 </a:t>
              </a:r>
              <a:r>
                <a:rPr lang="en-US" sz="1600" b="1" i="1" dirty="0" err="1">
                  <a:solidFill>
                    <a:srgbClr val="3399FF"/>
                  </a:solidFill>
                  <a:latin typeface="Verdana" panose="020B0604030504040204" pitchFamily="34" charset="0"/>
                </a:rPr>
                <a:t>Re</a:t>
              </a:r>
              <a:r>
                <a:rPr lang="en-US" sz="1600" b="1" dirty="0" err="1">
                  <a:solidFill>
                    <a:srgbClr val="3399FF"/>
                  </a:solidFill>
                  <a:latin typeface="Verdana" panose="020B0604030504040204" pitchFamily="34" charset="0"/>
                </a:rPr>
                <a:t>P</a:t>
              </a:r>
              <a:r>
                <a:rPr lang="en-US" sz="1600" b="1" i="1" dirty="0" err="1">
                  <a:solidFill>
                    <a:schemeClr val="bg1"/>
                  </a:solidFill>
                  <a:highlight>
                    <a:srgbClr val="3399FF"/>
                  </a:highlight>
                  <a:latin typeface="Verdana" panose="020B0604030504040204" pitchFamily="34" charset="0"/>
                </a:rPr>
                <a:t>A</a:t>
              </a:r>
              <a:r>
                <a:rPr lang="en-US" sz="1600" b="1" dirty="0" err="1">
                  <a:solidFill>
                    <a:schemeClr val="bg1"/>
                  </a:solidFill>
                  <a:highlight>
                    <a:srgbClr val="3399FF"/>
                  </a:highlight>
                  <a:latin typeface="Verdana" panose="020B0604030504040204" pitchFamily="34" charset="0"/>
                </a:rPr>
                <a:t>I</a:t>
              </a:r>
              <a:r>
                <a:rPr lang="en-US" sz="1600" b="1" dirty="0" err="1">
                  <a:solidFill>
                    <a:srgbClr val="3399FF"/>
                  </a:solidFill>
                  <a:latin typeface="Verdana" panose="020B0604030504040204" pitchFamily="34" charset="0"/>
                </a:rPr>
                <a:t>R</a:t>
              </a:r>
              <a:endParaRPr lang="en-US" sz="1600" dirty="0">
                <a:solidFill>
                  <a:srgbClr val="3399FF"/>
                </a:solidFill>
              </a:endParaRP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DEBDF376-3F2D-4AA9-8016-4636BB1CEC1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507289" y="4140358"/>
              <a:ext cx="1650465" cy="1556431"/>
              <a:chOff x="4439019" y="4922007"/>
              <a:chExt cx="960399" cy="905681"/>
            </a:xfrm>
          </p:grpSpPr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8A2F5183-F910-4791-9F1E-CB33922EA768}"/>
                  </a:ext>
                </a:extLst>
              </p:cNvPr>
              <p:cNvGrpSpPr/>
              <p:nvPr/>
            </p:nvGrpSpPr>
            <p:grpSpPr>
              <a:xfrm rot="1593285">
                <a:off x="4987995" y="4922007"/>
                <a:ext cx="411423" cy="496911"/>
                <a:chOff x="4923821" y="4941359"/>
                <a:chExt cx="411423" cy="496911"/>
              </a:xfrm>
            </p:grpSpPr>
            <p:sp>
              <p:nvSpPr>
                <p:cNvPr id="126" name="Freeform: Shape 125">
                  <a:extLst>
                    <a:ext uri="{FF2B5EF4-FFF2-40B4-BE49-F238E27FC236}">
                      <a16:creationId xmlns:a16="http://schemas.microsoft.com/office/drawing/2014/main" id="{C5E3D4C4-3508-4239-AB80-98B82520F2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4881077" y="4984103"/>
                  <a:ext cx="496911" cy="411423"/>
                </a:xfrm>
                <a:custGeom>
                  <a:avLst/>
                  <a:gdLst>
                    <a:gd name="connsiteX0" fmla="*/ 0 w 496911"/>
                    <a:gd name="connsiteY0" fmla="*/ 205713 h 411423"/>
                    <a:gd name="connsiteX1" fmla="*/ 55842 w 496911"/>
                    <a:gd name="connsiteY1" fmla="*/ 149871 h 411423"/>
                    <a:gd name="connsiteX2" fmla="*/ 77579 w 496911"/>
                    <a:gd name="connsiteY2" fmla="*/ 154260 h 411423"/>
                    <a:gd name="connsiteX3" fmla="*/ 85488 w 496911"/>
                    <a:gd name="connsiteY3" fmla="*/ 159592 h 411423"/>
                    <a:gd name="connsiteX4" fmla="*/ 85488 w 496911"/>
                    <a:gd name="connsiteY4" fmla="*/ 45363 h 411423"/>
                    <a:gd name="connsiteX5" fmla="*/ 130851 w 496911"/>
                    <a:gd name="connsiteY5" fmla="*/ 0 h 411423"/>
                    <a:gd name="connsiteX6" fmla="*/ 210713 w 496911"/>
                    <a:gd name="connsiteY6" fmla="*/ 0 h 411423"/>
                    <a:gd name="connsiteX7" fmla="*/ 214845 w 496911"/>
                    <a:gd name="connsiteY7" fmla="*/ 20470 h 411423"/>
                    <a:gd name="connsiteX8" fmla="*/ 291199 w 496911"/>
                    <a:gd name="connsiteY8" fmla="*/ 71080 h 411423"/>
                    <a:gd name="connsiteX9" fmla="*/ 367553 w 496911"/>
                    <a:gd name="connsiteY9" fmla="*/ 20470 h 411423"/>
                    <a:gd name="connsiteX10" fmla="*/ 371686 w 496911"/>
                    <a:gd name="connsiteY10" fmla="*/ 0 h 411423"/>
                    <a:gd name="connsiteX11" fmla="*/ 451548 w 496911"/>
                    <a:gd name="connsiteY11" fmla="*/ 0 h 411423"/>
                    <a:gd name="connsiteX12" fmla="*/ 496911 w 496911"/>
                    <a:gd name="connsiteY12" fmla="*/ 45363 h 411423"/>
                    <a:gd name="connsiteX13" fmla="*/ 496911 w 496911"/>
                    <a:gd name="connsiteY13" fmla="*/ 366060 h 411423"/>
                    <a:gd name="connsiteX14" fmla="*/ 451548 w 496911"/>
                    <a:gd name="connsiteY14" fmla="*/ 411423 h 411423"/>
                    <a:gd name="connsiteX15" fmla="*/ 130851 w 496911"/>
                    <a:gd name="connsiteY15" fmla="*/ 411423 h 411423"/>
                    <a:gd name="connsiteX16" fmla="*/ 85488 w 496911"/>
                    <a:gd name="connsiteY16" fmla="*/ 366060 h 411423"/>
                    <a:gd name="connsiteX17" fmla="*/ 85488 w 496911"/>
                    <a:gd name="connsiteY17" fmla="*/ 251834 h 411423"/>
                    <a:gd name="connsiteX18" fmla="*/ 77579 w 496911"/>
                    <a:gd name="connsiteY18" fmla="*/ 257167 h 411423"/>
                    <a:gd name="connsiteX19" fmla="*/ 55842 w 496911"/>
                    <a:gd name="connsiteY19" fmla="*/ 261555 h 411423"/>
                    <a:gd name="connsiteX20" fmla="*/ 0 w 496911"/>
                    <a:gd name="connsiteY20" fmla="*/ 205713 h 411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496911" h="411423">
                      <a:moveTo>
                        <a:pt x="0" y="205713"/>
                      </a:moveTo>
                      <a:cubicBezTo>
                        <a:pt x="0" y="174872"/>
                        <a:pt x="25001" y="149871"/>
                        <a:pt x="55842" y="149871"/>
                      </a:cubicBezTo>
                      <a:cubicBezTo>
                        <a:pt x="63553" y="149871"/>
                        <a:pt x="70898" y="151434"/>
                        <a:pt x="77579" y="154260"/>
                      </a:cubicBezTo>
                      <a:lnTo>
                        <a:pt x="85488" y="159592"/>
                      </a:lnTo>
                      <a:lnTo>
                        <a:pt x="85488" y="45363"/>
                      </a:lnTo>
                      <a:cubicBezTo>
                        <a:pt x="85488" y="20310"/>
                        <a:pt x="105798" y="0"/>
                        <a:pt x="130851" y="0"/>
                      </a:cubicBezTo>
                      <a:lnTo>
                        <a:pt x="210713" y="0"/>
                      </a:lnTo>
                      <a:lnTo>
                        <a:pt x="214845" y="20470"/>
                      </a:lnTo>
                      <a:cubicBezTo>
                        <a:pt x="227425" y="50212"/>
                        <a:pt x="256875" y="71080"/>
                        <a:pt x="291199" y="71080"/>
                      </a:cubicBezTo>
                      <a:cubicBezTo>
                        <a:pt x="325524" y="71080"/>
                        <a:pt x="354974" y="50212"/>
                        <a:pt x="367553" y="20470"/>
                      </a:cubicBezTo>
                      <a:lnTo>
                        <a:pt x="371686" y="0"/>
                      </a:lnTo>
                      <a:lnTo>
                        <a:pt x="451548" y="0"/>
                      </a:lnTo>
                      <a:cubicBezTo>
                        <a:pt x="476601" y="0"/>
                        <a:pt x="496911" y="20310"/>
                        <a:pt x="496911" y="45363"/>
                      </a:cubicBezTo>
                      <a:lnTo>
                        <a:pt x="496911" y="366060"/>
                      </a:lnTo>
                      <a:cubicBezTo>
                        <a:pt x="496911" y="391113"/>
                        <a:pt x="476601" y="411423"/>
                        <a:pt x="451548" y="411423"/>
                      </a:cubicBezTo>
                      <a:lnTo>
                        <a:pt x="130851" y="411423"/>
                      </a:lnTo>
                      <a:cubicBezTo>
                        <a:pt x="105798" y="411423"/>
                        <a:pt x="85488" y="391113"/>
                        <a:pt x="85488" y="366060"/>
                      </a:cubicBezTo>
                      <a:lnTo>
                        <a:pt x="85488" y="251834"/>
                      </a:lnTo>
                      <a:lnTo>
                        <a:pt x="77579" y="257167"/>
                      </a:lnTo>
                      <a:cubicBezTo>
                        <a:pt x="70898" y="259993"/>
                        <a:pt x="63553" y="261555"/>
                        <a:pt x="55842" y="261555"/>
                      </a:cubicBezTo>
                      <a:cubicBezTo>
                        <a:pt x="25001" y="261555"/>
                        <a:pt x="0" y="236554"/>
                        <a:pt x="0" y="205713"/>
                      </a:cubicBez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27" name="Picture 126" descr="Shap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AE6C66D0-97F8-437C-A778-CD7C0FE0D9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97691" y="5020454"/>
                  <a:ext cx="290443" cy="253233"/>
                </a:xfrm>
                <a:prstGeom prst="rect">
                  <a:avLst/>
                </a:prstGeom>
              </p:spPr>
            </p:pic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897D9B94-2012-4A5F-817D-1BF6E436E791}"/>
                  </a:ext>
                </a:extLst>
              </p:cNvPr>
              <p:cNvGrpSpPr/>
              <p:nvPr/>
            </p:nvGrpSpPr>
            <p:grpSpPr>
              <a:xfrm>
                <a:off x="4439462" y="5330608"/>
                <a:ext cx="411423" cy="496911"/>
                <a:chOff x="4439462" y="5330608"/>
                <a:chExt cx="411423" cy="496911"/>
              </a:xfrm>
            </p:grpSpPr>
            <p:sp>
              <p:nvSpPr>
                <p:cNvPr id="124" name="Freeform: Shape 123">
                  <a:extLst>
                    <a:ext uri="{FF2B5EF4-FFF2-40B4-BE49-F238E27FC236}">
                      <a16:creationId xmlns:a16="http://schemas.microsoft.com/office/drawing/2014/main" id="{8D5DC81F-FE28-4B3F-AAD1-9852FBC2EE3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5400000">
                  <a:off x="4396718" y="5373352"/>
                  <a:ext cx="496911" cy="411423"/>
                </a:xfrm>
                <a:custGeom>
                  <a:avLst/>
                  <a:gdLst>
                    <a:gd name="connsiteX0" fmla="*/ 0 w 496911"/>
                    <a:gd name="connsiteY0" fmla="*/ 205713 h 411423"/>
                    <a:gd name="connsiteX1" fmla="*/ 55842 w 496911"/>
                    <a:gd name="connsiteY1" fmla="*/ 149871 h 411423"/>
                    <a:gd name="connsiteX2" fmla="*/ 77579 w 496911"/>
                    <a:gd name="connsiteY2" fmla="*/ 154260 h 411423"/>
                    <a:gd name="connsiteX3" fmla="*/ 85488 w 496911"/>
                    <a:gd name="connsiteY3" fmla="*/ 159592 h 411423"/>
                    <a:gd name="connsiteX4" fmla="*/ 85488 w 496911"/>
                    <a:gd name="connsiteY4" fmla="*/ 45363 h 411423"/>
                    <a:gd name="connsiteX5" fmla="*/ 130851 w 496911"/>
                    <a:gd name="connsiteY5" fmla="*/ 0 h 411423"/>
                    <a:gd name="connsiteX6" fmla="*/ 210713 w 496911"/>
                    <a:gd name="connsiteY6" fmla="*/ 0 h 411423"/>
                    <a:gd name="connsiteX7" fmla="*/ 214845 w 496911"/>
                    <a:gd name="connsiteY7" fmla="*/ 20470 h 411423"/>
                    <a:gd name="connsiteX8" fmla="*/ 291199 w 496911"/>
                    <a:gd name="connsiteY8" fmla="*/ 71080 h 411423"/>
                    <a:gd name="connsiteX9" fmla="*/ 367553 w 496911"/>
                    <a:gd name="connsiteY9" fmla="*/ 20470 h 411423"/>
                    <a:gd name="connsiteX10" fmla="*/ 371686 w 496911"/>
                    <a:gd name="connsiteY10" fmla="*/ 0 h 411423"/>
                    <a:gd name="connsiteX11" fmla="*/ 451548 w 496911"/>
                    <a:gd name="connsiteY11" fmla="*/ 0 h 411423"/>
                    <a:gd name="connsiteX12" fmla="*/ 496911 w 496911"/>
                    <a:gd name="connsiteY12" fmla="*/ 45363 h 411423"/>
                    <a:gd name="connsiteX13" fmla="*/ 496911 w 496911"/>
                    <a:gd name="connsiteY13" fmla="*/ 366060 h 411423"/>
                    <a:gd name="connsiteX14" fmla="*/ 451548 w 496911"/>
                    <a:gd name="connsiteY14" fmla="*/ 411423 h 411423"/>
                    <a:gd name="connsiteX15" fmla="*/ 130851 w 496911"/>
                    <a:gd name="connsiteY15" fmla="*/ 411423 h 411423"/>
                    <a:gd name="connsiteX16" fmla="*/ 85488 w 496911"/>
                    <a:gd name="connsiteY16" fmla="*/ 366060 h 411423"/>
                    <a:gd name="connsiteX17" fmla="*/ 85488 w 496911"/>
                    <a:gd name="connsiteY17" fmla="*/ 251834 h 411423"/>
                    <a:gd name="connsiteX18" fmla="*/ 77579 w 496911"/>
                    <a:gd name="connsiteY18" fmla="*/ 257167 h 411423"/>
                    <a:gd name="connsiteX19" fmla="*/ 55842 w 496911"/>
                    <a:gd name="connsiteY19" fmla="*/ 261555 h 411423"/>
                    <a:gd name="connsiteX20" fmla="*/ 0 w 496911"/>
                    <a:gd name="connsiteY20" fmla="*/ 205713 h 411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496911" h="411423">
                      <a:moveTo>
                        <a:pt x="0" y="205713"/>
                      </a:moveTo>
                      <a:cubicBezTo>
                        <a:pt x="0" y="174872"/>
                        <a:pt x="25001" y="149871"/>
                        <a:pt x="55842" y="149871"/>
                      </a:cubicBezTo>
                      <a:cubicBezTo>
                        <a:pt x="63553" y="149871"/>
                        <a:pt x="70898" y="151434"/>
                        <a:pt x="77579" y="154260"/>
                      </a:cubicBezTo>
                      <a:lnTo>
                        <a:pt x="85488" y="159592"/>
                      </a:lnTo>
                      <a:lnTo>
                        <a:pt x="85488" y="45363"/>
                      </a:lnTo>
                      <a:cubicBezTo>
                        <a:pt x="85488" y="20310"/>
                        <a:pt x="105798" y="0"/>
                        <a:pt x="130851" y="0"/>
                      </a:cubicBezTo>
                      <a:lnTo>
                        <a:pt x="210713" y="0"/>
                      </a:lnTo>
                      <a:lnTo>
                        <a:pt x="214845" y="20470"/>
                      </a:lnTo>
                      <a:cubicBezTo>
                        <a:pt x="227425" y="50212"/>
                        <a:pt x="256875" y="71080"/>
                        <a:pt x="291199" y="71080"/>
                      </a:cubicBezTo>
                      <a:cubicBezTo>
                        <a:pt x="325524" y="71080"/>
                        <a:pt x="354974" y="50212"/>
                        <a:pt x="367553" y="20470"/>
                      </a:cubicBezTo>
                      <a:lnTo>
                        <a:pt x="371686" y="0"/>
                      </a:lnTo>
                      <a:lnTo>
                        <a:pt x="451548" y="0"/>
                      </a:lnTo>
                      <a:cubicBezTo>
                        <a:pt x="476601" y="0"/>
                        <a:pt x="496911" y="20310"/>
                        <a:pt x="496911" y="45363"/>
                      </a:cubicBezTo>
                      <a:lnTo>
                        <a:pt x="496911" y="366060"/>
                      </a:lnTo>
                      <a:cubicBezTo>
                        <a:pt x="496911" y="391113"/>
                        <a:pt x="476601" y="411423"/>
                        <a:pt x="451548" y="411423"/>
                      </a:cubicBezTo>
                      <a:lnTo>
                        <a:pt x="130851" y="411423"/>
                      </a:lnTo>
                      <a:cubicBezTo>
                        <a:pt x="105798" y="411423"/>
                        <a:pt x="85488" y="391113"/>
                        <a:pt x="85488" y="366060"/>
                      </a:cubicBezTo>
                      <a:lnTo>
                        <a:pt x="85488" y="251834"/>
                      </a:lnTo>
                      <a:lnTo>
                        <a:pt x="77579" y="257167"/>
                      </a:lnTo>
                      <a:cubicBezTo>
                        <a:pt x="70898" y="259993"/>
                        <a:pt x="63553" y="261555"/>
                        <a:pt x="55842" y="261555"/>
                      </a:cubicBezTo>
                      <a:cubicBezTo>
                        <a:pt x="25001" y="261555"/>
                        <a:pt x="0" y="236554"/>
                        <a:pt x="0" y="205713"/>
                      </a:cubicBezTo>
                      <a:close/>
                    </a:path>
                  </a:pathLst>
                </a:custGeom>
                <a:solidFill>
                  <a:srgbClr val="3399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25" name="Picture 124" descr="A black rectangle with a black background&#10;&#10;Description automatically generated with low confidence">
                  <a:extLst>
                    <a:ext uri="{FF2B5EF4-FFF2-40B4-BE49-F238E27FC236}">
                      <a16:creationId xmlns:a16="http://schemas.microsoft.com/office/drawing/2014/main" id="{51F04BAA-A7A2-42B7-A13F-94A791F02A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91389" y="5466170"/>
                  <a:ext cx="303301" cy="303902"/>
                </a:xfrm>
                <a:prstGeom prst="rect">
                  <a:avLst/>
                </a:prstGeom>
              </p:spPr>
            </p:pic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C403C225-1823-40A4-8043-1E46B545F8E6}"/>
                  </a:ext>
                </a:extLst>
              </p:cNvPr>
              <p:cNvGrpSpPr/>
              <p:nvPr/>
            </p:nvGrpSpPr>
            <p:grpSpPr>
              <a:xfrm>
                <a:off x="4439019" y="4941359"/>
                <a:ext cx="496911" cy="411423"/>
                <a:chOff x="4439019" y="4941359"/>
                <a:chExt cx="496911" cy="411423"/>
              </a:xfrm>
            </p:grpSpPr>
            <p:sp>
              <p:nvSpPr>
                <p:cNvPr id="122" name="Freeform: Shape 121">
                  <a:extLst>
                    <a:ext uri="{FF2B5EF4-FFF2-40B4-BE49-F238E27FC236}">
                      <a16:creationId xmlns:a16="http://schemas.microsoft.com/office/drawing/2014/main" id="{69CF5728-ABA6-41C3-98F3-04BBBA1DFB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4439019" y="4941359"/>
                  <a:ext cx="496911" cy="411423"/>
                </a:xfrm>
                <a:custGeom>
                  <a:avLst/>
                  <a:gdLst>
                    <a:gd name="connsiteX0" fmla="*/ 0 w 496911"/>
                    <a:gd name="connsiteY0" fmla="*/ 205713 h 411423"/>
                    <a:gd name="connsiteX1" fmla="*/ 55842 w 496911"/>
                    <a:gd name="connsiteY1" fmla="*/ 149871 h 411423"/>
                    <a:gd name="connsiteX2" fmla="*/ 77579 w 496911"/>
                    <a:gd name="connsiteY2" fmla="*/ 154260 h 411423"/>
                    <a:gd name="connsiteX3" fmla="*/ 85488 w 496911"/>
                    <a:gd name="connsiteY3" fmla="*/ 159592 h 411423"/>
                    <a:gd name="connsiteX4" fmla="*/ 85488 w 496911"/>
                    <a:gd name="connsiteY4" fmla="*/ 45363 h 411423"/>
                    <a:gd name="connsiteX5" fmla="*/ 130851 w 496911"/>
                    <a:gd name="connsiteY5" fmla="*/ 0 h 411423"/>
                    <a:gd name="connsiteX6" fmla="*/ 210713 w 496911"/>
                    <a:gd name="connsiteY6" fmla="*/ 0 h 411423"/>
                    <a:gd name="connsiteX7" fmla="*/ 214845 w 496911"/>
                    <a:gd name="connsiteY7" fmla="*/ 20470 h 411423"/>
                    <a:gd name="connsiteX8" fmla="*/ 291199 w 496911"/>
                    <a:gd name="connsiteY8" fmla="*/ 71080 h 411423"/>
                    <a:gd name="connsiteX9" fmla="*/ 367553 w 496911"/>
                    <a:gd name="connsiteY9" fmla="*/ 20470 h 411423"/>
                    <a:gd name="connsiteX10" fmla="*/ 371686 w 496911"/>
                    <a:gd name="connsiteY10" fmla="*/ 0 h 411423"/>
                    <a:gd name="connsiteX11" fmla="*/ 451548 w 496911"/>
                    <a:gd name="connsiteY11" fmla="*/ 0 h 411423"/>
                    <a:gd name="connsiteX12" fmla="*/ 496911 w 496911"/>
                    <a:gd name="connsiteY12" fmla="*/ 45363 h 411423"/>
                    <a:gd name="connsiteX13" fmla="*/ 496911 w 496911"/>
                    <a:gd name="connsiteY13" fmla="*/ 366060 h 411423"/>
                    <a:gd name="connsiteX14" fmla="*/ 451548 w 496911"/>
                    <a:gd name="connsiteY14" fmla="*/ 411423 h 411423"/>
                    <a:gd name="connsiteX15" fmla="*/ 130851 w 496911"/>
                    <a:gd name="connsiteY15" fmla="*/ 411423 h 411423"/>
                    <a:gd name="connsiteX16" fmla="*/ 85488 w 496911"/>
                    <a:gd name="connsiteY16" fmla="*/ 366060 h 411423"/>
                    <a:gd name="connsiteX17" fmla="*/ 85488 w 496911"/>
                    <a:gd name="connsiteY17" fmla="*/ 251834 h 411423"/>
                    <a:gd name="connsiteX18" fmla="*/ 77579 w 496911"/>
                    <a:gd name="connsiteY18" fmla="*/ 257167 h 411423"/>
                    <a:gd name="connsiteX19" fmla="*/ 55842 w 496911"/>
                    <a:gd name="connsiteY19" fmla="*/ 261555 h 411423"/>
                    <a:gd name="connsiteX20" fmla="*/ 0 w 496911"/>
                    <a:gd name="connsiteY20" fmla="*/ 205713 h 411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496911" h="411423">
                      <a:moveTo>
                        <a:pt x="0" y="205713"/>
                      </a:moveTo>
                      <a:cubicBezTo>
                        <a:pt x="0" y="174872"/>
                        <a:pt x="25001" y="149871"/>
                        <a:pt x="55842" y="149871"/>
                      </a:cubicBezTo>
                      <a:cubicBezTo>
                        <a:pt x="63553" y="149871"/>
                        <a:pt x="70898" y="151434"/>
                        <a:pt x="77579" y="154260"/>
                      </a:cubicBezTo>
                      <a:lnTo>
                        <a:pt x="85488" y="159592"/>
                      </a:lnTo>
                      <a:lnTo>
                        <a:pt x="85488" y="45363"/>
                      </a:lnTo>
                      <a:cubicBezTo>
                        <a:pt x="85488" y="20310"/>
                        <a:pt x="105798" y="0"/>
                        <a:pt x="130851" y="0"/>
                      </a:cubicBezTo>
                      <a:lnTo>
                        <a:pt x="210713" y="0"/>
                      </a:lnTo>
                      <a:lnTo>
                        <a:pt x="214845" y="20470"/>
                      </a:lnTo>
                      <a:cubicBezTo>
                        <a:pt x="227425" y="50212"/>
                        <a:pt x="256875" y="71080"/>
                        <a:pt x="291199" y="71080"/>
                      </a:cubicBezTo>
                      <a:cubicBezTo>
                        <a:pt x="325524" y="71080"/>
                        <a:pt x="354974" y="50212"/>
                        <a:pt x="367553" y="20470"/>
                      </a:cubicBezTo>
                      <a:lnTo>
                        <a:pt x="371686" y="0"/>
                      </a:lnTo>
                      <a:lnTo>
                        <a:pt x="451548" y="0"/>
                      </a:lnTo>
                      <a:cubicBezTo>
                        <a:pt x="476601" y="0"/>
                        <a:pt x="496911" y="20310"/>
                        <a:pt x="496911" y="45363"/>
                      </a:cubicBezTo>
                      <a:lnTo>
                        <a:pt x="496911" y="366060"/>
                      </a:lnTo>
                      <a:cubicBezTo>
                        <a:pt x="496911" y="391113"/>
                        <a:pt x="476601" y="411423"/>
                        <a:pt x="451548" y="411423"/>
                      </a:cubicBezTo>
                      <a:lnTo>
                        <a:pt x="130851" y="411423"/>
                      </a:lnTo>
                      <a:cubicBezTo>
                        <a:pt x="105798" y="411423"/>
                        <a:pt x="85488" y="391113"/>
                        <a:pt x="85488" y="366060"/>
                      </a:cubicBezTo>
                      <a:lnTo>
                        <a:pt x="85488" y="251834"/>
                      </a:lnTo>
                      <a:lnTo>
                        <a:pt x="77579" y="257167"/>
                      </a:lnTo>
                      <a:cubicBezTo>
                        <a:pt x="70898" y="259993"/>
                        <a:pt x="63553" y="261555"/>
                        <a:pt x="55842" y="261555"/>
                      </a:cubicBezTo>
                      <a:cubicBezTo>
                        <a:pt x="25001" y="261555"/>
                        <a:pt x="0" y="236554"/>
                        <a:pt x="0" y="205713"/>
                      </a:cubicBezTo>
                      <a:close/>
                    </a:path>
                  </a:pathLst>
                </a:custGeom>
                <a:solidFill>
                  <a:srgbClr val="FF33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23" name="Picture 122" descr="A picture containing night sky&#10;&#10;Description automatically generated">
                  <a:extLst>
                    <a:ext uri="{FF2B5EF4-FFF2-40B4-BE49-F238E27FC236}">
                      <a16:creationId xmlns:a16="http://schemas.microsoft.com/office/drawing/2014/main" id="{5CFFF642-DA33-43B4-9DE3-85C5C471E1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96657" y="4987677"/>
                  <a:ext cx="275503" cy="28623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02A98E75-CEE8-4761-8B3F-1D03F040CE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22423" y="5416265"/>
                <a:ext cx="496911" cy="411423"/>
              </a:xfrm>
              <a:custGeom>
                <a:avLst/>
                <a:gdLst>
                  <a:gd name="connsiteX0" fmla="*/ 0 w 496911"/>
                  <a:gd name="connsiteY0" fmla="*/ 205713 h 411423"/>
                  <a:gd name="connsiteX1" fmla="*/ 55842 w 496911"/>
                  <a:gd name="connsiteY1" fmla="*/ 149871 h 411423"/>
                  <a:gd name="connsiteX2" fmla="*/ 77579 w 496911"/>
                  <a:gd name="connsiteY2" fmla="*/ 154260 h 411423"/>
                  <a:gd name="connsiteX3" fmla="*/ 85488 w 496911"/>
                  <a:gd name="connsiteY3" fmla="*/ 159592 h 411423"/>
                  <a:gd name="connsiteX4" fmla="*/ 85488 w 496911"/>
                  <a:gd name="connsiteY4" fmla="*/ 45363 h 411423"/>
                  <a:gd name="connsiteX5" fmla="*/ 130851 w 496911"/>
                  <a:gd name="connsiteY5" fmla="*/ 0 h 411423"/>
                  <a:gd name="connsiteX6" fmla="*/ 210713 w 496911"/>
                  <a:gd name="connsiteY6" fmla="*/ 0 h 411423"/>
                  <a:gd name="connsiteX7" fmla="*/ 214845 w 496911"/>
                  <a:gd name="connsiteY7" fmla="*/ 20470 h 411423"/>
                  <a:gd name="connsiteX8" fmla="*/ 291199 w 496911"/>
                  <a:gd name="connsiteY8" fmla="*/ 71080 h 411423"/>
                  <a:gd name="connsiteX9" fmla="*/ 367553 w 496911"/>
                  <a:gd name="connsiteY9" fmla="*/ 20470 h 411423"/>
                  <a:gd name="connsiteX10" fmla="*/ 371686 w 496911"/>
                  <a:gd name="connsiteY10" fmla="*/ 0 h 411423"/>
                  <a:gd name="connsiteX11" fmla="*/ 451548 w 496911"/>
                  <a:gd name="connsiteY11" fmla="*/ 0 h 411423"/>
                  <a:gd name="connsiteX12" fmla="*/ 496911 w 496911"/>
                  <a:gd name="connsiteY12" fmla="*/ 45363 h 411423"/>
                  <a:gd name="connsiteX13" fmla="*/ 496911 w 496911"/>
                  <a:gd name="connsiteY13" fmla="*/ 366060 h 411423"/>
                  <a:gd name="connsiteX14" fmla="*/ 451548 w 496911"/>
                  <a:gd name="connsiteY14" fmla="*/ 411423 h 411423"/>
                  <a:gd name="connsiteX15" fmla="*/ 130851 w 496911"/>
                  <a:gd name="connsiteY15" fmla="*/ 411423 h 411423"/>
                  <a:gd name="connsiteX16" fmla="*/ 85488 w 496911"/>
                  <a:gd name="connsiteY16" fmla="*/ 366060 h 411423"/>
                  <a:gd name="connsiteX17" fmla="*/ 85488 w 496911"/>
                  <a:gd name="connsiteY17" fmla="*/ 251834 h 411423"/>
                  <a:gd name="connsiteX18" fmla="*/ 77579 w 496911"/>
                  <a:gd name="connsiteY18" fmla="*/ 257167 h 411423"/>
                  <a:gd name="connsiteX19" fmla="*/ 55842 w 496911"/>
                  <a:gd name="connsiteY19" fmla="*/ 261555 h 411423"/>
                  <a:gd name="connsiteX20" fmla="*/ 0 w 496911"/>
                  <a:gd name="connsiteY20" fmla="*/ 205713 h 411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96911" h="411423">
                    <a:moveTo>
                      <a:pt x="0" y="205713"/>
                    </a:moveTo>
                    <a:cubicBezTo>
                      <a:pt x="0" y="174872"/>
                      <a:pt x="25001" y="149871"/>
                      <a:pt x="55842" y="149871"/>
                    </a:cubicBezTo>
                    <a:cubicBezTo>
                      <a:pt x="63553" y="149871"/>
                      <a:pt x="70898" y="151434"/>
                      <a:pt x="77579" y="154260"/>
                    </a:cubicBezTo>
                    <a:lnTo>
                      <a:pt x="85488" y="159592"/>
                    </a:lnTo>
                    <a:lnTo>
                      <a:pt x="85488" y="45363"/>
                    </a:lnTo>
                    <a:cubicBezTo>
                      <a:pt x="85488" y="20310"/>
                      <a:pt x="105798" y="0"/>
                      <a:pt x="130851" y="0"/>
                    </a:cubicBezTo>
                    <a:lnTo>
                      <a:pt x="210713" y="0"/>
                    </a:lnTo>
                    <a:lnTo>
                      <a:pt x="214845" y="20470"/>
                    </a:lnTo>
                    <a:cubicBezTo>
                      <a:pt x="227425" y="50212"/>
                      <a:pt x="256875" y="71080"/>
                      <a:pt x="291199" y="71080"/>
                    </a:cubicBezTo>
                    <a:cubicBezTo>
                      <a:pt x="325524" y="71080"/>
                      <a:pt x="354974" y="50212"/>
                      <a:pt x="367553" y="20470"/>
                    </a:cubicBezTo>
                    <a:lnTo>
                      <a:pt x="371686" y="0"/>
                    </a:lnTo>
                    <a:lnTo>
                      <a:pt x="451548" y="0"/>
                    </a:lnTo>
                    <a:cubicBezTo>
                      <a:pt x="476601" y="0"/>
                      <a:pt x="496911" y="20310"/>
                      <a:pt x="496911" y="45363"/>
                    </a:cubicBezTo>
                    <a:lnTo>
                      <a:pt x="496911" y="366060"/>
                    </a:lnTo>
                    <a:cubicBezTo>
                      <a:pt x="496911" y="391113"/>
                      <a:pt x="476601" y="411423"/>
                      <a:pt x="451548" y="411423"/>
                    </a:cubicBezTo>
                    <a:lnTo>
                      <a:pt x="130851" y="411423"/>
                    </a:lnTo>
                    <a:cubicBezTo>
                      <a:pt x="105798" y="411423"/>
                      <a:pt x="85488" y="391113"/>
                      <a:pt x="85488" y="366060"/>
                    </a:cubicBezTo>
                    <a:lnTo>
                      <a:pt x="85488" y="251834"/>
                    </a:lnTo>
                    <a:lnTo>
                      <a:pt x="77579" y="257167"/>
                    </a:lnTo>
                    <a:cubicBezTo>
                      <a:pt x="70898" y="259993"/>
                      <a:pt x="63553" y="261555"/>
                      <a:pt x="55842" y="261555"/>
                    </a:cubicBezTo>
                    <a:cubicBezTo>
                      <a:pt x="25001" y="261555"/>
                      <a:pt x="0" y="236554"/>
                      <a:pt x="0" y="205713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1" name="Picture 120" descr="A picture containing looking, dark&#10;&#10;Description automatically generated">
                <a:extLst>
                  <a:ext uri="{FF2B5EF4-FFF2-40B4-BE49-F238E27FC236}">
                    <a16:creationId xmlns:a16="http://schemas.microsoft.com/office/drawing/2014/main" id="{043D8F50-CF92-4DFD-88D2-D99A8FC629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063852">
                <a:off x="4950042" y="5532484"/>
                <a:ext cx="323982" cy="16719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897510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F170948-4921-42CB-A3D1-15084CA513EA}"/>
              </a:ext>
            </a:extLst>
          </p:cNvPr>
          <p:cNvGrpSpPr/>
          <p:nvPr/>
        </p:nvGrpSpPr>
        <p:grpSpPr>
          <a:xfrm>
            <a:off x="766181" y="1052623"/>
            <a:ext cx="4267512" cy="3987666"/>
            <a:chOff x="6433277" y="840295"/>
            <a:chExt cx="4267512" cy="470898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3E8513-568F-45AF-BF2D-122E59982065}"/>
                </a:ext>
              </a:extLst>
            </p:cNvPr>
            <p:cNvSpPr txBox="1"/>
            <p:nvPr/>
          </p:nvSpPr>
          <p:spPr>
            <a:xfrm>
              <a:off x="6433277" y="840295"/>
              <a:ext cx="2340705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0" b="1" dirty="0">
                  <a:solidFill>
                    <a:srgbClr val="FF3399"/>
                  </a:solidFill>
                </a:rPr>
                <a:t>B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806966B-0864-4B86-A875-B706572C40A4}"/>
                </a:ext>
              </a:extLst>
            </p:cNvPr>
            <p:cNvSpPr txBox="1"/>
            <p:nvPr/>
          </p:nvSpPr>
          <p:spPr>
            <a:xfrm>
              <a:off x="8350466" y="840295"/>
              <a:ext cx="2350323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0" b="1" dirty="0">
                  <a:solidFill>
                    <a:srgbClr val="0070C0"/>
                  </a:solidFill>
                </a:rPr>
                <a:t>R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97D93FEA-2EA7-414A-A9B6-C13753305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119" y="1346852"/>
            <a:ext cx="7406431" cy="452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34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7209448-47A6-41C9-AEA1-C45535CD21B3}"/>
              </a:ext>
            </a:extLst>
          </p:cNvPr>
          <p:cNvGrpSpPr/>
          <p:nvPr/>
        </p:nvGrpSpPr>
        <p:grpSpPr>
          <a:xfrm>
            <a:off x="2767382" y="1004776"/>
            <a:ext cx="2503386" cy="3251589"/>
            <a:chOff x="2767382" y="1004776"/>
            <a:chExt cx="2503386" cy="325158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D3E4F29-1191-4429-9AA9-29557916A5F8}"/>
                </a:ext>
              </a:extLst>
            </p:cNvPr>
            <p:cNvGrpSpPr/>
            <p:nvPr/>
          </p:nvGrpSpPr>
          <p:grpSpPr>
            <a:xfrm>
              <a:off x="2767382" y="1004776"/>
              <a:ext cx="1105498" cy="3232754"/>
              <a:chOff x="2627682" y="1004776"/>
              <a:chExt cx="1105498" cy="3232754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2D188C2-6939-4B87-95E2-A49693E184EE}"/>
                  </a:ext>
                </a:extLst>
              </p:cNvPr>
              <p:cNvSpPr/>
              <p:nvPr/>
            </p:nvSpPr>
            <p:spPr>
              <a:xfrm flipV="1">
                <a:off x="3204337" y="3640011"/>
                <a:ext cx="438150" cy="373856"/>
              </a:xfrm>
              <a:custGeom>
                <a:avLst/>
                <a:gdLst>
                  <a:gd name="connsiteX0" fmla="*/ 0 w 428625"/>
                  <a:gd name="connsiteY0" fmla="*/ 0 h 381000"/>
                  <a:gd name="connsiteX1" fmla="*/ 114300 w 428625"/>
                  <a:gd name="connsiteY1" fmla="*/ 371475 h 381000"/>
                  <a:gd name="connsiteX2" fmla="*/ 428625 w 428625"/>
                  <a:gd name="connsiteY2" fmla="*/ 381000 h 381000"/>
                  <a:gd name="connsiteX0" fmla="*/ 0 w 438150"/>
                  <a:gd name="connsiteY0" fmla="*/ 0 h 373856"/>
                  <a:gd name="connsiteX1" fmla="*/ 114300 w 438150"/>
                  <a:gd name="connsiteY1" fmla="*/ 371475 h 373856"/>
                  <a:gd name="connsiteX2" fmla="*/ 438150 w 438150"/>
                  <a:gd name="connsiteY2" fmla="*/ 373856 h 373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8150" h="373856">
                    <a:moveTo>
                      <a:pt x="0" y="0"/>
                    </a:moveTo>
                    <a:lnTo>
                      <a:pt x="114300" y="371475"/>
                    </a:lnTo>
                    <a:lnTo>
                      <a:pt x="438150" y="373856"/>
                    </a:lnTo>
                  </a:path>
                </a:pathLst>
              </a:custGeom>
              <a:noFill/>
              <a:ln w="762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597A7FEA-1699-4C2B-905F-3F53A2D2BF6B}"/>
                  </a:ext>
                </a:extLst>
              </p:cNvPr>
              <p:cNvSpPr/>
              <p:nvPr/>
            </p:nvSpPr>
            <p:spPr>
              <a:xfrm>
                <a:off x="3183787" y="1201226"/>
                <a:ext cx="438150" cy="373856"/>
              </a:xfrm>
              <a:custGeom>
                <a:avLst/>
                <a:gdLst>
                  <a:gd name="connsiteX0" fmla="*/ 0 w 428625"/>
                  <a:gd name="connsiteY0" fmla="*/ 0 h 381000"/>
                  <a:gd name="connsiteX1" fmla="*/ 114300 w 428625"/>
                  <a:gd name="connsiteY1" fmla="*/ 371475 h 381000"/>
                  <a:gd name="connsiteX2" fmla="*/ 428625 w 428625"/>
                  <a:gd name="connsiteY2" fmla="*/ 381000 h 381000"/>
                  <a:gd name="connsiteX0" fmla="*/ 0 w 438150"/>
                  <a:gd name="connsiteY0" fmla="*/ 0 h 373856"/>
                  <a:gd name="connsiteX1" fmla="*/ 114300 w 438150"/>
                  <a:gd name="connsiteY1" fmla="*/ 371475 h 373856"/>
                  <a:gd name="connsiteX2" fmla="*/ 438150 w 438150"/>
                  <a:gd name="connsiteY2" fmla="*/ 373856 h 373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8150" h="373856">
                    <a:moveTo>
                      <a:pt x="0" y="0"/>
                    </a:moveTo>
                    <a:lnTo>
                      <a:pt x="114300" y="371475"/>
                    </a:lnTo>
                    <a:lnTo>
                      <a:pt x="438150" y="373856"/>
                    </a:lnTo>
                  </a:path>
                </a:pathLst>
              </a:custGeom>
              <a:noFill/>
              <a:ln w="762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C5355CD3-5C56-4A20-A924-E6BA1520FA36}"/>
                  </a:ext>
                </a:extLst>
              </p:cNvPr>
              <p:cNvCxnSpPr>
                <a:cxnSpLocks/>
                <a:stCxn id="56" idx="0"/>
                <a:endCxn id="45" idx="4"/>
              </p:cNvCxnSpPr>
              <p:nvPr/>
            </p:nvCxnSpPr>
            <p:spPr>
              <a:xfrm flipV="1">
                <a:off x="3624308" y="1206795"/>
                <a:ext cx="7863" cy="2828716"/>
              </a:xfrm>
              <a:prstGeom prst="line">
                <a:avLst/>
              </a:prstGeom>
              <a:ln w="177800">
                <a:solidFill>
                  <a:srgbClr val="FF99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AD319769-61B1-4E95-A2FC-A74E38B3B5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249672" y="2621155"/>
                <a:ext cx="214859" cy="75"/>
              </a:xfrm>
              <a:prstGeom prst="line">
                <a:avLst/>
              </a:prstGeom>
              <a:ln w="177800">
                <a:solidFill>
                  <a:srgbClr val="FF99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ED67CC91-30C0-48DE-BF55-52F80AA3A824}"/>
                  </a:ext>
                </a:extLst>
              </p:cNvPr>
              <p:cNvSpPr/>
              <p:nvPr/>
            </p:nvSpPr>
            <p:spPr>
              <a:xfrm>
                <a:off x="2826671" y="2101849"/>
                <a:ext cx="637860" cy="337344"/>
              </a:xfrm>
              <a:custGeom>
                <a:avLst/>
                <a:gdLst>
                  <a:gd name="connsiteX0" fmla="*/ 0 w 673100"/>
                  <a:gd name="connsiteY0" fmla="*/ 0 h 349250"/>
                  <a:gd name="connsiteX1" fmla="*/ 152400 w 673100"/>
                  <a:gd name="connsiteY1" fmla="*/ 0 h 349250"/>
                  <a:gd name="connsiteX2" fmla="*/ 501650 w 673100"/>
                  <a:gd name="connsiteY2" fmla="*/ 336550 h 349250"/>
                  <a:gd name="connsiteX3" fmla="*/ 673100 w 673100"/>
                  <a:gd name="connsiteY3" fmla="*/ 349250 h 349250"/>
                  <a:gd name="connsiteX0" fmla="*/ 0 w 673100"/>
                  <a:gd name="connsiteY0" fmla="*/ 0 h 339725"/>
                  <a:gd name="connsiteX1" fmla="*/ 152400 w 673100"/>
                  <a:gd name="connsiteY1" fmla="*/ 0 h 339725"/>
                  <a:gd name="connsiteX2" fmla="*/ 501650 w 673100"/>
                  <a:gd name="connsiteY2" fmla="*/ 336550 h 339725"/>
                  <a:gd name="connsiteX3" fmla="*/ 673100 w 673100"/>
                  <a:gd name="connsiteY3" fmla="*/ 339725 h 339725"/>
                  <a:gd name="connsiteX0" fmla="*/ 0 w 673100"/>
                  <a:gd name="connsiteY0" fmla="*/ 0 h 336550"/>
                  <a:gd name="connsiteX1" fmla="*/ 152400 w 673100"/>
                  <a:gd name="connsiteY1" fmla="*/ 0 h 336550"/>
                  <a:gd name="connsiteX2" fmla="*/ 501650 w 673100"/>
                  <a:gd name="connsiteY2" fmla="*/ 336550 h 336550"/>
                  <a:gd name="connsiteX3" fmla="*/ 673100 w 673100"/>
                  <a:gd name="connsiteY3" fmla="*/ 334963 h 336550"/>
                  <a:gd name="connsiteX0" fmla="*/ 0 w 673100"/>
                  <a:gd name="connsiteY0" fmla="*/ 0 h 344488"/>
                  <a:gd name="connsiteX1" fmla="*/ 152400 w 673100"/>
                  <a:gd name="connsiteY1" fmla="*/ 0 h 344488"/>
                  <a:gd name="connsiteX2" fmla="*/ 501650 w 673100"/>
                  <a:gd name="connsiteY2" fmla="*/ 336550 h 344488"/>
                  <a:gd name="connsiteX3" fmla="*/ 673100 w 673100"/>
                  <a:gd name="connsiteY3" fmla="*/ 344488 h 344488"/>
                  <a:gd name="connsiteX0" fmla="*/ 0 w 673100"/>
                  <a:gd name="connsiteY0" fmla="*/ 0 h 339726"/>
                  <a:gd name="connsiteX1" fmla="*/ 152400 w 673100"/>
                  <a:gd name="connsiteY1" fmla="*/ 0 h 339726"/>
                  <a:gd name="connsiteX2" fmla="*/ 501650 w 673100"/>
                  <a:gd name="connsiteY2" fmla="*/ 336550 h 339726"/>
                  <a:gd name="connsiteX3" fmla="*/ 673100 w 673100"/>
                  <a:gd name="connsiteY3" fmla="*/ 339726 h 339726"/>
                  <a:gd name="connsiteX0" fmla="*/ 0 w 673100"/>
                  <a:gd name="connsiteY0" fmla="*/ 0 h 337344"/>
                  <a:gd name="connsiteX1" fmla="*/ 152400 w 673100"/>
                  <a:gd name="connsiteY1" fmla="*/ 0 h 337344"/>
                  <a:gd name="connsiteX2" fmla="*/ 501650 w 673100"/>
                  <a:gd name="connsiteY2" fmla="*/ 336550 h 337344"/>
                  <a:gd name="connsiteX3" fmla="*/ 673100 w 673100"/>
                  <a:gd name="connsiteY3" fmla="*/ 337344 h 337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3100" h="337344">
                    <a:moveTo>
                      <a:pt x="0" y="0"/>
                    </a:moveTo>
                    <a:lnTo>
                      <a:pt x="152400" y="0"/>
                    </a:lnTo>
                    <a:lnTo>
                      <a:pt x="501650" y="336550"/>
                    </a:lnTo>
                    <a:lnTo>
                      <a:pt x="673100" y="337344"/>
                    </a:lnTo>
                  </a:path>
                </a:pathLst>
              </a:custGeom>
              <a:noFill/>
              <a:ln w="762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298FAD3-D9E4-4823-BF71-4F10B24F62AC}"/>
                  </a:ext>
                </a:extLst>
              </p:cNvPr>
              <p:cNvSpPr/>
              <p:nvPr/>
            </p:nvSpPr>
            <p:spPr>
              <a:xfrm>
                <a:off x="2843819" y="1596726"/>
                <a:ext cx="620712" cy="668338"/>
              </a:xfrm>
              <a:custGeom>
                <a:avLst/>
                <a:gdLst>
                  <a:gd name="connsiteX0" fmla="*/ 0 w 615950"/>
                  <a:gd name="connsiteY0" fmla="*/ 0 h 666750"/>
                  <a:gd name="connsiteX1" fmla="*/ 165100 w 615950"/>
                  <a:gd name="connsiteY1" fmla="*/ 0 h 666750"/>
                  <a:gd name="connsiteX2" fmla="*/ 482600 w 615950"/>
                  <a:gd name="connsiteY2" fmla="*/ 666750 h 666750"/>
                  <a:gd name="connsiteX3" fmla="*/ 615950 w 615950"/>
                  <a:gd name="connsiteY3" fmla="*/ 660400 h 666750"/>
                  <a:gd name="connsiteX0" fmla="*/ 0 w 615950"/>
                  <a:gd name="connsiteY0" fmla="*/ 0 h 671513"/>
                  <a:gd name="connsiteX1" fmla="*/ 165100 w 615950"/>
                  <a:gd name="connsiteY1" fmla="*/ 0 h 671513"/>
                  <a:gd name="connsiteX2" fmla="*/ 482600 w 615950"/>
                  <a:gd name="connsiteY2" fmla="*/ 666750 h 671513"/>
                  <a:gd name="connsiteX3" fmla="*/ 615950 w 615950"/>
                  <a:gd name="connsiteY3" fmla="*/ 671513 h 671513"/>
                  <a:gd name="connsiteX0" fmla="*/ 0 w 615950"/>
                  <a:gd name="connsiteY0" fmla="*/ 0 h 668338"/>
                  <a:gd name="connsiteX1" fmla="*/ 165100 w 615950"/>
                  <a:gd name="connsiteY1" fmla="*/ 0 h 668338"/>
                  <a:gd name="connsiteX2" fmla="*/ 482600 w 615950"/>
                  <a:gd name="connsiteY2" fmla="*/ 666750 h 668338"/>
                  <a:gd name="connsiteX3" fmla="*/ 615950 w 615950"/>
                  <a:gd name="connsiteY3" fmla="*/ 668338 h 668338"/>
                  <a:gd name="connsiteX0" fmla="*/ 0 w 620712"/>
                  <a:gd name="connsiteY0" fmla="*/ 0 h 668338"/>
                  <a:gd name="connsiteX1" fmla="*/ 165100 w 620712"/>
                  <a:gd name="connsiteY1" fmla="*/ 0 h 668338"/>
                  <a:gd name="connsiteX2" fmla="*/ 482600 w 620712"/>
                  <a:gd name="connsiteY2" fmla="*/ 666750 h 668338"/>
                  <a:gd name="connsiteX3" fmla="*/ 620712 w 620712"/>
                  <a:gd name="connsiteY3" fmla="*/ 668338 h 668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712" h="668338">
                    <a:moveTo>
                      <a:pt x="0" y="0"/>
                    </a:moveTo>
                    <a:lnTo>
                      <a:pt x="165100" y="0"/>
                    </a:lnTo>
                    <a:lnTo>
                      <a:pt x="482600" y="666750"/>
                    </a:lnTo>
                    <a:lnTo>
                      <a:pt x="620712" y="668338"/>
                    </a:lnTo>
                  </a:path>
                </a:pathLst>
              </a:custGeom>
              <a:noFill/>
              <a:ln w="762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477CD06E-7BC2-4479-BDA9-84DC1E86FA96}"/>
                  </a:ext>
                </a:extLst>
              </p:cNvPr>
              <p:cNvSpPr/>
              <p:nvPr/>
            </p:nvSpPr>
            <p:spPr>
              <a:xfrm flipH="1">
                <a:off x="2826671" y="2786551"/>
                <a:ext cx="637860" cy="339726"/>
              </a:xfrm>
              <a:custGeom>
                <a:avLst/>
                <a:gdLst>
                  <a:gd name="connsiteX0" fmla="*/ 0 w 673100"/>
                  <a:gd name="connsiteY0" fmla="*/ 0 h 349250"/>
                  <a:gd name="connsiteX1" fmla="*/ 152400 w 673100"/>
                  <a:gd name="connsiteY1" fmla="*/ 0 h 349250"/>
                  <a:gd name="connsiteX2" fmla="*/ 501650 w 673100"/>
                  <a:gd name="connsiteY2" fmla="*/ 336550 h 349250"/>
                  <a:gd name="connsiteX3" fmla="*/ 673100 w 673100"/>
                  <a:gd name="connsiteY3" fmla="*/ 349250 h 349250"/>
                  <a:gd name="connsiteX0" fmla="*/ 0 w 673100"/>
                  <a:gd name="connsiteY0" fmla="*/ 0 h 339725"/>
                  <a:gd name="connsiteX1" fmla="*/ 152400 w 673100"/>
                  <a:gd name="connsiteY1" fmla="*/ 0 h 339725"/>
                  <a:gd name="connsiteX2" fmla="*/ 501650 w 673100"/>
                  <a:gd name="connsiteY2" fmla="*/ 336550 h 339725"/>
                  <a:gd name="connsiteX3" fmla="*/ 673100 w 673100"/>
                  <a:gd name="connsiteY3" fmla="*/ 339725 h 339725"/>
                  <a:gd name="connsiteX0" fmla="*/ 0 w 673100"/>
                  <a:gd name="connsiteY0" fmla="*/ 0 h 336550"/>
                  <a:gd name="connsiteX1" fmla="*/ 152400 w 673100"/>
                  <a:gd name="connsiteY1" fmla="*/ 0 h 336550"/>
                  <a:gd name="connsiteX2" fmla="*/ 501650 w 673100"/>
                  <a:gd name="connsiteY2" fmla="*/ 336550 h 336550"/>
                  <a:gd name="connsiteX3" fmla="*/ 673100 w 673100"/>
                  <a:gd name="connsiteY3" fmla="*/ 334963 h 336550"/>
                  <a:gd name="connsiteX0" fmla="*/ 0 w 673100"/>
                  <a:gd name="connsiteY0" fmla="*/ 0 h 344488"/>
                  <a:gd name="connsiteX1" fmla="*/ 152400 w 673100"/>
                  <a:gd name="connsiteY1" fmla="*/ 0 h 344488"/>
                  <a:gd name="connsiteX2" fmla="*/ 501650 w 673100"/>
                  <a:gd name="connsiteY2" fmla="*/ 336550 h 344488"/>
                  <a:gd name="connsiteX3" fmla="*/ 673100 w 673100"/>
                  <a:gd name="connsiteY3" fmla="*/ 344488 h 344488"/>
                  <a:gd name="connsiteX0" fmla="*/ 0 w 673100"/>
                  <a:gd name="connsiteY0" fmla="*/ 0 h 339726"/>
                  <a:gd name="connsiteX1" fmla="*/ 152400 w 673100"/>
                  <a:gd name="connsiteY1" fmla="*/ 0 h 339726"/>
                  <a:gd name="connsiteX2" fmla="*/ 501650 w 673100"/>
                  <a:gd name="connsiteY2" fmla="*/ 336550 h 339726"/>
                  <a:gd name="connsiteX3" fmla="*/ 673100 w 673100"/>
                  <a:gd name="connsiteY3" fmla="*/ 339726 h 339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3100" h="339726">
                    <a:moveTo>
                      <a:pt x="0" y="0"/>
                    </a:moveTo>
                    <a:lnTo>
                      <a:pt x="152400" y="0"/>
                    </a:lnTo>
                    <a:lnTo>
                      <a:pt x="501650" y="336550"/>
                    </a:lnTo>
                    <a:lnTo>
                      <a:pt x="673100" y="339726"/>
                    </a:lnTo>
                  </a:path>
                </a:pathLst>
              </a:custGeom>
              <a:noFill/>
              <a:ln w="762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92411020-FEE9-4A07-92FC-4C15251C26B7}"/>
                  </a:ext>
                </a:extLst>
              </p:cNvPr>
              <p:cNvSpPr/>
              <p:nvPr/>
            </p:nvSpPr>
            <p:spPr>
              <a:xfrm flipH="1">
                <a:off x="2843819" y="2971673"/>
                <a:ext cx="620712" cy="668338"/>
              </a:xfrm>
              <a:custGeom>
                <a:avLst/>
                <a:gdLst>
                  <a:gd name="connsiteX0" fmla="*/ 0 w 615950"/>
                  <a:gd name="connsiteY0" fmla="*/ 0 h 666750"/>
                  <a:gd name="connsiteX1" fmla="*/ 165100 w 615950"/>
                  <a:gd name="connsiteY1" fmla="*/ 0 h 666750"/>
                  <a:gd name="connsiteX2" fmla="*/ 482600 w 615950"/>
                  <a:gd name="connsiteY2" fmla="*/ 666750 h 666750"/>
                  <a:gd name="connsiteX3" fmla="*/ 615950 w 615950"/>
                  <a:gd name="connsiteY3" fmla="*/ 660400 h 666750"/>
                  <a:gd name="connsiteX0" fmla="*/ 0 w 615950"/>
                  <a:gd name="connsiteY0" fmla="*/ 0 h 671513"/>
                  <a:gd name="connsiteX1" fmla="*/ 165100 w 615950"/>
                  <a:gd name="connsiteY1" fmla="*/ 0 h 671513"/>
                  <a:gd name="connsiteX2" fmla="*/ 482600 w 615950"/>
                  <a:gd name="connsiteY2" fmla="*/ 666750 h 671513"/>
                  <a:gd name="connsiteX3" fmla="*/ 615950 w 615950"/>
                  <a:gd name="connsiteY3" fmla="*/ 671513 h 671513"/>
                  <a:gd name="connsiteX0" fmla="*/ 0 w 615950"/>
                  <a:gd name="connsiteY0" fmla="*/ 0 h 668338"/>
                  <a:gd name="connsiteX1" fmla="*/ 165100 w 615950"/>
                  <a:gd name="connsiteY1" fmla="*/ 0 h 668338"/>
                  <a:gd name="connsiteX2" fmla="*/ 482600 w 615950"/>
                  <a:gd name="connsiteY2" fmla="*/ 666750 h 668338"/>
                  <a:gd name="connsiteX3" fmla="*/ 615950 w 615950"/>
                  <a:gd name="connsiteY3" fmla="*/ 668338 h 668338"/>
                  <a:gd name="connsiteX0" fmla="*/ 0 w 620712"/>
                  <a:gd name="connsiteY0" fmla="*/ 0 h 668338"/>
                  <a:gd name="connsiteX1" fmla="*/ 165100 w 620712"/>
                  <a:gd name="connsiteY1" fmla="*/ 0 h 668338"/>
                  <a:gd name="connsiteX2" fmla="*/ 482600 w 620712"/>
                  <a:gd name="connsiteY2" fmla="*/ 666750 h 668338"/>
                  <a:gd name="connsiteX3" fmla="*/ 620712 w 620712"/>
                  <a:gd name="connsiteY3" fmla="*/ 668338 h 668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712" h="668338">
                    <a:moveTo>
                      <a:pt x="0" y="0"/>
                    </a:moveTo>
                    <a:lnTo>
                      <a:pt x="165100" y="0"/>
                    </a:lnTo>
                    <a:lnTo>
                      <a:pt x="482600" y="666750"/>
                    </a:lnTo>
                    <a:lnTo>
                      <a:pt x="620712" y="668338"/>
                    </a:lnTo>
                  </a:path>
                </a:pathLst>
              </a:custGeom>
              <a:noFill/>
              <a:ln w="762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FDC32C5-75D2-4419-9C8B-66A84B5A0936}"/>
                  </a:ext>
                </a:extLst>
              </p:cNvPr>
              <p:cNvCxnSpPr>
                <a:cxnSpLocks/>
                <a:stCxn id="45" idx="2"/>
                <a:endCxn id="46" idx="6"/>
              </p:cNvCxnSpPr>
              <p:nvPr/>
            </p:nvCxnSpPr>
            <p:spPr>
              <a:xfrm flipH="1">
                <a:off x="3249672" y="1105786"/>
                <a:ext cx="281489" cy="0"/>
              </a:xfrm>
              <a:prstGeom prst="line">
                <a:avLst/>
              </a:prstGeom>
              <a:ln w="177800">
                <a:solidFill>
                  <a:srgbClr val="FF99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A9582DBD-8912-43BE-9220-2087A3E0FAAE}"/>
                  </a:ext>
                </a:extLst>
              </p:cNvPr>
              <p:cNvCxnSpPr>
                <a:cxnSpLocks/>
                <a:stCxn id="50" idx="7"/>
                <a:endCxn id="46" idx="3"/>
              </p:cNvCxnSpPr>
              <p:nvPr/>
            </p:nvCxnSpPr>
            <p:spPr>
              <a:xfrm flipV="1">
                <a:off x="2800116" y="1177210"/>
                <a:ext cx="277122" cy="362274"/>
              </a:xfrm>
              <a:prstGeom prst="line">
                <a:avLst/>
              </a:prstGeom>
              <a:ln w="177800">
                <a:solidFill>
                  <a:srgbClr val="FF99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296CAD1-29F9-4FB5-9588-1774EB30AB0A}"/>
                  </a:ext>
                </a:extLst>
              </p:cNvPr>
              <p:cNvCxnSpPr>
                <a:cxnSpLocks/>
                <a:stCxn id="51" idx="5"/>
                <a:endCxn id="52" idx="1"/>
              </p:cNvCxnSpPr>
              <p:nvPr/>
            </p:nvCxnSpPr>
            <p:spPr>
              <a:xfrm>
                <a:off x="2800116" y="2187456"/>
                <a:ext cx="277122" cy="362274"/>
              </a:xfrm>
              <a:prstGeom prst="line">
                <a:avLst/>
              </a:prstGeom>
              <a:ln w="177800">
                <a:solidFill>
                  <a:srgbClr val="FF99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30B57B04-3556-436E-9ADC-A6A9943F672D}"/>
                  </a:ext>
                </a:extLst>
              </p:cNvPr>
              <p:cNvCxnSpPr>
                <a:cxnSpLocks/>
                <a:stCxn id="53" idx="7"/>
                <a:endCxn id="52" idx="3"/>
              </p:cNvCxnSpPr>
              <p:nvPr/>
            </p:nvCxnSpPr>
            <p:spPr>
              <a:xfrm flipV="1">
                <a:off x="2800116" y="2692579"/>
                <a:ext cx="277122" cy="362274"/>
              </a:xfrm>
              <a:prstGeom prst="line">
                <a:avLst/>
              </a:prstGeom>
              <a:ln w="177800">
                <a:solidFill>
                  <a:srgbClr val="FF99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763790DA-9DAD-4FD1-A1AE-D88962CFF5AB}"/>
                  </a:ext>
                </a:extLst>
              </p:cNvPr>
              <p:cNvCxnSpPr>
                <a:cxnSpLocks/>
                <a:stCxn id="54" idx="5"/>
                <a:endCxn id="55" idx="1"/>
              </p:cNvCxnSpPr>
              <p:nvPr/>
            </p:nvCxnSpPr>
            <p:spPr>
              <a:xfrm>
                <a:off x="2800116" y="3702825"/>
                <a:ext cx="277122" cy="362271"/>
              </a:xfrm>
              <a:prstGeom prst="line">
                <a:avLst/>
              </a:prstGeom>
              <a:ln w="177800">
                <a:solidFill>
                  <a:srgbClr val="FF99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8E3A54D-3B2E-4391-B869-21EDCAB95D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31161" y="1004776"/>
                <a:ext cx="202019" cy="202019"/>
              </a:xfrm>
              <a:prstGeom prst="ellipse">
                <a:avLst/>
              </a:prstGeom>
              <a:noFill/>
              <a:ln w="76200">
                <a:solidFill>
                  <a:srgbClr val="FF33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16BD522-5954-46FA-AA86-47AA3790D4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47653" y="1004776"/>
                <a:ext cx="202019" cy="202019"/>
              </a:xfrm>
              <a:prstGeom prst="ellipse">
                <a:avLst/>
              </a:prstGeom>
              <a:noFill/>
              <a:ln w="76200">
                <a:solidFill>
                  <a:srgbClr val="FF33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DE44BA72-DD84-479D-8359-D942590D67C4}"/>
                  </a:ext>
                </a:extLst>
              </p:cNvPr>
              <p:cNvCxnSpPr>
                <a:cxnSpLocks/>
                <a:stCxn id="50" idx="4"/>
                <a:endCxn id="51" idx="0"/>
              </p:cNvCxnSpPr>
              <p:nvPr/>
            </p:nvCxnSpPr>
            <p:spPr>
              <a:xfrm>
                <a:off x="2728692" y="1711918"/>
                <a:ext cx="0" cy="303104"/>
              </a:xfrm>
              <a:prstGeom prst="line">
                <a:avLst/>
              </a:prstGeom>
              <a:ln w="177800">
                <a:solidFill>
                  <a:srgbClr val="FF99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2B144AA-09AB-4A20-808C-6FB1741334CB}"/>
                  </a:ext>
                </a:extLst>
              </p:cNvPr>
              <p:cNvCxnSpPr>
                <a:cxnSpLocks/>
                <a:stCxn id="53" idx="4"/>
                <a:endCxn id="54" idx="0"/>
              </p:cNvCxnSpPr>
              <p:nvPr/>
            </p:nvCxnSpPr>
            <p:spPr>
              <a:xfrm>
                <a:off x="2728692" y="3227287"/>
                <a:ext cx="0" cy="303104"/>
              </a:xfrm>
              <a:prstGeom prst="line">
                <a:avLst/>
              </a:prstGeom>
              <a:ln w="177800">
                <a:solidFill>
                  <a:srgbClr val="FF99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87E15A7D-2E34-4FEC-A187-FC9A655CDF3C}"/>
                  </a:ext>
                </a:extLst>
              </p:cNvPr>
              <p:cNvCxnSpPr>
                <a:cxnSpLocks/>
                <a:stCxn id="55" idx="6"/>
                <a:endCxn id="56" idx="2"/>
              </p:cNvCxnSpPr>
              <p:nvPr/>
            </p:nvCxnSpPr>
            <p:spPr>
              <a:xfrm>
                <a:off x="3249672" y="4136521"/>
                <a:ext cx="273626" cy="0"/>
              </a:xfrm>
              <a:prstGeom prst="line">
                <a:avLst/>
              </a:prstGeom>
              <a:ln w="177800">
                <a:solidFill>
                  <a:srgbClr val="FF99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8244007E-9252-4DBC-9348-275741D6ED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27682" y="1509899"/>
                <a:ext cx="202019" cy="202019"/>
              </a:xfrm>
              <a:prstGeom prst="ellipse">
                <a:avLst/>
              </a:prstGeom>
              <a:noFill/>
              <a:ln w="76200">
                <a:solidFill>
                  <a:srgbClr val="FF33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F4951B87-80FD-4E58-A27C-D0D4CB8E00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27682" y="2015022"/>
                <a:ext cx="202019" cy="202019"/>
              </a:xfrm>
              <a:prstGeom prst="ellipse">
                <a:avLst/>
              </a:prstGeom>
              <a:noFill/>
              <a:ln w="76200">
                <a:solidFill>
                  <a:srgbClr val="FF33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A63A018F-A40F-471E-AA8F-6D06AEAAA5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47653" y="2520145"/>
                <a:ext cx="202019" cy="202019"/>
              </a:xfrm>
              <a:prstGeom prst="ellipse">
                <a:avLst/>
              </a:prstGeom>
              <a:noFill/>
              <a:ln w="76200">
                <a:solidFill>
                  <a:srgbClr val="FF33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6C649247-94DF-4696-BB2D-A4B9627A5C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27682" y="3025268"/>
                <a:ext cx="202019" cy="202019"/>
              </a:xfrm>
              <a:prstGeom prst="ellipse">
                <a:avLst/>
              </a:prstGeom>
              <a:noFill/>
              <a:ln w="76200">
                <a:solidFill>
                  <a:srgbClr val="FF33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B8D32681-C7BC-46A0-9B21-E3A986BAE63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27682" y="3530391"/>
                <a:ext cx="202019" cy="202019"/>
              </a:xfrm>
              <a:prstGeom prst="ellipse">
                <a:avLst/>
              </a:prstGeom>
              <a:noFill/>
              <a:ln w="76200">
                <a:solidFill>
                  <a:srgbClr val="FF33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95C40C6E-E65A-4F31-B423-1A5BB506D4B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47653" y="4035511"/>
                <a:ext cx="202019" cy="202019"/>
              </a:xfrm>
              <a:prstGeom prst="ellipse">
                <a:avLst/>
              </a:prstGeom>
              <a:noFill/>
              <a:ln w="76200">
                <a:solidFill>
                  <a:srgbClr val="FF33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56FF51F3-590A-4C00-94D1-97460678A67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23298" y="4035511"/>
                <a:ext cx="202019" cy="202019"/>
              </a:xfrm>
              <a:prstGeom prst="ellipse">
                <a:avLst/>
              </a:prstGeom>
              <a:noFill/>
              <a:ln w="76200">
                <a:solidFill>
                  <a:srgbClr val="FF33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4E82ACD-8BD3-44F3-B4B3-555DA89D43D0}"/>
                </a:ext>
              </a:extLst>
            </p:cNvPr>
            <p:cNvGrpSpPr/>
            <p:nvPr/>
          </p:nvGrpSpPr>
          <p:grpSpPr>
            <a:xfrm>
              <a:off x="4170591" y="1020734"/>
              <a:ext cx="1100177" cy="3235631"/>
              <a:chOff x="4297591" y="1020734"/>
              <a:chExt cx="1100177" cy="3235631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290B0BD-3C28-4243-826F-0E501FBC620B}"/>
                  </a:ext>
                </a:extLst>
              </p:cNvPr>
              <p:cNvCxnSpPr>
                <a:cxnSpLocks/>
                <a:stCxn id="24" idx="4"/>
                <a:endCxn id="31" idx="0"/>
              </p:cNvCxnSpPr>
              <p:nvPr/>
            </p:nvCxnSpPr>
            <p:spPr>
              <a:xfrm flipH="1" flipV="1">
                <a:off x="5296757" y="3742685"/>
                <a:ext cx="1" cy="311661"/>
              </a:xfrm>
              <a:prstGeom prst="line">
                <a:avLst/>
              </a:prstGeom>
              <a:ln w="177800">
                <a:solidFill>
                  <a:srgbClr val="99CC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2EE9E83D-96CD-409E-B857-B4AA26CAFBB4}"/>
                  </a:ext>
                </a:extLst>
              </p:cNvPr>
              <p:cNvSpPr/>
              <p:nvPr/>
            </p:nvSpPr>
            <p:spPr>
              <a:xfrm>
                <a:off x="4464050" y="3968750"/>
                <a:ext cx="723900" cy="209550"/>
              </a:xfrm>
              <a:custGeom>
                <a:avLst/>
                <a:gdLst>
                  <a:gd name="connsiteX0" fmla="*/ 0 w 723900"/>
                  <a:gd name="connsiteY0" fmla="*/ 0 h 222250"/>
                  <a:gd name="connsiteX1" fmla="*/ 152400 w 723900"/>
                  <a:gd name="connsiteY1" fmla="*/ 222250 h 222250"/>
                  <a:gd name="connsiteX2" fmla="*/ 723900 w 723900"/>
                  <a:gd name="connsiteY2" fmla="*/ 209550 h 222250"/>
                  <a:gd name="connsiteX0" fmla="*/ 0 w 723900"/>
                  <a:gd name="connsiteY0" fmla="*/ 0 h 209550"/>
                  <a:gd name="connsiteX1" fmla="*/ 152400 w 723900"/>
                  <a:gd name="connsiteY1" fmla="*/ 207010 h 209550"/>
                  <a:gd name="connsiteX2" fmla="*/ 723900 w 723900"/>
                  <a:gd name="connsiteY2" fmla="*/ 209550 h 20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23900" h="209550">
                    <a:moveTo>
                      <a:pt x="0" y="0"/>
                    </a:moveTo>
                    <a:lnTo>
                      <a:pt x="152400" y="207010"/>
                    </a:lnTo>
                    <a:lnTo>
                      <a:pt x="723900" y="209550"/>
                    </a:lnTo>
                  </a:path>
                </a:pathLst>
              </a:custGeom>
              <a:noFill/>
              <a:ln w="762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7EE22A87-FD49-498F-AC11-01D58F323E5A}"/>
                  </a:ext>
                </a:extLst>
              </p:cNvPr>
              <p:cNvSpPr/>
              <p:nvPr/>
            </p:nvSpPr>
            <p:spPr>
              <a:xfrm rot="10800000" flipV="1">
                <a:off x="4382963" y="1244397"/>
                <a:ext cx="438150" cy="373856"/>
              </a:xfrm>
              <a:custGeom>
                <a:avLst/>
                <a:gdLst>
                  <a:gd name="connsiteX0" fmla="*/ 0 w 428625"/>
                  <a:gd name="connsiteY0" fmla="*/ 0 h 381000"/>
                  <a:gd name="connsiteX1" fmla="*/ 114300 w 428625"/>
                  <a:gd name="connsiteY1" fmla="*/ 371475 h 381000"/>
                  <a:gd name="connsiteX2" fmla="*/ 428625 w 428625"/>
                  <a:gd name="connsiteY2" fmla="*/ 381000 h 381000"/>
                  <a:gd name="connsiteX0" fmla="*/ 0 w 438150"/>
                  <a:gd name="connsiteY0" fmla="*/ 0 h 373856"/>
                  <a:gd name="connsiteX1" fmla="*/ 114300 w 438150"/>
                  <a:gd name="connsiteY1" fmla="*/ 371475 h 373856"/>
                  <a:gd name="connsiteX2" fmla="*/ 438150 w 438150"/>
                  <a:gd name="connsiteY2" fmla="*/ 373856 h 373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8150" h="373856">
                    <a:moveTo>
                      <a:pt x="0" y="0"/>
                    </a:moveTo>
                    <a:lnTo>
                      <a:pt x="114300" y="371475"/>
                    </a:lnTo>
                    <a:lnTo>
                      <a:pt x="438150" y="373856"/>
                    </a:lnTo>
                  </a:path>
                </a:pathLst>
              </a:custGeom>
              <a:noFill/>
              <a:ln w="762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EC28C7D-F296-42A2-81F7-A01D7A70A177}"/>
                  </a:ext>
                </a:extLst>
              </p:cNvPr>
              <p:cNvCxnSpPr>
                <a:cxnSpLocks/>
                <a:stCxn id="30" idx="0"/>
                <a:endCxn id="20" idx="4"/>
              </p:cNvCxnSpPr>
              <p:nvPr/>
            </p:nvCxnSpPr>
            <p:spPr>
              <a:xfrm flipH="1">
                <a:off x="4398600" y="1222753"/>
                <a:ext cx="2542" cy="2562016"/>
              </a:xfrm>
              <a:prstGeom prst="line">
                <a:avLst/>
              </a:prstGeom>
              <a:ln w="177800">
                <a:solidFill>
                  <a:srgbClr val="99CC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34118E9-E67A-4BA6-A5FE-A2A8FF5960E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4560919" y="2637034"/>
                <a:ext cx="214859" cy="75"/>
              </a:xfrm>
              <a:prstGeom prst="line">
                <a:avLst/>
              </a:prstGeom>
              <a:ln w="177800">
                <a:solidFill>
                  <a:srgbClr val="99CC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ACFC686-F559-4EAD-9D4A-52B882871C9B}"/>
                  </a:ext>
                </a:extLst>
              </p:cNvPr>
              <p:cNvSpPr/>
              <p:nvPr/>
            </p:nvSpPr>
            <p:spPr>
              <a:xfrm rot="10800000">
                <a:off x="4560919" y="2819071"/>
                <a:ext cx="637860" cy="337344"/>
              </a:xfrm>
              <a:custGeom>
                <a:avLst/>
                <a:gdLst>
                  <a:gd name="connsiteX0" fmla="*/ 0 w 673100"/>
                  <a:gd name="connsiteY0" fmla="*/ 0 h 349250"/>
                  <a:gd name="connsiteX1" fmla="*/ 152400 w 673100"/>
                  <a:gd name="connsiteY1" fmla="*/ 0 h 349250"/>
                  <a:gd name="connsiteX2" fmla="*/ 501650 w 673100"/>
                  <a:gd name="connsiteY2" fmla="*/ 336550 h 349250"/>
                  <a:gd name="connsiteX3" fmla="*/ 673100 w 673100"/>
                  <a:gd name="connsiteY3" fmla="*/ 349250 h 349250"/>
                  <a:gd name="connsiteX0" fmla="*/ 0 w 673100"/>
                  <a:gd name="connsiteY0" fmla="*/ 0 h 339725"/>
                  <a:gd name="connsiteX1" fmla="*/ 152400 w 673100"/>
                  <a:gd name="connsiteY1" fmla="*/ 0 h 339725"/>
                  <a:gd name="connsiteX2" fmla="*/ 501650 w 673100"/>
                  <a:gd name="connsiteY2" fmla="*/ 336550 h 339725"/>
                  <a:gd name="connsiteX3" fmla="*/ 673100 w 673100"/>
                  <a:gd name="connsiteY3" fmla="*/ 339725 h 339725"/>
                  <a:gd name="connsiteX0" fmla="*/ 0 w 673100"/>
                  <a:gd name="connsiteY0" fmla="*/ 0 h 336550"/>
                  <a:gd name="connsiteX1" fmla="*/ 152400 w 673100"/>
                  <a:gd name="connsiteY1" fmla="*/ 0 h 336550"/>
                  <a:gd name="connsiteX2" fmla="*/ 501650 w 673100"/>
                  <a:gd name="connsiteY2" fmla="*/ 336550 h 336550"/>
                  <a:gd name="connsiteX3" fmla="*/ 673100 w 673100"/>
                  <a:gd name="connsiteY3" fmla="*/ 334963 h 336550"/>
                  <a:gd name="connsiteX0" fmla="*/ 0 w 673100"/>
                  <a:gd name="connsiteY0" fmla="*/ 0 h 344488"/>
                  <a:gd name="connsiteX1" fmla="*/ 152400 w 673100"/>
                  <a:gd name="connsiteY1" fmla="*/ 0 h 344488"/>
                  <a:gd name="connsiteX2" fmla="*/ 501650 w 673100"/>
                  <a:gd name="connsiteY2" fmla="*/ 336550 h 344488"/>
                  <a:gd name="connsiteX3" fmla="*/ 673100 w 673100"/>
                  <a:gd name="connsiteY3" fmla="*/ 344488 h 344488"/>
                  <a:gd name="connsiteX0" fmla="*/ 0 w 673100"/>
                  <a:gd name="connsiteY0" fmla="*/ 0 h 339726"/>
                  <a:gd name="connsiteX1" fmla="*/ 152400 w 673100"/>
                  <a:gd name="connsiteY1" fmla="*/ 0 h 339726"/>
                  <a:gd name="connsiteX2" fmla="*/ 501650 w 673100"/>
                  <a:gd name="connsiteY2" fmla="*/ 336550 h 339726"/>
                  <a:gd name="connsiteX3" fmla="*/ 673100 w 673100"/>
                  <a:gd name="connsiteY3" fmla="*/ 339726 h 339726"/>
                  <a:gd name="connsiteX0" fmla="*/ 0 w 673100"/>
                  <a:gd name="connsiteY0" fmla="*/ 0 h 337344"/>
                  <a:gd name="connsiteX1" fmla="*/ 152400 w 673100"/>
                  <a:gd name="connsiteY1" fmla="*/ 0 h 337344"/>
                  <a:gd name="connsiteX2" fmla="*/ 501650 w 673100"/>
                  <a:gd name="connsiteY2" fmla="*/ 336550 h 337344"/>
                  <a:gd name="connsiteX3" fmla="*/ 673100 w 673100"/>
                  <a:gd name="connsiteY3" fmla="*/ 337344 h 337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3100" h="337344">
                    <a:moveTo>
                      <a:pt x="0" y="0"/>
                    </a:moveTo>
                    <a:lnTo>
                      <a:pt x="152400" y="0"/>
                    </a:lnTo>
                    <a:lnTo>
                      <a:pt x="501650" y="336550"/>
                    </a:lnTo>
                    <a:lnTo>
                      <a:pt x="673100" y="337344"/>
                    </a:lnTo>
                  </a:path>
                </a:pathLst>
              </a:custGeom>
              <a:noFill/>
              <a:ln w="762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1B006D7E-0A85-4C90-8903-47B19B4428FA}"/>
                  </a:ext>
                </a:extLst>
              </p:cNvPr>
              <p:cNvSpPr/>
              <p:nvPr/>
            </p:nvSpPr>
            <p:spPr>
              <a:xfrm rot="10800000">
                <a:off x="4560919" y="2993200"/>
                <a:ext cx="620712" cy="668338"/>
              </a:xfrm>
              <a:custGeom>
                <a:avLst/>
                <a:gdLst>
                  <a:gd name="connsiteX0" fmla="*/ 0 w 615950"/>
                  <a:gd name="connsiteY0" fmla="*/ 0 h 666750"/>
                  <a:gd name="connsiteX1" fmla="*/ 165100 w 615950"/>
                  <a:gd name="connsiteY1" fmla="*/ 0 h 666750"/>
                  <a:gd name="connsiteX2" fmla="*/ 482600 w 615950"/>
                  <a:gd name="connsiteY2" fmla="*/ 666750 h 666750"/>
                  <a:gd name="connsiteX3" fmla="*/ 615950 w 615950"/>
                  <a:gd name="connsiteY3" fmla="*/ 660400 h 666750"/>
                  <a:gd name="connsiteX0" fmla="*/ 0 w 615950"/>
                  <a:gd name="connsiteY0" fmla="*/ 0 h 671513"/>
                  <a:gd name="connsiteX1" fmla="*/ 165100 w 615950"/>
                  <a:gd name="connsiteY1" fmla="*/ 0 h 671513"/>
                  <a:gd name="connsiteX2" fmla="*/ 482600 w 615950"/>
                  <a:gd name="connsiteY2" fmla="*/ 666750 h 671513"/>
                  <a:gd name="connsiteX3" fmla="*/ 615950 w 615950"/>
                  <a:gd name="connsiteY3" fmla="*/ 671513 h 671513"/>
                  <a:gd name="connsiteX0" fmla="*/ 0 w 615950"/>
                  <a:gd name="connsiteY0" fmla="*/ 0 h 668338"/>
                  <a:gd name="connsiteX1" fmla="*/ 165100 w 615950"/>
                  <a:gd name="connsiteY1" fmla="*/ 0 h 668338"/>
                  <a:gd name="connsiteX2" fmla="*/ 482600 w 615950"/>
                  <a:gd name="connsiteY2" fmla="*/ 666750 h 668338"/>
                  <a:gd name="connsiteX3" fmla="*/ 615950 w 615950"/>
                  <a:gd name="connsiteY3" fmla="*/ 668338 h 668338"/>
                  <a:gd name="connsiteX0" fmla="*/ 0 w 620712"/>
                  <a:gd name="connsiteY0" fmla="*/ 0 h 668338"/>
                  <a:gd name="connsiteX1" fmla="*/ 165100 w 620712"/>
                  <a:gd name="connsiteY1" fmla="*/ 0 h 668338"/>
                  <a:gd name="connsiteX2" fmla="*/ 482600 w 620712"/>
                  <a:gd name="connsiteY2" fmla="*/ 666750 h 668338"/>
                  <a:gd name="connsiteX3" fmla="*/ 620712 w 620712"/>
                  <a:gd name="connsiteY3" fmla="*/ 668338 h 668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712" h="668338">
                    <a:moveTo>
                      <a:pt x="0" y="0"/>
                    </a:moveTo>
                    <a:lnTo>
                      <a:pt x="165100" y="0"/>
                    </a:lnTo>
                    <a:lnTo>
                      <a:pt x="482600" y="666750"/>
                    </a:lnTo>
                    <a:lnTo>
                      <a:pt x="620712" y="668338"/>
                    </a:lnTo>
                  </a:path>
                </a:pathLst>
              </a:custGeom>
              <a:noFill/>
              <a:ln w="762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F0FF6BB-D319-42D8-AA8D-5C72825CC0E6}"/>
                  </a:ext>
                </a:extLst>
              </p:cNvPr>
              <p:cNvSpPr/>
              <p:nvPr/>
            </p:nvSpPr>
            <p:spPr>
              <a:xfrm rot="10800000" flipH="1">
                <a:off x="4560919" y="2131987"/>
                <a:ext cx="637860" cy="339726"/>
              </a:xfrm>
              <a:custGeom>
                <a:avLst/>
                <a:gdLst>
                  <a:gd name="connsiteX0" fmla="*/ 0 w 673100"/>
                  <a:gd name="connsiteY0" fmla="*/ 0 h 349250"/>
                  <a:gd name="connsiteX1" fmla="*/ 152400 w 673100"/>
                  <a:gd name="connsiteY1" fmla="*/ 0 h 349250"/>
                  <a:gd name="connsiteX2" fmla="*/ 501650 w 673100"/>
                  <a:gd name="connsiteY2" fmla="*/ 336550 h 349250"/>
                  <a:gd name="connsiteX3" fmla="*/ 673100 w 673100"/>
                  <a:gd name="connsiteY3" fmla="*/ 349250 h 349250"/>
                  <a:gd name="connsiteX0" fmla="*/ 0 w 673100"/>
                  <a:gd name="connsiteY0" fmla="*/ 0 h 339725"/>
                  <a:gd name="connsiteX1" fmla="*/ 152400 w 673100"/>
                  <a:gd name="connsiteY1" fmla="*/ 0 h 339725"/>
                  <a:gd name="connsiteX2" fmla="*/ 501650 w 673100"/>
                  <a:gd name="connsiteY2" fmla="*/ 336550 h 339725"/>
                  <a:gd name="connsiteX3" fmla="*/ 673100 w 673100"/>
                  <a:gd name="connsiteY3" fmla="*/ 339725 h 339725"/>
                  <a:gd name="connsiteX0" fmla="*/ 0 w 673100"/>
                  <a:gd name="connsiteY0" fmla="*/ 0 h 336550"/>
                  <a:gd name="connsiteX1" fmla="*/ 152400 w 673100"/>
                  <a:gd name="connsiteY1" fmla="*/ 0 h 336550"/>
                  <a:gd name="connsiteX2" fmla="*/ 501650 w 673100"/>
                  <a:gd name="connsiteY2" fmla="*/ 336550 h 336550"/>
                  <a:gd name="connsiteX3" fmla="*/ 673100 w 673100"/>
                  <a:gd name="connsiteY3" fmla="*/ 334963 h 336550"/>
                  <a:gd name="connsiteX0" fmla="*/ 0 w 673100"/>
                  <a:gd name="connsiteY0" fmla="*/ 0 h 344488"/>
                  <a:gd name="connsiteX1" fmla="*/ 152400 w 673100"/>
                  <a:gd name="connsiteY1" fmla="*/ 0 h 344488"/>
                  <a:gd name="connsiteX2" fmla="*/ 501650 w 673100"/>
                  <a:gd name="connsiteY2" fmla="*/ 336550 h 344488"/>
                  <a:gd name="connsiteX3" fmla="*/ 673100 w 673100"/>
                  <a:gd name="connsiteY3" fmla="*/ 344488 h 344488"/>
                  <a:gd name="connsiteX0" fmla="*/ 0 w 673100"/>
                  <a:gd name="connsiteY0" fmla="*/ 0 h 339726"/>
                  <a:gd name="connsiteX1" fmla="*/ 152400 w 673100"/>
                  <a:gd name="connsiteY1" fmla="*/ 0 h 339726"/>
                  <a:gd name="connsiteX2" fmla="*/ 501650 w 673100"/>
                  <a:gd name="connsiteY2" fmla="*/ 336550 h 339726"/>
                  <a:gd name="connsiteX3" fmla="*/ 673100 w 673100"/>
                  <a:gd name="connsiteY3" fmla="*/ 339726 h 339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3100" h="339726">
                    <a:moveTo>
                      <a:pt x="0" y="0"/>
                    </a:moveTo>
                    <a:lnTo>
                      <a:pt x="152400" y="0"/>
                    </a:lnTo>
                    <a:lnTo>
                      <a:pt x="501650" y="336550"/>
                    </a:lnTo>
                    <a:lnTo>
                      <a:pt x="673100" y="339726"/>
                    </a:lnTo>
                  </a:path>
                </a:pathLst>
              </a:custGeom>
              <a:noFill/>
              <a:ln w="762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E67B5BE2-2C8F-4D1B-B61C-735D8BAB31EA}"/>
                  </a:ext>
                </a:extLst>
              </p:cNvPr>
              <p:cNvSpPr/>
              <p:nvPr/>
            </p:nvSpPr>
            <p:spPr>
              <a:xfrm rot="10800000" flipH="1">
                <a:off x="4560919" y="1618253"/>
                <a:ext cx="620712" cy="668338"/>
              </a:xfrm>
              <a:custGeom>
                <a:avLst/>
                <a:gdLst>
                  <a:gd name="connsiteX0" fmla="*/ 0 w 615950"/>
                  <a:gd name="connsiteY0" fmla="*/ 0 h 666750"/>
                  <a:gd name="connsiteX1" fmla="*/ 165100 w 615950"/>
                  <a:gd name="connsiteY1" fmla="*/ 0 h 666750"/>
                  <a:gd name="connsiteX2" fmla="*/ 482600 w 615950"/>
                  <a:gd name="connsiteY2" fmla="*/ 666750 h 666750"/>
                  <a:gd name="connsiteX3" fmla="*/ 615950 w 615950"/>
                  <a:gd name="connsiteY3" fmla="*/ 660400 h 666750"/>
                  <a:gd name="connsiteX0" fmla="*/ 0 w 615950"/>
                  <a:gd name="connsiteY0" fmla="*/ 0 h 671513"/>
                  <a:gd name="connsiteX1" fmla="*/ 165100 w 615950"/>
                  <a:gd name="connsiteY1" fmla="*/ 0 h 671513"/>
                  <a:gd name="connsiteX2" fmla="*/ 482600 w 615950"/>
                  <a:gd name="connsiteY2" fmla="*/ 666750 h 671513"/>
                  <a:gd name="connsiteX3" fmla="*/ 615950 w 615950"/>
                  <a:gd name="connsiteY3" fmla="*/ 671513 h 671513"/>
                  <a:gd name="connsiteX0" fmla="*/ 0 w 615950"/>
                  <a:gd name="connsiteY0" fmla="*/ 0 h 668338"/>
                  <a:gd name="connsiteX1" fmla="*/ 165100 w 615950"/>
                  <a:gd name="connsiteY1" fmla="*/ 0 h 668338"/>
                  <a:gd name="connsiteX2" fmla="*/ 482600 w 615950"/>
                  <a:gd name="connsiteY2" fmla="*/ 666750 h 668338"/>
                  <a:gd name="connsiteX3" fmla="*/ 615950 w 615950"/>
                  <a:gd name="connsiteY3" fmla="*/ 668338 h 668338"/>
                  <a:gd name="connsiteX0" fmla="*/ 0 w 620712"/>
                  <a:gd name="connsiteY0" fmla="*/ 0 h 668338"/>
                  <a:gd name="connsiteX1" fmla="*/ 165100 w 620712"/>
                  <a:gd name="connsiteY1" fmla="*/ 0 h 668338"/>
                  <a:gd name="connsiteX2" fmla="*/ 482600 w 620712"/>
                  <a:gd name="connsiteY2" fmla="*/ 666750 h 668338"/>
                  <a:gd name="connsiteX3" fmla="*/ 620712 w 620712"/>
                  <a:gd name="connsiteY3" fmla="*/ 668338 h 668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712" h="668338">
                    <a:moveTo>
                      <a:pt x="0" y="0"/>
                    </a:moveTo>
                    <a:lnTo>
                      <a:pt x="165100" y="0"/>
                    </a:lnTo>
                    <a:lnTo>
                      <a:pt x="482600" y="666750"/>
                    </a:lnTo>
                    <a:lnTo>
                      <a:pt x="620712" y="668338"/>
                    </a:lnTo>
                  </a:path>
                </a:pathLst>
              </a:custGeom>
              <a:noFill/>
              <a:ln w="762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17769A6-53E9-479D-B4D3-0D12A094F5DF}"/>
                  </a:ext>
                </a:extLst>
              </p:cNvPr>
              <p:cNvCxnSpPr>
                <a:cxnSpLocks/>
                <a:stCxn id="25" idx="5"/>
                <a:endCxn id="26" idx="1"/>
              </p:cNvCxnSpPr>
              <p:nvPr/>
            </p:nvCxnSpPr>
            <p:spPr>
              <a:xfrm rot="10800000">
                <a:off x="4948212" y="2708534"/>
                <a:ext cx="277122" cy="362274"/>
              </a:xfrm>
              <a:prstGeom prst="line">
                <a:avLst/>
              </a:prstGeom>
              <a:ln w="177800">
                <a:solidFill>
                  <a:srgbClr val="99CC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D3D26E1-C101-40B4-B939-481554CBDD5D}"/>
                  </a:ext>
                </a:extLst>
              </p:cNvPr>
              <p:cNvCxnSpPr>
                <a:cxnSpLocks/>
                <a:stCxn id="27" idx="7"/>
                <a:endCxn id="26" idx="3"/>
              </p:cNvCxnSpPr>
              <p:nvPr/>
            </p:nvCxnSpPr>
            <p:spPr>
              <a:xfrm rot="10800000" flipV="1">
                <a:off x="4948212" y="2203411"/>
                <a:ext cx="277122" cy="362274"/>
              </a:xfrm>
              <a:prstGeom prst="line">
                <a:avLst/>
              </a:prstGeom>
              <a:ln w="177800">
                <a:solidFill>
                  <a:srgbClr val="99CC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4E8C21C-520F-477C-A0AF-9C486B6B4651}"/>
                  </a:ext>
                </a:extLst>
              </p:cNvPr>
              <p:cNvCxnSpPr>
                <a:cxnSpLocks/>
                <a:stCxn id="28" idx="5"/>
                <a:endCxn id="29" idx="1"/>
              </p:cNvCxnSpPr>
              <p:nvPr/>
            </p:nvCxnSpPr>
            <p:spPr>
              <a:xfrm rot="10800000">
                <a:off x="4948212" y="1193168"/>
                <a:ext cx="277122" cy="362271"/>
              </a:xfrm>
              <a:prstGeom prst="line">
                <a:avLst/>
              </a:prstGeom>
              <a:ln w="177800">
                <a:solidFill>
                  <a:srgbClr val="99CC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48BFEB09-554E-466E-A929-3C0E26FEEF9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4297591" y="3784769"/>
                <a:ext cx="202019" cy="202019"/>
              </a:xfrm>
              <a:prstGeom prst="ellipse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B0D3D51D-B3A3-4290-B3A5-BE5FC3C1B456}"/>
                  </a:ext>
                </a:extLst>
              </p:cNvPr>
              <p:cNvCxnSpPr>
                <a:cxnSpLocks/>
                <a:stCxn id="31" idx="4"/>
                <a:endCxn id="25" idx="0"/>
              </p:cNvCxnSpPr>
              <p:nvPr/>
            </p:nvCxnSpPr>
            <p:spPr>
              <a:xfrm flipV="1">
                <a:off x="5296757" y="3243242"/>
                <a:ext cx="1" cy="311662"/>
              </a:xfrm>
              <a:prstGeom prst="line">
                <a:avLst/>
              </a:prstGeom>
              <a:ln w="177800">
                <a:solidFill>
                  <a:srgbClr val="99CC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9F94F813-467B-4BA0-8F92-0476BF13BB9F}"/>
                  </a:ext>
                </a:extLst>
              </p:cNvPr>
              <p:cNvCxnSpPr>
                <a:cxnSpLocks/>
                <a:stCxn id="27" idx="4"/>
                <a:endCxn id="28" idx="0"/>
              </p:cNvCxnSpPr>
              <p:nvPr/>
            </p:nvCxnSpPr>
            <p:spPr>
              <a:xfrm rot="10800000">
                <a:off x="5296758" y="1727873"/>
                <a:ext cx="0" cy="303104"/>
              </a:xfrm>
              <a:prstGeom prst="line">
                <a:avLst/>
              </a:prstGeom>
              <a:ln w="177800">
                <a:solidFill>
                  <a:srgbClr val="99CC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5BFEA227-9D3C-4B05-B362-EC6B79FEE13F}"/>
                  </a:ext>
                </a:extLst>
              </p:cNvPr>
              <p:cNvCxnSpPr>
                <a:cxnSpLocks/>
                <a:stCxn id="29" idx="6"/>
                <a:endCxn id="30" idx="2"/>
              </p:cNvCxnSpPr>
              <p:nvPr/>
            </p:nvCxnSpPr>
            <p:spPr>
              <a:xfrm rot="10800000">
                <a:off x="4502152" y="1121743"/>
                <a:ext cx="273626" cy="0"/>
              </a:xfrm>
              <a:prstGeom prst="line">
                <a:avLst/>
              </a:prstGeom>
              <a:ln w="177800">
                <a:solidFill>
                  <a:srgbClr val="99CC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F6D76074-5A15-489B-AF19-EC4C3084197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5195749" y="4054346"/>
                <a:ext cx="202019" cy="202019"/>
              </a:xfrm>
              <a:prstGeom prst="ellipse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E74EF55-BED1-41FF-B1E4-03C338C4874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5195749" y="3041223"/>
                <a:ext cx="202019" cy="202019"/>
              </a:xfrm>
              <a:prstGeom prst="ellipse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0A65C03-A371-423E-84FA-D5DB3645772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4775778" y="2536100"/>
                <a:ext cx="202019" cy="202019"/>
              </a:xfrm>
              <a:prstGeom prst="ellipse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A2759E6-F20B-46F6-B4B4-9925BA91908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5195749" y="2030977"/>
                <a:ext cx="202019" cy="202019"/>
              </a:xfrm>
              <a:prstGeom prst="ellipse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0B27F24-BCF4-405F-B5CF-56E49E384FF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5195749" y="1525854"/>
                <a:ext cx="202019" cy="202019"/>
              </a:xfrm>
              <a:prstGeom prst="ellipse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4B4EDF5-17C0-4B1A-948B-5A05C22C606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4775778" y="1020734"/>
                <a:ext cx="202019" cy="202019"/>
              </a:xfrm>
              <a:prstGeom prst="ellipse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6C2EF4A-61F1-43BD-B741-F94A0F8BBC1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4300133" y="1020734"/>
                <a:ext cx="202019" cy="202019"/>
              </a:xfrm>
              <a:prstGeom prst="ellipse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5B2694B-ABA6-43D6-8238-382EBC94024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5202867" y="3554904"/>
                <a:ext cx="187781" cy="187781"/>
              </a:xfrm>
              <a:prstGeom prst="ellipse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7" name="Graphic 6" descr="Processor">
              <a:extLst>
                <a:ext uri="{FF2B5EF4-FFF2-40B4-BE49-F238E27FC236}">
                  <a16:creationId xmlns:a16="http://schemas.microsoft.com/office/drawing/2014/main" id="{3B3D6384-04D0-4E87-BC16-10410644B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73697" y="2091947"/>
              <a:ext cx="1086294" cy="10862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7595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D16993E7-39DD-4388-BB73-B026773499A6}"/>
              </a:ext>
            </a:extLst>
          </p:cNvPr>
          <p:cNvGrpSpPr/>
          <p:nvPr/>
        </p:nvGrpSpPr>
        <p:grpSpPr>
          <a:xfrm>
            <a:off x="260631" y="591619"/>
            <a:ext cx="11769174" cy="5768424"/>
            <a:chOff x="260631" y="591619"/>
            <a:chExt cx="11769174" cy="576842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2DEF4B9-8F52-40DD-B6A4-20DFB57AE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631" y="591619"/>
              <a:ext cx="5768424" cy="5768424"/>
            </a:xfrm>
            <a:prstGeom prst="rect">
              <a:avLst/>
            </a:prstGeom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C93D91F-D7C3-4622-992B-AD8683C51CF6}"/>
                </a:ext>
              </a:extLst>
            </p:cNvPr>
            <p:cNvGrpSpPr/>
            <p:nvPr/>
          </p:nvGrpSpPr>
          <p:grpSpPr>
            <a:xfrm>
              <a:off x="6261381" y="591619"/>
              <a:ext cx="5768424" cy="5768424"/>
              <a:chOff x="6194262" y="454412"/>
              <a:chExt cx="5768424" cy="576842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9135409E-EABC-46EB-9FEA-836662175CA2}"/>
                  </a:ext>
                </a:extLst>
              </p:cNvPr>
              <p:cNvGrpSpPr/>
              <p:nvPr/>
            </p:nvGrpSpPr>
            <p:grpSpPr>
              <a:xfrm>
                <a:off x="6194262" y="454412"/>
                <a:ext cx="5768424" cy="5768424"/>
                <a:chOff x="5135264" y="598968"/>
                <a:chExt cx="5768424" cy="5768424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069E79F2-C1A9-43F4-9DB9-EBA8E33375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35264" y="598968"/>
                  <a:ext cx="5768424" cy="5768424"/>
                </a:xfrm>
                <a:prstGeom prst="rect">
                  <a:avLst/>
                </a:prstGeom>
              </p:spPr>
            </p:pic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D470EDF3-0240-4458-A988-1B547B0047A3}"/>
                    </a:ext>
                  </a:extLst>
                </p:cNvPr>
                <p:cNvSpPr/>
                <p:nvPr/>
              </p:nvSpPr>
              <p:spPr>
                <a:xfrm>
                  <a:off x="6501808" y="3875568"/>
                  <a:ext cx="3131289" cy="144071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2BEC4E17-1017-4D95-8864-03CAC8DB6398}"/>
                  </a:ext>
                </a:extLst>
              </p:cNvPr>
              <p:cNvGrpSpPr/>
              <p:nvPr/>
            </p:nvGrpSpPr>
            <p:grpSpPr>
              <a:xfrm>
                <a:off x="7534226" y="3587473"/>
                <a:ext cx="3148329" cy="1840792"/>
                <a:chOff x="279118" y="786145"/>
                <a:chExt cx="3148329" cy="1840792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0D32B8F3-F2DB-48EC-AAA0-852831EC7A07}"/>
                    </a:ext>
                  </a:extLst>
                </p:cNvPr>
                <p:cNvGrpSpPr/>
                <p:nvPr/>
              </p:nvGrpSpPr>
              <p:grpSpPr>
                <a:xfrm>
                  <a:off x="513540" y="786145"/>
                  <a:ext cx="2594819" cy="1047702"/>
                  <a:chOff x="428480" y="461859"/>
                  <a:chExt cx="2594819" cy="1047702"/>
                </a:xfrm>
              </p:grpSpPr>
              <p:sp>
                <p:nvSpPr>
                  <p:cNvPr id="2" name="TextBox 1">
                    <a:extLst>
                      <a:ext uri="{FF2B5EF4-FFF2-40B4-BE49-F238E27FC236}">
                        <a16:creationId xmlns:a16="http://schemas.microsoft.com/office/drawing/2014/main" id="{1CC3294D-DA30-4EF0-9CF1-154A17581A3F}"/>
                      </a:ext>
                    </a:extLst>
                  </p:cNvPr>
                  <p:cNvSpPr txBox="1"/>
                  <p:nvPr/>
                </p:nvSpPr>
                <p:spPr>
                  <a:xfrm rot="21128852">
                    <a:off x="428480" y="474688"/>
                    <a:ext cx="919596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6000" dirty="0">
                        <a:solidFill>
                          <a:srgbClr val="005EA6"/>
                        </a:solidFill>
                        <a:latin typeface="Variex" panose="00000400000000000000" pitchFamily="2" charset="0"/>
                      </a:rPr>
                      <a:t>b</a:t>
                    </a:r>
                  </a:p>
                </p:txBody>
              </p:sp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E0E1A96A-3E21-4D3F-BA44-B6933ACAEA77}"/>
                      </a:ext>
                    </a:extLst>
                  </p:cNvPr>
                  <p:cNvSpPr txBox="1"/>
                  <p:nvPr/>
                </p:nvSpPr>
                <p:spPr>
                  <a:xfrm>
                    <a:off x="844724" y="486115"/>
                    <a:ext cx="919596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6000" dirty="0">
                        <a:solidFill>
                          <a:srgbClr val="005EA6"/>
                        </a:solidFill>
                        <a:latin typeface="Variex" panose="00000400000000000000" pitchFamily="2" charset="0"/>
                      </a:rPr>
                      <a:t>r</a:t>
                    </a:r>
                  </a:p>
                </p:txBody>
              </p:sp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2A828E97-86E5-4984-B03B-A527974510F0}"/>
                      </a:ext>
                    </a:extLst>
                  </p:cNvPr>
                  <p:cNvSpPr txBox="1"/>
                  <p:nvPr/>
                </p:nvSpPr>
                <p:spPr>
                  <a:xfrm rot="285702">
                    <a:off x="1300029" y="493898"/>
                    <a:ext cx="919596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6000" dirty="0">
                        <a:solidFill>
                          <a:srgbClr val="005EA6"/>
                        </a:solidFill>
                        <a:latin typeface="Variex" panose="00000400000000000000" pitchFamily="2" charset="0"/>
                      </a:rPr>
                      <a:t>a</a:t>
                    </a:r>
                  </a:p>
                </p:txBody>
              </p:sp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848DED28-6AAC-4C4F-8016-4AE5CBAE065B}"/>
                      </a:ext>
                    </a:extLst>
                  </p:cNvPr>
                  <p:cNvSpPr txBox="1"/>
                  <p:nvPr/>
                </p:nvSpPr>
                <p:spPr>
                  <a:xfrm rot="21437647">
                    <a:off x="1728873" y="491932"/>
                    <a:ext cx="919596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6000" dirty="0">
                        <a:solidFill>
                          <a:srgbClr val="005EA6"/>
                        </a:solidFill>
                        <a:latin typeface="Variex" panose="00000400000000000000" pitchFamily="2" charset="0"/>
                      </a:rPr>
                      <a:t>i</a:t>
                    </a:r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A2B09E3A-CAF2-4424-8CA9-BE4205A6B7F7}"/>
                      </a:ext>
                    </a:extLst>
                  </p:cNvPr>
                  <p:cNvSpPr txBox="1"/>
                  <p:nvPr/>
                </p:nvSpPr>
                <p:spPr>
                  <a:xfrm>
                    <a:off x="2103703" y="461859"/>
                    <a:ext cx="919596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6000" dirty="0">
                        <a:solidFill>
                          <a:srgbClr val="005EA6"/>
                        </a:solidFill>
                        <a:latin typeface="Variex" panose="00000400000000000000" pitchFamily="2" charset="0"/>
                      </a:rPr>
                      <a:t>n</a:t>
                    </a:r>
                  </a:p>
                </p:txBody>
              </p:sp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317F34E1-9C85-4463-8A7A-F9D4DF2556E8}"/>
                    </a:ext>
                  </a:extLst>
                </p:cNvPr>
                <p:cNvGrpSpPr/>
                <p:nvPr/>
              </p:nvGrpSpPr>
              <p:grpSpPr>
                <a:xfrm>
                  <a:off x="279118" y="1503996"/>
                  <a:ext cx="3148329" cy="1122941"/>
                  <a:chOff x="279118" y="1503996"/>
                  <a:chExt cx="3148329" cy="1122941"/>
                </a:xfrm>
              </p:grpSpPr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53798E3E-35A1-426E-9BBF-27A2A8BF3B4E}"/>
                      </a:ext>
                    </a:extLst>
                  </p:cNvPr>
                  <p:cNvSpPr txBox="1"/>
                  <p:nvPr/>
                </p:nvSpPr>
                <p:spPr>
                  <a:xfrm rot="21149646">
                    <a:off x="279118" y="1542869"/>
                    <a:ext cx="919596" cy="10464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6200" dirty="0">
                        <a:solidFill>
                          <a:srgbClr val="005EA6"/>
                        </a:solidFill>
                        <a:latin typeface="Variex" panose="00000400000000000000" pitchFamily="2" charset="0"/>
                      </a:rPr>
                      <a:t>r</a:t>
                    </a:r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BA8A3CD2-A1EF-47AC-A169-A16448C87E62}"/>
                      </a:ext>
                    </a:extLst>
                  </p:cNvPr>
                  <p:cNvSpPr txBox="1"/>
                  <p:nvPr/>
                </p:nvSpPr>
                <p:spPr>
                  <a:xfrm>
                    <a:off x="1257500" y="1503996"/>
                    <a:ext cx="919596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6000" dirty="0">
                        <a:solidFill>
                          <a:srgbClr val="005EA6"/>
                        </a:solidFill>
                        <a:latin typeface="Variex" panose="00000400000000000000" pitchFamily="2" charset="0"/>
                      </a:rPr>
                      <a:t>p</a:t>
                    </a:r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1D49F5B3-D66C-4972-A7F1-EFD79F05144A}"/>
                      </a:ext>
                    </a:extLst>
                  </p:cNvPr>
                  <p:cNvSpPr txBox="1"/>
                  <p:nvPr/>
                </p:nvSpPr>
                <p:spPr>
                  <a:xfrm rot="214944">
                    <a:off x="1789440" y="1515436"/>
                    <a:ext cx="919596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6000" dirty="0">
                        <a:solidFill>
                          <a:srgbClr val="005EA6"/>
                        </a:solidFill>
                        <a:latin typeface="Variex" panose="00000400000000000000" pitchFamily="2" charset="0"/>
                      </a:rPr>
                      <a:t>a</a:t>
                    </a: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7972C861-4578-4CDD-931D-0B7F728BEBA6}"/>
                      </a:ext>
                    </a:extLst>
                  </p:cNvPr>
                  <p:cNvSpPr txBox="1"/>
                  <p:nvPr/>
                </p:nvSpPr>
                <p:spPr>
                  <a:xfrm rot="208994">
                    <a:off x="2207101" y="1551300"/>
                    <a:ext cx="919596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6000" dirty="0">
                        <a:solidFill>
                          <a:srgbClr val="005EA6"/>
                        </a:solidFill>
                        <a:latin typeface="Variex" panose="00000400000000000000" pitchFamily="2" charset="0"/>
                      </a:rPr>
                      <a:t>i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7FE3A87F-35E7-47BD-9560-4B17184B1B3E}"/>
                      </a:ext>
                    </a:extLst>
                  </p:cNvPr>
                  <p:cNvSpPr txBox="1"/>
                  <p:nvPr/>
                </p:nvSpPr>
                <p:spPr>
                  <a:xfrm rot="845142">
                    <a:off x="2507851" y="1611274"/>
                    <a:ext cx="919596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6000" dirty="0">
                        <a:solidFill>
                          <a:srgbClr val="005EA6"/>
                        </a:solidFill>
                        <a:latin typeface="Variex" panose="00000400000000000000" pitchFamily="2" charset="0"/>
                      </a:rPr>
                      <a:t>r</a:t>
                    </a:r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0830C0A3-39B1-4F68-B5F0-DF9C2335A65D}"/>
                      </a:ext>
                    </a:extLst>
                  </p:cNvPr>
                  <p:cNvSpPr txBox="1"/>
                  <p:nvPr/>
                </p:nvSpPr>
                <p:spPr>
                  <a:xfrm rot="20774924">
                    <a:off x="688022" y="1520791"/>
                    <a:ext cx="919596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6000" dirty="0">
                        <a:solidFill>
                          <a:srgbClr val="005EA6"/>
                        </a:solidFill>
                        <a:latin typeface="Variex" panose="00000400000000000000" pitchFamily="2" charset="0"/>
                      </a:rPr>
                      <a:t>e</a:t>
                    </a: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457811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4192</TotalTime>
  <Words>19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Variex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The Francis Crick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Choi, Minee-Liane</dc:creator>
  <cp:lastModifiedBy>Namho Kim</cp:lastModifiedBy>
  <cp:revision>31</cp:revision>
  <dcterms:created xsi:type="dcterms:W3CDTF">2023-04-04T02:07:54Z</dcterms:created>
  <dcterms:modified xsi:type="dcterms:W3CDTF">2024-05-28T10:47:21Z</dcterms:modified>
</cp:coreProperties>
</file>