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45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A49AB85-EFEB-4724-B98B-09387E6B5CE2}"/>
              </a:ext>
            </a:extLst>
          </p:cNvPr>
          <p:cNvGrpSpPr/>
          <p:nvPr/>
        </p:nvGrpSpPr>
        <p:grpSpPr>
          <a:xfrm>
            <a:off x="800835" y="598351"/>
            <a:ext cx="952560" cy="910756"/>
            <a:chOff x="2923005" y="2949121"/>
            <a:chExt cx="952560" cy="910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C1A990-E3BC-47E7-BB8D-239067C13AE4}"/>
                </a:ext>
              </a:extLst>
            </p:cNvPr>
            <p:cNvGrpSpPr/>
            <p:nvPr/>
          </p:nvGrpSpPr>
          <p:grpSpPr>
            <a:xfrm>
              <a:off x="2923005" y="3001902"/>
              <a:ext cx="411423" cy="411423"/>
              <a:chOff x="2923005" y="3001902"/>
              <a:chExt cx="411423" cy="41142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E014D9C-C0EE-4500-A18D-2907C88A6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3005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2A3B0C72-863A-4ED1-B70A-EDD430A27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5226" y="3029670"/>
                <a:ext cx="355374" cy="3692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F2E65D-D9F8-4939-94B8-8DC52D5FD807}"/>
                </a:ext>
              </a:extLst>
            </p:cNvPr>
            <p:cNvGrpSpPr/>
            <p:nvPr/>
          </p:nvGrpSpPr>
          <p:grpSpPr>
            <a:xfrm>
              <a:off x="2923005" y="3448454"/>
              <a:ext cx="411423" cy="411423"/>
              <a:chOff x="2923005" y="3453994"/>
              <a:chExt cx="411423" cy="4114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B091E36-A1AA-4910-AF0C-6AC0089D6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3005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F906B9-EB39-4D5D-8459-341927611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1952" y="3467031"/>
                <a:ext cx="377595" cy="378343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A3A054-55C3-4843-B706-A941FC881986}"/>
                </a:ext>
              </a:extLst>
            </p:cNvPr>
            <p:cNvGrpSpPr/>
            <p:nvPr/>
          </p:nvGrpSpPr>
          <p:grpSpPr>
            <a:xfrm>
              <a:off x="3366544" y="3448454"/>
              <a:ext cx="423768" cy="411423"/>
              <a:chOff x="3372084" y="3453994"/>
              <a:chExt cx="423768" cy="41142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909B689-6ED3-447C-91F1-7381D3AB9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474EC151-7DB0-4F3D-A04D-983C6E0BA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3372084" y="3540337"/>
                <a:ext cx="423768" cy="218694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F1609D-91F1-4A63-BAB0-1686CA84C5DC}"/>
                </a:ext>
              </a:extLst>
            </p:cNvPr>
            <p:cNvGrpSpPr/>
            <p:nvPr/>
          </p:nvGrpSpPr>
          <p:grpSpPr>
            <a:xfrm rot="1720764">
              <a:off x="3464142" y="2949121"/>
              <a:ext cx="411423" cy="411423"/>
              <a:chOff x="3378258" y="3001902"/>
              <a:chExt cx="411423" cy="41142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722CCC7-06D4-4D15-BD84-489F52D09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41C60A9F-DF33-434E-81C1-9A0AB0877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170" y="3055040"/>
                <a:ext cx="377595" cy="3021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Minee Choi</cp:lastModifiedBy>
  <cp:revision>8</cp:revision>
  <dcterms:created xsi:type="dcterms:W3CDTF">2023-04-04T02:07:54Z</dcterms:created>
  <dcterms:modified xsi:type="dcterms:W3CDTF">2023-06-16T07:16:16Z</dcterms:modified>
</cp:coreProperties>
</file>