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3399"/>
    <a:srgbClr val="3399FF"/>
    <a:srgbClr val="00B0F0"/>
    <a:srgbClr val="FFCCFF"/>
    <a:srgbClr val="92D050"/>
    <a:srgbClr val="0070C0"/>
    <a:srgbClr val="005EA6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9A57416-FCFF-405E-A3AD-107336934B42}"/>
              </a:ext>
            </a:extLst>
          </p:cNvPr>
          <p:cNvGrpSpPr>
            <a:grpSpLocks noChangeAspect="1"/>
          </p:cNvGrpSpPr>
          <p:nvPr/>
        </p:nvGrpSpPr>
        <p:grpSpPr>
          <a:xfrm>
            <a:off x="3912849" y="1656257"/>
            <a:ext cx="960399" cy="905681"/>
            <a:chOff x="4439019" y="4922007"/>
            <a:chExt cx="960399" cy="905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585845-BC94-42DD-97C4-8FABA4230FAE}"/>
                </a:ext>
              </a:extLst>
            </p:cNvPr>
            <p:cNvGrpSpPr/>
            <p:nvPr/>
          </p:nvGrpSpPr>
          <p:grpSpPr>
            <a:xfrm rot="1593285">
              <a:off x="4987995" y="4922007"/>
              <a:ext cx="411423" cy="496911"/>
              <a:chOff x="4923821" y="4941359"/>
              <a:chExt cx="411423" cy="49691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6F41C4-EA9C-4371-A15C-385CA9C9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81077" y="4984103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FBAEB10B-52B7-4D2B-9718-59B36D9D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9308" y="5020457"/>
                <a:ext cx="290443" cy="253233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49A46-B387-4EB5-A6D1-15C3FDF44DC5}"/>
                </a:ext>
              </a:extLst>
            </p:cNvPr>
            <p:cNvGrpSpPr/>
            <p:nvPr/>
          </p:nvGrpSpPr>
          <p:grpSpPr>
            <a:xfrm>
              <a:off x="4439462" y="5330608"/>
              <a:ext cx="411423" cy="496911"/>
              <a:chOff x="4439462" y="5330608"/>
              <a:chExt cx="411423" cy="496911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38923B-F60D-4375-8E4A-C96FF7533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396718" y="5373352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1AE67B9-8C4D-46E0-ABE2-E02D6ABE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89" y="5466170"/>
                <a:ext cx="303301" cy="30390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8EDAFA-63FC-46AE-94FF-E9787CB5DE7F}"/>
                </a:ext>
              </a:extLst>
            </p:cNvPr>
            <p:cNvGrpSpPr/>
            <p:nvPr/>
          </p:nvGrpSpPr>
          <p:grpSpPr>
            <a:xfrm>
              <a:off x="4439019" y="4941359"/>
              <a:ext cx="496911" cy="411423"/>
              <a:chOff x="4439019" y="4941359"/>
              <a:chExt cx="496911" cy="41142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C9B7EB0-F9A9-4762-9920-56584D26DB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439019" y="4941359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E9830282-AA9B-48BC-801A-FAF9630E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657" y="4987677"/>
                <a:ext cx="275503" cy="286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54340B-D2FA-47B9-9278-F244CA604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423" y="5416265"/>
              <a:ext cx="496911" cy="411423"/>
            </a:xfrm>
            <a:custGeom>
              <a:avLst/>
              <a:gdLst>
                <a:gd name="connsiteX0" fmla="*/ 0 w 496911"/>
                <a:gd name="connsiteY0" fmla="*/ 205713 h 411423"/>
                <a:gd name="connsiteX1" fmla="*/ 55842 w 496911"/>
                <a:gd name="connsiteY1" fmla="*/ 149871 h 411423"/>
                <a:gd name="connsiteX2" fmla="*/ 77579 w 496911"/>
                <a:gd name="connsiteY2" fmla="*/ 154260 h 411423"/>
                <a:gd name="connsiteX3" fmla="*/ 85488 w 496911"/>
                <a:gd name="connsiteY3" fmla="*/ 159592 h 411423"/>
                <a:gd name="connsiteX4" fmla="*/ 85488 w 496911"/>
                <a:gd name="connsiteY4" fmla="*/ 45363 h 411423"/>
                <a:gd name="connsiteX5" fmla="*/ 130851 w 496911"/>
                <a:gd name="connsiteY5" fmla="*/ 0 h 411423"/>
                <a:gd name="connsiteX6" fmla="*/ 210713 w 496911"/>
                <a:gd name="connsiteY6" fmla="*/ 0 h 411423"/>
                <a:gd name="connsiteX7" fmla="*/ 214845 w 496911"/>
                <a:gd name="connsiteY7" fmla="*/ 20470 h 411423"/>
                <a:gd name="connsiteX8" fmla="*/ 291199 w 496911"/>
                <a:gd name="connsiteY8" fmla="*/ 71080 h 411423"/>
                <a:gd name="connsiteX9" fmla="*/ 367553 w 496911"/>
                <a:gd name="connsiteY9" fmla="*/ 20470 h 411423"/>
                <a:gd name="connsiteX10" fmla="*/ 371686 w 496911"/>
                <a:gd name="connsiteY10" fmla="*/ 0 h 411423"/>
                <a:gd name="connsiteX11" fmla="*/ 451548 w 496911"/>
                <a:gd name="connsiteY11" fmla="*/ 0 h 411423"/>
                <a:gd name="connsiteX12" fmla="*/ 496911 w 496911"/>
                <a:gd name="connsiteY12" fmla="*/ 45363 h 411423"/>
                <a:gd name="connsiteX13" fmla="*/ 496911 w 496911"/>
                <a:gd name="connsiteY13" fmla="*/ 366060 h 411423"/>
                <a:gd name="connsiteX14" fmla="*/ 451548 w 496911"/>
                <a:gd name="connsiteY14" fmla="*/ 411423 h 411423"/>
                <a:gd name="connsiteX15" fmla="*/ 130851 w 496911"/>
                <a:gd name="connsiteY15" fmla="*/ 411423 h 411423"/>
                <a:gd name="connsiteX16" fmla="*/ 85488 w 496911"/>
                <a:gd name="connsiteY16" fmla="*/ 366060 h 411423"/>
                <a:gd name="connsiteX17" fmla="*/ 85488 w 496911"/>
                <a:gd name="connsiteY17" fmla="*/ 251834 h 411423"/>
                <a:gd name="connsiteX18" fmla="*/ 77579 w 496911"/>
                <a:gd name="connsiteY18" fmla="*/ 257167 h 411423"/>
                <a:gd name="connsiteX19" fmla="*/ 55842 w 496911"/>
                <a:gd name="connsiteY19" fmla="*/ 261555 h 411423"/>
                <a:gd name="connsiteX20" fmla="*/ 0 w 496911"/>
                <a:gd name="connsiteY20" fmla="*/ 205713 h 4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6911" h="411423">
                  <a:moveTo>
                    <a:pt x="0" y="205713"/>
                  </a:moveTo>
                  <a:cubicBezTo>
                    <a:pt x="0" y="174872"/>
                    <a:pt x="25001" y="149871"/>
                    <a:pt x="55842" y="149871"/>
                  </a:cubicBezTo>
                  <a:cubicBezTo>
                    <a:pt x="63553" y="149871"/>
                    <a:pt x="70898" y="151434"/>
                    <a:pt x="77579" y="154260"/>
                  </a:cubicBezTo>
                  <a:lnTo>
                    <a:pt x="85488" y="159592"/>
                  </a:lnTo>
                  <a:lnTo>
                    <a:pt x="85488" y="45363"/>
                  </a:lnTo>
                  <a:cubicBezTo>
                    <a:pt x="85488" y="20310"/>
                    <a:pt x="105798" y="0"/>
                    <a:pt x="130851" y="0"/>
                  </a:cubicBezTo>
                  <a:lnTo>
                    <a:pt x="210713" y="0"/>
                  </a:lnTo>
                  <a:lnTo>
                    <a:pt x="214845" y="20470"/>
                  </a:lnTo>
                  <a:cubicBezTo>
                    <a:pt x="227425" y="50212"/>
                    <a:pt x="256875" y="71080"/>
                    <a:pt x="291199" y="71080"/>
                  </a:cubicBezTo>
                  <a:cubicBezTo>
                    <a:pt x="325524" y="71080"/>
                    <a:pt x="354974" y="50212"/>
                    <a:pt x="367553" y="20470"/>
                  </a:cubicBezTo>
                  <a:lnTo>
                    <a:pt x="371686" y="0"/>
                  </a:lnTo>
                  <a:lnTo>
                    <a:pt x="451548" y="0"/>
                  </a:lnTo>
                  <a:cubicBezTo>
                    <a:pt x="476601" y="0"/>
                    <a:pt x="496911" y="20310"/>
                    <a:pt x="496911" y="45363"/>
                  </a:cubicBezTo>
                  <a:lnTo>
                    <a:pt x="496911" y="366060"/>
                  </a:lnTo>
                  <a:cubicBezTo>
                    <a:pt x="496911" y="391113"/>
                    <a:pt x="476601" y="411423"/>
                    <a:pt x="451548" y="411423"/>
                  </a:cubicBezTo>
                  <a:lnTo>
                    <a:pt x="130851" y="411423"/>
                  </a:lnTo>
                  <a:cubicBezTo>
                    <a:pt x="105798" y="411423"/>
                    <a:pt x="85488" y="391113"/>
                    <a:pt x="85488" y="366060"/>
                  </a:cubicBezTo>
                  <a:lnTo>
                    <a:pt x="85488" y="251834"/>
                  </a:lnTo>
                  <a:lnTo>
                    <a:pt x="77579" y="257167"/>
                  </a:lnTo>
                  <a:cubicBezTo>
                    <a:pt x="70898" y="259993"/>
                    <a:pt x="63553" y="261555"/>
                    <a:pt x="55842" y="261555"/>
                  </a:cubicBezTo>
                  <a:cubicBezTo>
                    <a:pt x="25001" y="261555"/>
                    <a:pt x="0" y="236554"/>
                    <a:pt x="0" y="20571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03FFE2C6-FFED-4F81-8678-71A3E7B3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4950042" y="5532484"/>
              <a:ext cx="323982" cy="1671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E832A7-BC8E-45AC-BFBE-5DDA39E69D1E}"/>
              </a:ext>
            </a:extLst>
          </p:cNvPr>
          <p:cNvGrpSpPr>
            <a:grpSpLocks noChangeAspect="1"/>
          </p:cNvGrpSpPr>
          <p:nvPr/>
        </p:nvGrpSpPr>
        <p:grpSpPr>
          <a:xfrm>
            <a:off x="5780307" y="1359025"/>
            <a:ext cx="3618200" cy="3594825"/>
            <a:chOff x="6343991" y="4140358"/>
            <a:chExt cx="1898179" cy="188591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70D4CB-D270-4055-A1F9-7EC0EF3945E4}"/>
                </a:ext>
              </a:extLst>
            </p:cNvPr>
            <p:cNvSpPr/>
            <p:nvPr/>
          </p:nvSpPr>
          <p:spPr>
            <a:xfrm>
              <a:off x="6343991" y="5751783"/>
              <a:ext cx="1898179" cy="27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BR</a:t>
              </a:r>
              <a:r>
                <a:rPr lang="en-US" sz="2800" b="1" i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800" b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8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N</a:t>
              </a:r>
              <a:r>
                <a:rPr lang="en-US" sz="28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en-US" sz="2800" b="1" i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Re</a:t>
              </a:r>
              <a:r>
                <a:rPr lang="en-US" sz="28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P</a:t>
              </a:r>
              <a:r>
                <a:rPr lang="en-US" sz="2800" b="1" i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800" b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8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</a:t>
              </a:r>
              <a:endParaRPr lang="en-US" sz="2800" dirty="0">
                <a:solidFill>
                  <a:srgbClr val="3399FF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BDF376-3F2D-4AA9-8016-4636BB1CEC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7289" y="4140358"/>
              <a:ext cx="1650465" cy="1556431"/>
              <a:chOff x="4439019" y="4922007"/>
              <a:chExt cx="960399" cy="90568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A2F5183-F910-4791-9F1E-CB33922EA768}"/>
                  </a:ext>
                </a:extLst>
              </p:cNvPr>
              <p:cNvGrpSpPr/>
              <p:nvPr/>
            </p:nvGrpSpPr>
            <p:grpSpPr>
              <a:xfrm rot="1593285">
                <a:off x="4987995" y="4922007"/>
                <a:ext cx="411423" cy="496911"/>
                <a:chOff x="4923821" y="4941359"/>
                <a:chExt cx="411423" cy="496911"/>
              </a:xfrm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5E3D4C4-3508-4239-AB80-98B82520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4881077" y="4984103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7" name="Picture 1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6C66D0-97F8-437C-A778-CD7C0FE0D9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8332" y="5020456"/>
                  <a:ext cx="290443" cy="25323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97D9B94-2012-4A5F-817D-1BF6E436E791}"/>
                  </a:ext>
                </a:extLst>
              </p:cNvPr>
              <p:cNvGrpSpPr/>
              <p:nvPr/>
            </p:nvGrpSpPr>
            <p:grpSpPr>
              <a:xfrm>
                <a:off x="4439462" y="5330608"/>
                <a:ext cx="411423" cy="496911"/>
                <a:chOff x="4439462" y="5330608"/>
                <a:chExt cx="411423" cy="496911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D5DC81F-FE28-4B3F-AAD1-9852FBC2E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396718" y="5373352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5" name="Picture 124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1F04BAA-A7A2-42B7-A13F-94A791F02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1389" y="5466170"/>
                  <a:ext cx="303301" cy="303902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03C225-1823-40A4-8043-1E46B545F8E6}"/>
                  </a:ext>
                </a:extLst>
              </p:cNvPr>
              <p:cNvGrpSpPr/>
              <p:nvPr/>
            </p:nvGrpSpPr>
            <p:grpSpPr>
              <a:xfrm>
                <a:off x="4439019" y="4941359"/>
                <a:ext cx="496911" cy="411423"/>
                <a:chOff x="4439019" y="4941359"/>
                <a:chExt cx="496911" cy="411423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9CF5728-ABA6-41C3-98F3-04BBBA1DFB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439019" y="4941359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3" name="Picture 12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5CFFF642-DA33-43B4-9DE3-85C5C471E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6657" y="4987677"/>
                  <a:ext cx="275503" cy="28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A98E75-CEE8-4761-8B3F-1D03F040C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423" y="5416265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043D8F50-CF92-4DFD-88D2-D99A8FC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4950042" y="5532484"/>
                <a:ext cx="323982" cy="1671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270881" y="1052623"/>
            <a:ext cx="4267512" cy="4708981"/>
            <a:chOff x="6433277" y="840295"/>
            <a:chExt cx="4267512" cy="5560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5560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i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C97CA-934A-4E41-9124-3C1F3CD574A7}"/>
              </a:ext>
            </a:extLst>
          </p:cNvPr>
          <p:cNvGrpSpPr/>
          <p:nvPr/>
        </p:nvGrpSpPr>
        <p:grpSpPr>
          <a:xfrm>
            <a:off x="270881" y="1052623"/>
            <a:ext cx="8343929" cy="4708981"/>
            <a:chOff x="270881" y="1052623"/>
            <a:chExt cx="8343929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270881" y="1052623"/>
              <a:ext cx="2340705" cy="3987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2299741" y="1052623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i="1" dirty="0">
                  <a:solidFill>
                    <a:srgbClr val="0070C0"/>
                  </a:solidFill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038D4C-38B2-47EE-AE7C-747A766DF8F5}"/>
                </a:ext>
              </a:extLst>
            </p:cNvPr>
            <p:cNvSpPr txBox="1"/>
            <p:nvPr/>
          </p:nvSpPr>
          <p:spPr>
            <a:xfrm>
              <a:off x="4477919" y="1360399"/>
              <a:ext cx="2454518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0" b="1" dirty="0">
                  <a:solidFill>
                    <a:schemeClr val="accent4"/>
                  </a:solidFill>
                </a:rPr>
                <a:t>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63DD72-9B34-4562-81D6-E88F45852EB8}"/>
                </a:ext>
              </a:extLst>
            </p:cNvPr>
            <p:cNvSpPr txBox="1"/>
            <p:nvPr/>
          </p:nvSpPr>
          <p:spPr>
            <a:xfrm>
              <a:off x="6480892" y="1052623"/>
              <a:ext cx="213391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5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20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38</cp:revision>
  <dcterms:created xsi:type="dcterms:W3CDTF">2023-04-04T02:07:54Z</dcterms:created>
  <dcterms:modified xsi:type="dcterms:W3CDTF">2024-09-16T15:23:12Z</dcterms:modified>
</cp:coreProperties>
</file>