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3399"/>
    <a:srgbClr val="3399FF"/>
    <a:srgbClr val="00B0F0"/>
    <a:srgbClr val="FFCCFF"/>
    <a:srgbClr val="92D050"/>
    <a:srgbClr val="0070C0"/>
    <a:srgbClr val="005EA6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14D9C-C0EE-4500-A18D-2907C88A6D4B}"/>
              </a:ext>
            </a:extLst>
          </p:cNvPr>
          <p:cNvSpPr>
            <a:spLocks noChangeAspect="1"/>
          </p:cNvSpPr>
          <p:nvPr/>
        </p:nvSpPr>
        <p:spPr>
          <a:xfrm>
            <a:off x="3929364" y="1160924"/>
            <a:ext cx="411423" cy="411423"/>
          </a:xfrm>
          <a:prstGeom prst="roundRect">
            <a:avLst>
              <a:gd name="adj" fmla="val 11026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3B0C72-863A-4ED1-B70A-EDD430A2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85" y="1188692"/>
            <a:ext cx="355374" cy="369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091E36-A1AA-4910-AF0C-6AC0089D6564}"/>
              </a:ext>
            </a:extLst>
          </p:cNvPr>
          <p:cNvSpPr>
            <a:spLocks noChangeAspect="1"/>
          </p:cNvSpPr>
          <p:nvPr/>
        </p:nvSpPr>
        <p:spPr>
          <a:xfrm>
            <a:off x="3929364" y="1607476"/>
            <a:ext cx="411423" cy="411423"/>
          </a:xfrm>
          <a:prstGeom prst="roundRect">
            <a:avLst>
              <a:gd name="adj" fmla="val 11026"/>
            </a:avLst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9F906B9-EB39-4D5D-8459-341927611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11" y="1620513"/>
            <a:ext cx="377595" cy="37834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A3A054-55C3-4843-B706-A941FC881986}"/>
              </a:ext>
            </a:extLst>
          </p:cNvPr>
          <p:cNvGrpSpPr/>
          <p:nvPr/>
        </p:nvGrpSpPr>
        <p:grpSpPr>
          <a:xfrm>
            <a:off x="4372903" y="1607476"/>
            <a:ext cx="423768" cy="411423"/>
            <a:chOff x="3372084" y="3453994"/>
            <a:chExt cx="423768" cy="41142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909B689-6ED3-447C-91F1-7381D3AB9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258" y="3453994"/>
              <a:ext cx="411423" cy="411423"/>
            </a:xfrm>
            <a:prstGeom prst="roundRect">
              <a:avLst>
                <a:gd name="adj" fmla="val 110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picture containing looking, dark&#10;&#10;Description automatically generated">
              <a:extLst>
                <a:ext uri="{FF2B5EF4-FFF2-40B4-BE49-F238E27FC236}">
                  <a16:creationId xmlns:a16="http://schemas.microsoft.com/office/drawing/2014/main" id="{474EC151-7DB0-4F3D-A04D-983C6E0BA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3852">
              <a:off x="3372084" y="3540337"/>
              <a:ext cx="423768" cy="21869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F1609D-91F1-4A63-BAB0-1686CA84C5DC}"/>
              </a:ext>
            </a:extLst>
          </p:cNvPr>
          <p:cNvGrpSpPr/>
          <p:nvPr/>
        </p:nvGrpSpPr>
        <p:grpSpPr>
          <a:xfrm rot="1720764">
            <a:off x="4470501" y="1108143"/>
            <a:ext cx="411423" cy="411423"/>
            <a:chOff x="3378258" y="3001902"/>
            <a:chExt cx="411423" cy="41142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722CCC7-06D4-4D15-BD84-489F52D09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258" y="3001902"/>
              <a:ext cx="411423" cy="411423"/>
            </a:xfrm>
            <a:prstGeom prst="roundRect">
              <a:avLst>
                <a:gd name="adj" fmla="val 1102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1C60A9F-DF33-434E-81C1-9A0AB0877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170" y="3055040"/>
              <a:ext cx="377595" cy="30219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E338BD-08E0-4AD3-80AE-848BAAEDC543}"/>
              </a:ext>
            </a:extLst>
          </p:cNvPr>
          <p:cNvGrpSpPr/>
          <p:nvPr/>
        </p:nvGrpSpPr>
        <p:grpSpPr>
          <a:xfrm>
            <a:off x="5829696" y="299401"/>
            <a:ext cx="1898179" cy="1961232"/>
            <a:chOff x="3525873" y="613521"/>
            <a:chExt cx="1898179" cy="1961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2A724E-CA58-430B-AE02-CCEC42182F76}"/>
                </a:ext>
              </a:extLst>
            </p:cNvPr>
            <p:cNvGrpSpPr/>
            <p:nvPr/>
          </p:nvGrpSpPr>
          <p:grpSpPr>
            <a:xfrm>
              <a:off x="3674265" y="613521"/>
              <a:ext cx="1662260" cy="1598331"/>
              <a:chOff x="3674265" y="613521"/>
              <a:chExt cx="1662260" cy="159833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541F1F4-3D79-4D05-AAB4-DCFC0112CD4C}"/>
                  </a:ext>
                </a:extLst>
              </p:cNvPr>
              <p:cNvGrpSpPr/>
              <p:nvPr/>
            </p:nvGrpSpPr>
            <p:grpSpPr>
              <a:xfrm>
                <a:off x="3674265" y="707353"/>
                <a:ext cx="731414" cy="731414"/>
                <a:chOff x="2923005" y="3001902"/>
                <a:chExt cx="411423" cy="411423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29E433C-61C2-4498-991F-7FCB267170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001902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3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9D34CB2C-1A2F-49D6-B4A0-2289C0A06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5226" y="3029670"/>
                  <a:ext cx="355374" cy="36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C56BF47-603C-45E2-A2A1-203580983655}"/>
                  </a:ext>
                </a:extLst>
              </p:cNvPr>
              <p:cNvGrpSpPr/>
              <p:nvPr/>
            </p:nvGrpSpPr>
            <p:grpSpPr>
              <a:xfrm>
                <a:off x="3674265" y="1480438"/>
                <a:ext cx="731414" cy="731414"/>
                <a:chOff x="2923005" y="3453994"/>
                <a:chExt cx="411423" cy="411423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D6D13782-E09D-45F4-BDA1-2A62953382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5370E30-D5AA-48D5-83D7-39FF71A9C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1952" y="3467031"/>
                  <a:ext cx="377595" cy="378343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108842-830C-439B-93D0-4633C376ABD6}"/>
                  </a:ext>
                </a:extLst>
              </p:cNvPr>
              <p:cNvGrpSpPr/>
              <p:nvPr/>
            </p:nvGrpSpPr>
            <p:grpSpPr>
              <a:xfrm>
                <a:off x="4436798" y="1480438"/>
                <a:ext cx="753360" cy="731414"/>
                <a:chOff x="3372084" y="3453994"/>
                <a:chExt cx="423768" cy="41142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E5E8230-2344-4109-8F4E-3739047E8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Picture 28" descr="A picture containing looking, dark&#10;&#10;Description automatically generated">
                  <a:extLst>
                    <a:ext uri="{FF2B5EF4-FFF2-40B4-BE49-F238E27FC236}">
                      <a16:creationId xmlns:a16="http://schemas.microsoft.com/office/drawing/2014/main" id="{F32D06AE-5F69-42E5-81F3-4D994BC2F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063852">
                  <a:off x="3372084" y="3540337"/>
                  <a:ext cx="423768" cy="218694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8A4558E-CE09-45DA-9208-2F83F9643444}"/>
                  </a:ext>
                </a:extLst>
              </p:cNvPr>
              <p:cNvGrpSpPr/>
              <p:nvPr/>
            </p:nvGrpSpPr>
            <p:grpSpPr>
              <a:xfrm rot="1720764">
                <a:off x="4605111" y="613521"/>
                <a:ext cx="731414" cy="731414"/>
                <a:chOff x="3378258" y="3001901"/>
                <a:chExt cx="411423" cy="41142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8FBA51C3-4A6A-471E-96ED-943C28BE9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001901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13388AD-6D34-4F61-890A-B89AFF145E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5170" y="3055040"/>
                  <a:ext cx="377595" cy="3021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2CA128-74CB-4A55-9CE4-D8E4DCD89917}"/>
                </a:ext>
              </a:extLst>
            </p:cNvPr>
            <p:cNvGrpSpPr/>
            <p:nvPr/>
          </p:nvGrpSpPr>
          <p:grpSpPr>
            <a:xfrm>
              <a:off x="3525873" y="2236199"/>
              <a:ext cx="1898179" cy="338554"/>
              <a:chOff x="3525873" y="2741028"/>
              <a:chExt cx="1898179" cy="33855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E183D5-6B15-4D91-BD09-F8EA4B1C78AA}"/>
                  </a:ext>
                </a:extLst>
              </p:cNvPr>
              <p:cNvSpPr/>
              <p:nvPr/>
            </p:nvSpPr>
            <p:spPr>
              <a:xfrm>
                <a:off x="3940969" y="2770118"/>
                <a:ext cx="271462" cy="270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3C7C36-A329-4963-9477-46823EB16E8B}"/>
                  </a:ext>
                </a:extLst>
              </p:cNvPr>
              <p:cNvSpPr/>
              <p:nvPr/>
            </p:nvSpPr>
            <p:spPr>
              <a:xfrm>
                <a:off x="4886296" y="2770118"/>
                <a:ext cx="271462" cy="27085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4511BB-91F8-46B3-A85F-E58AE2B32D33}"/>
                  </a:ext>
                </a:extLst>
              </p:cNvPr>
              <p:cNvSpPr/>
              <p:nvPr/>
            </p:nvSpPr>
            <p:spPr>
              <a:xfrm>
                <a:off x="3525873" y="2741028"/>
                <a:ext cx="1898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BR</a:t>
                </a:r>
                <a:r>
                  <a:rPr lang="en-US" sz="1600" b="1" i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A</a:t>
                </a:r>
                <a:r>
                  <a:rPr lang="en-US" sz="1600" b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I</a:t>
                </a:r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N</a:t>
                </a:r>
                <a:r>
                  <a:rPr lang="en-US" sz="1600" b="1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 </a:t>
                </a:r>
                <a:r>
                  <a:rPr lang="en-US" sz="1600" b="1" i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Re</a:t>
                </a:r>
                <a:r>
                  <a:rPr lang="en-US" sz="1600" b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sz="1600" b="1" i="1" dirty="0" err="1">
                    <a:solidFill>
                      <a:schemeClr val="bg1"/>
                    </a:solidFill>
                    <a:highlight>
                      <a:srgbClr val="3399FF"/>
                    </a:highlight>
                    <a:latin typeface="Verdana" panose="020B0604030504040204" pitchFamily="34" charset="0"/>
                  </a:rPr>
                  <a:t>A</a:t>
                </a:r>
                <a:r>
                  <a:rPr lang="en-US" sz="1600" b="1" dirty="0" err="1">
                    <a:solidFill>
                      <a:schemeClr val="bg1"/>
                    </a:solidFill>
                    <a:highlight>
                      <a:srgbClr val="3399FF"/>
                    </a:highlight>
                    <a:latin typeface="Verdana" panose="020B0604030504040204" pitchFamily="34" charset="0"/>
                  </a:rPr>
                  <a:t>I</a:t>
                </a:r>
                <a:r>
                  <a:rPr lang="en-US" sz="1600" b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R</a:t>
                </a:r>
                <a:endParaRPr lang="en-US" sz="1600" dirty="0">
                  <a:solidFill>
                    <a:srgbClr val="3399FF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A57416-FCFF-405E-A3AD-107336934B42}"/>
              </a:ext>
            </a:extLst>
          </p:cNvPr>
          <p:cNvGrpSpPr>
            <a:grpSpLocks noChangeAspect="1"/>
          </p:cNvGrpSpPr>
          <p:nvPr/>
        </p:nvGrpSpPr>
        <p:grpSpPr>
          <a:xfrm>
            <a:off x="3912849" y="3006082"/>
            <a:ext cx="960399" cy="905681"/>
            <a:chOff x="4439019" y="4922007"/>
            <a:chExt cx="960399" cy="9056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585845-BC94-42DD-97C4-8FABA4230FAE}"/>
                </a:ext>
              </a:extLst>
            </p:cNvPr>
            <p:cNvGrpSpPr/>
            <p:nvPr/>
          </p:nvGrpSpPr>
          <p:grpSpPr>
            <a:xfrm rot="1593285">
              <a:off x="4987995" y="4922007"/>
              <a:ext cx="411423" cy="496911"/>
              <a:chOff x="4923821" y="4941359"/>
              <a:chExt cx="411423" cy="49691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86F41C4-EA9C-4371-A15C-385CA9C9AAD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81077" y="4984103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FBAEB10B-52B7-4D2B-9718-59B36D9D6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9308" y="5020457"/>
                <a:ext cx="290443" cy="253233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149A46-B387-4EB5-A6D1-15C3FDF44DC5}"/>
                </a:ext>
              </a:extLst>
            </p:cNvPr>
            <p:cNvGrpSpPr/>
            <p:nvPr/>
          </p:nvGrpSpPr>
          <p:grpSpPr>
            <a:xfrm>
              <a:off x="4439462" y="5330608"/>
              <a:ext cx="411423" cy="496911"/>
              <a:chOff x="4439462" y="5330608"/>
              <a:chExt cx="411423" cy="496911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838923B-F60D-4375-8E4A-C96FF7533FD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396718" y="5373352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1AE67B9-8C4D-46E0-ABE2-E02D6ABE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1389" y="5466170"/>
                <a:ext cx="303301" cy="303902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8EDAFA-63FC-46AE-94FF-E9787CB5DE7F}"/>
                </a:ext>
              </a:extLst>
            </p:cNvPr>
            <p:cNvGrpSpPr/>
            <p:nvPr/>
          </p:nvGrpSpPr>
          <p:grpSpPr>
            <a:xfrm>
              <a:off x="4439019" y="4941359"/>
              <a:ext cx="496911" cy="411423"/>
              <a:chOff x="4439019" y="4941359"/>
              <a:chExt cx="496911" cy="41142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C9B7EB0-F9A9-4762-9920-56584D26DB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439019" y="4941359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E9830282-AA9B-48BC-801A-FAF9630E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657" y="4987677"/>
                <a:ext cx="275503" cy="286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854340B-D2FA-47B9-9278-F244CA604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2423" y="5416265"/>
              <a:ext cx="496911" cy="411423"/>
            </a:xfrm>
            <a:custGeom>
              <a:avLst/>
              <a:gdLst>
                <a:gd name="connsiteX0" fmla="*/ 0 w 496911"/>
                <a:gd name="connsiteY0" fmla="*/ 205713 h 411423"/>
                <a:gd name="connsiteX1" fmla="*/ 55842 w 496911"/>
                <a:gd name="connsiteY1" fmla="*/ 149871 h 411423"/>
                <a:gd name="connsiteX2" fmla="*/ 77579 w 496911"/>
                <a:gd name="connsiteY2" fmla="*/ 154260 h 411423"/>
                <a:gd name="connsiteX3" fmla="*/ 85488 w 496911"/>
                <a:gd name="connsiteY3" fmla="*/ 159592 h 411423"/>
                <a:gd name="connsiteX4" fmla="*/ 85488 w 496911"/>
                <a:gd name="connsiteY4" fmla="*/ 45363 h 411423"/>
                <a:gd name="connsiteX5" fmla="*/ 130851 w 496911"/>
                <a:gd name="connsiteY5" fmla="*/ 0 h 411423"/>
                <a:gd name="connsiteX6" fmla="*/ 210713 w 496911"/>
                <a:gd name="connsiteY6" fmla="*/ 0 h 411423"/>
                <a:gd name="connsiteX7" fmla="*/ 214845 w 496911"/>
                <a:gd name="connsiteY7" fmla="*/ 20470 h 411423"/>
                <a:gd name="connsiteX8" fmla="*/ 291199 w 496911"/>
                <a:gd name="connsiteY8" fmla="*/ 71080 h 411423"/>
                <a:gd name="connsiteX9" fmla="*/ 367553 w 496911"/>
                <a:gd name="connsiteY9" fmla="*/ 20470 h 411423"/>
                <a:gd name="connsiteX10" fmla="*/ 371686 w 496911"/>
                <a:gd name="connsiteY10" fmla="*/ 0 h 411423"/>
                <a:gd name="connsiteX11" fmla="*/ 451548 w 496911"/>
                <a:gd name="connsiteY11" fmla="*/ 0 h 411423"/>
                <a:gd name="connsiteX12" fmla="*/ 496911 w 496911"/>
                <a:gd name="connsiteY12" fmla="*/ 45363 h 411423"/>
                <a:gd name="connsiteX13" fmla="*/ 496911 w 496911"/>
                <a:gd name="connsiteY13" fmla="*/ 366060 h 411423"/>
                <a:gd name="connsiteX14" fmla="*/ 451548 w 496911"/>
                <a:gd name="connsiteY14" fmla="*/ 411423 h 411423"/>
                <a:gd name="connsiteX15" fmla="*/ 130851 w 496911"/>
                <a:gd name="connsiteY15" fmla="*/ 411423 h 411423"/>
                <a:gd name="connsiteX16" fmla="*/ 85488 w 496911"/>
                <a:gd name="connsiteY16" fmla="*/ 366060 h 411423"/>
                <a:gd name="connsiteX17" fmla="*/ 85488 w 496911"/>
                <a:gd name="connsiteY17" fmla="*/ 251834 h 411423"/>
                <a:gd name="connsiteX18" fmla="*/ 77579 w 496911"/>
                <a:gd name="connsiteY18" fmla="*/ 257167 h 411423"/>
                <a:gd name="connsiteX19" fmla="*/ 55842 w 496911"/>
                <a:gd name="connsiteY19" fmla="*/ 261555 h 411423"/>
                <a:gd name="connsiteX20" fmla="*/ 0 w 496911"/>
                <a:gd name="connsiteY20" fmla="*/ 205713 h 4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6911" h="411423">
                  <a:moveTo>
                    <a:pt x="0" y="205713"/>
                  </a:moveTo>
                  <a:cubicBezTo>
                    <a:pt x="0" y="174872"/>
                    <a:pt x="25001" y="149871"/>
                    <a:pt x="55842" y="149871"/>
                  </a:cubicBezTo>
                  <a:cubicBezTo>
                    <a:pt x="63553" y="149871"/>
                    <a:pt x="70898" y="151434"/>
                    <a:pt x="77579" y="154260"/>
                  </a:cubicBezTo>
                  <a:lnTo>
                    <a:pt x="85488" y="159592"/>
                  </a:lnTo>
                  <a:lnTo>
                    <a:pt x="85488" y="45363"/>
                  </a:lnTo>
                  <a:cubicBezTo>
                    <a:pt x="85488" y="20310"/>
                    <a:pt x="105798" y="0"/>
                    <a:pt x="130851" y="0"/>
                  </a:cubicBezTo>
                  <a:lnTo>
                    <a:pt x="210713" y="0"/>
                  </a:lnTo>
                  <a:lnTo>
                    <a:pt x="214845" y="20470"/>
                  </a:lnTo>
                  <a:cubicBezTo>
                    <a:pt x="227425" y="50212"/>
                    <a:pt x="256875" y="71080"/>
                    <a:pt x="291199" y="71080"/>
                  </a:cubicBezTo>
                  <a:cubicBezTo>
                    <a:pt x="325524" y="71080"/>
                    <a:pt x="354974" y="50212"/>
                    <a:pt x="367553" y="20470"/>
                  </a:cubicBezTo>
                  <a:lnTo>
                    <a:pt x="371686" y="0"/>
                  </a:lnTo>
                  <a:lnTo>
                    <a:pt x="451548" y="0"/>
                  </a:lnTo>
                  <a:cubicBezTo>
                    <a:pt x="476601" y="0"/>
                    <a:pt x="496911" y="20310"/>
                    <a:pt x="496911" y="45363"/>
                  </a:cubicBezTo>
                  <a:lnTo>
                    <a:pt x="496911" y="366060"/>
                  </a:lnTo>
                  <a:cubicBezTo>
                    <a:pt x="496911" y="391113"/>
                    <a:pt x="476601" y="411423"/>
                    <a:pt x="451548" y="411423"/>
                  </a:cubicBezTo>
                  <a:lnTo>
                    <a:pt x="130851" y="411423"/>
                  </a:lnTo>
                  <a:cubicBezTo>
                    <a:pt x="105798" y="411423"/>
                    <a:pt x="85488" y="391113"/>
                    <a:pt x="85488" y="366060"/>
                  </a:cubicBezTo>
                  <a:lnTo>
                    <a:pt x="85488" y="251834"/>
                  </a:lnTo>
                  <a:lnTo>
                    <a:pt x="77579" y="257167"/>
                  </a:lnTo>
                  <a:cubicBezTo>
                    <a:pt x="70898" y="259993"/>
                    <a:pt x="63553" y="261555"/>
                    <a:pt x="55842" y="261555"/>
                  </a:cubicBezTo>
                  <a:cubicBezTo>
                    <a:pt x="25001" y="261555"/>
                    <a:pt x="0" y="236554"/>
                    <a:pt x="0" y="20571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 descr="A picture containing looking, dark&#10;&#10;Description automatically generated">
              <a:extLst>
                <a:ext uri="{FF2B5EF4-FFF2-40B4-BE49-F238E27FC236}">
                  <a16:creationId xmlns:a16="http://schemas.microsoft.com/office/drawing/2014/main" id="{03FFE2C6-FFED-4F81-8678-71A3E7B3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3852">
              <a:off x="4950042" y="5532484"/>
              <a:ext cx="323982" cy="1671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E832A7-BC8E-45AC-BFBE-5DDA39E69D1E}"/>
              </a:ext>
            </a:extLst>
          </p:cNvPr>
          <p:cNvGrpSpPr>
            <a:grpSpLocks noChangeAspect="1"/>
          </p:cNvGrpSpPr>
          <p:nvPr/>
        </p:nvGrpSpPr>
        <p:grpSpPr>
          <a:xfrm>
            <a:off x="5780307" y="2708850"/>
            <a:ext cx="3618200" cy="3594825"/>
            <a:chOff x="6343991" y="4140358"/>
            <a:chExt cx="1898179" cy="1885916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70D4CB-D270-4055-A1F9-7EC0EF3945E4}"/>
                </a:ext>
              </a:extLst>
            </p:cNvPr>
            <p:cNvSpPr/>
            <p:nvPr/>
          </p:nvSpPr>
          <p:spPr>
            <a:xfrm>
              <a:off x="6343991" y="5751783"/>
              <a:ext cx="1898179" cy="274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BR</a:t>
              </a:r>
              <a:r>
                <a:rPr lang="en-US" sz="2800" b="1" i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A</a:t>
              </a:r>
              <a:r>
                <a:rPr lang="en-US" sz="2800" b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I</a:t>
              </a:r>
              <a:r>
                <a:rPr lang="en-US" sz="28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N</a:t>
              </a:r>
              <a:r>
                <a:rPr lang="en-US" sz="28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lang="en-US" sz="2800" b="1" i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Re</a:t>
              </a:r>
              <a:r>
                <a:rPr lang="en-US" sz="28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P</a:t>
              </a:r>
              <a:r>
                <a:rPr lang="en-US" sz="2800" b="1" i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A</a:t>
              </a:r>
              <a:r>
                <a:rPr lang="en-US" sz="2800" b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I</a:t>
              </a:r>
              <a:r>
                <a:rPr lang="en-US" sz="28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</a:t>
              </a:r>
              <a:endParaRPr lang="en-US" sz="2800" dirty="0">
                <a:solidFill>
                  <a:srgbClr val="3399FF"/>
                </a:solidFill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EBDF376-3F2D-4AA9-8016-4636BB1CEC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07289" y="4140358"/>
              <a:ext cx="1650465" cy="1556431"/>
              <a:chOff x="4439019" y="4922007"/>
              <a:chExt cx="960399" cy="905681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A2F5183-F910-4791-9F1E-CB33922EA768}"/>
                  </a:ext>
                </a:extLst>
              </p:cNvPr>
              <p:cNvGrpSpPr/>
              <p:nvPr/>
            </p:nvGrpSpPr>
            <p:grpSpPr>
              <a:xfrm rot="1593285">
                <a:off x="4987995" y="4922007"/>
                <a:ext cx="411423" cy="496911"/>
                <a:chOff x="4923821" y="4941359"/>
                <a:chExt cx="411423" cy="496911"/>
              </a:xfrm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C5E3D4C4-3508-4239-AB80-98B82520F2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4881077" y="4984103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7" name="Picture 1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6C66D0-97F8-437C-A778-CD7C0FE0D9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8332" y="5020456"/>
                  <a:ext cx="290443" cy="253233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97D9B94-2012-4A5F-817D-1BF6E436E791}"/>
                  </a:ext>
                </a:extLst>
              </p:cNvPr>
              <p:cNvGrpSpPr/>
              <p:nvPr/>
            </p:nvGrpSpPr>
            <p:grpSpPr>
              <a:xfrm>
                <a:off x="4439462" y="5330608"/>
                <a:ext cx="411423" cy="496911"/>
                <a:chOff x="4439462" y="5330608"/>
                <a:chExt cx="411423" cy="496911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D5DC81F-FE28-4B3F-AAD1-9852FBC2EE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396718" y="5373352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5" name="Picture 124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1F04BAA-A7A2-42B7-A13F-94A791F02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1389" y="5466170"/>
                  <a:ext cx="303301" cy="303902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03C225-1823-40A4-8043-1E46B545F8E6}"/>
                  </a:ext>
                </a:extLst>
              </p:cNvPr>
              <p:cNvGrpSpPr/>
              <p:nvPr/>
            </p:nvGrpSpPr>
            <p:grpSpPr>
              <a:xfrm>
                <a:off x="4439019" y="4941359"/>
                <a:ext cx="496911" cy="411423"/>
                <a:chOff x="4439019" y="4941359"/>
                <a:chExt cx="496911" cy="411423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69CF5728-ABA6-41C3-98F3-04BBBA1DFB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439019" y="4941359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3" name="Picture 12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5CFFF642-DA33-43B4-9DE3-85C5C471E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6657" y="4987677"/>
                  <a:ext cx="275503" cy="286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2A98E75-CEE8-4761-8B3F-1D03F040C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2423" y="5416265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Picture 120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043D8F50-CF92-4DFD-88D2-D99A8FC62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4950042" y="5532484"/>
                <a:ext cx="323982" cy="1671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170948-4921-42CB-A3D1-15084CA513EA}"/>
              </a:ext>
            </a:extLst>
          </p:cNvPr>
          <p:cNvGrpSpPr/>
          <p:nvPr/>
        </p:nvGrpSpPr>
        <p:grpSpPr>
          <a:xfrm>
            <a:off x="766181" y="1052623"/>
            <a:ext cx="4267512" cy="3987666"/>
            <a:chOff x="6433277" y="840295"/>
            <a:chExt cx="4267512" cy="47089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E8513-568F-45AF-BF2D-122E59982065}"/>
                </a:ext>
              </a:extLst>
            </p:cNvPr>
            <p:cNvSpPr txBox="1"/>
            <p:nvPr/>
          </p:nvSpPr>
          <p:spPr>
            <a:xfrm>
              <a:off x="6433277" y="840295"/>
              <a:ext cx="2340705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6966B-0864-4B86-A875-B706572C40A4}"/>
                </a:ext>
              </a:extLst>
            </p:cNvPr>
            <p:cNvSpPr txBox="1"/>
            <p:nvPr/>
          </p:nvSpPr>
          <p:spPr>
            <a:xfrm>
              <a:off x="8350466" y="840295"/>
              <a:ext cx="2350323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7D93FEA-2EA7-414A-A9B6-C1375330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19" y="1346852"/>
            <a:ext cx="7406431" cy="45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209448-47A6-41C9-AEA1-C45535CD21B3}"/>
              </a:ext>
            </a:extLst>
          </p:cNvPr>
          <p:cNvGrpSpPr/>
          <p:nvPr/>
        </p:nvGrpSpPr>
        <p:grpSpPr>
          <a:xfrm>
            <a:off x="2767382" y="1004776"/>
            <a:ext cx="2503386" cy="3251589"/>
            <a:chOff x="2767382" y="1004776"/>
            <a:chExt cx="2503386" cy="32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3E4F29-1191-4429-9AA9-29557916A5F8}"/>
                </a:ext>
              </a:extLst>
            </p:cNvPr>
            <p:cNvGrpSpPr/>
            <p:nvPr/>
          </p:nvGrpSpPr>
          <p:grpSpPr>
            <a:xfrm>
              <a:off x="2767382" y="1004776"/>
              <a:ext cx="1105498" cy="3232754"/>
              <a:chOff x="2627682" y="1004776"/>
              <a:chExt cx="1105498" cy="3232754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D188C2-6939-4B87-95E2-A49693E184EE}"/>
                  </a:ext>
                </a:extLst>
              </p:cNvPr>
              <p:cNvSpPr/>
              <p:nvPr/>
            </p:nvSpPr>
            <p:spPr>
              <a:xfrm flipV="1">
                <a:off x="3204337" y="3640011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97A7FEA-1699-4C2B-905F-3F53A2D2BF6B}"/>
                  </a:ext>
                </a:extLst>
              </p:cNvPr>
              <p:cNvSpPr/>
              <p:nvPr/>
            </p:nvSpPr>
            <p:spPr>
              <a:xfrm>
                <a:off x="3183787" y="1201226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5355CD3-5C56-4A20-A924-E6BA1520FA36}"/>
                  </a:ext>
                </a:extLst>
              </p:cNvPr>
              <p:cNvCxnSpPr>
                <a:cxnSpLocks/>
                <a:stCxn id="56" idx="0"/>
                <a:endCxn id="45" idx="4"/>
              </p:cNvCxnSpPr>
              <p:nvPr/>
            </p:nvCxnSpPr>
            <p:spPr>
              <a:xfrm flipV="1">
                <a:off x="3624308" y="1206795"/>
                <a:ext cx="7863" cy="2828716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D319769-61B1-4E95-A2FC-A74E38B3B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9672" y="2621155"/>
                <a:ext cx="214859" cy="75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D67CC91-30C0-48DE-BF55-52F80AA3A824}"/>
                  </a:ext>
                </a:extLst>
              </p:cNvPr>
              <p:cNvSpPr/>
              <p:nvPr/>
            </p:nvSpPr>
            <p:spPr>
              <a:xfrm>
                <a:off x="2826671" y="2101849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298FAD3-D9E4-4823-BF71-4F10B24F62AC}"/>
                  </a:ext>
                </a:extLst>
              </p:cNvPr>
              <p:cNvSpPr/>
              <p:nvPr/>
            </p:nvSpPr>
            <p:spPr>
              <a:xfrm>
                <a:off x="2843819" y="1596726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77CD06E-7BC2-4479-BDA9-84DC1E86FA96}"/>
                  </a:ext>
                </a:extLst>
              </p:cNvPr>
              <p:cNvSpPr/>
              <p:nvPr/>
            </p:nvSpPr>
            <p:spPr>
              <a:xfrm flipH="1">
                <a:off x="2826671" y="2786551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2411020-FEE9-4A07-92FC-4C15251C26B7}"/>
                  </a:ext>
                </a:extLst>
              </p:cNvPr>
              <p:cNvSpPr/>
              <p:nvPr/>
            </p:nvSpPr>
            <p:spPr>
              <a:xfrm flipH="1">
                <a:off x="2843819" y="297167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FDC32C5-75D2-4419-9C8B-66A84B5A0936}"/>
                  </a:ext>
                </a:extLst>
              </p:cNvPr>
              <p:cNvCxnSpPr>
                <a:cxnSpLocks/>
                <a:stCxn id="45" idx="2"/>
                <a:endCxn id="46" idx="6"/>
              </p:cNvCxnSpPr>
              <p:nvPr/>
            </p:nvCxnSpPr>
            <p:spPr>
              <a:xfrm flipH="1">
                <a:off x="3249672" y="1105786"/>
                <a:ext cx="281489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9582DBD-8912-43BE-9220-2087A3E0FAAE}"/>
                  </a:ext>
                </a:extLst>
              </p:cNvPr>
              <p:cNvCxnSpPr>
                <a:cxnSpLocks/>
                <a:stCxn id="50" idx="7"/>
                <a:endCxn id="46" idx="3"/>
              </p:cNvCxnSpPr>
              <p:nvPr/>
            </p:nvCxnSpPr>
            <p:spPr>
              <a:xfrm flipV="1">
                <a:off x="2800116" y="1177210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296CAD1-29F9-4FB5-9588-1774EB30AB0A}"/>
                  </a:ext>
                </a:extLst>
              </p:cNvPr>
              <p:cNvCxnSpPr>
                <a:cxnSpLocks/>
                <a:stCxn id="51" idx="5"/>
                <a:endCxn id="52" idx="1"/>
              </p:cNvCxnSpPr>
              <p:nvPr/>
            </p:nvCxnSpPr>
            <p:spPr>
              <a:xfrm>
                <a:off x="2800116" y="2187456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B57B04-3556-436E-9ADC-A6A9943F672D}"/>
                  </a:ext>
                </a:extLst>
              </p:cNvPr>
              <p:cNvCxnSpPr>
                <a:cxnSpLocks/>
                <a:stCxn id="53" idx="7"/>
                <a:endCxn id="52" idx="3"/>
              </p:cNvCxnSpPr>
              <p:nvPr/>
            </p:nvCxnSpPr>
            <p:spPr>
              <a:xfrm flipV="1">
                <a:off x="2800116" y="2692579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3790DA-9DAD-4FD1-A1AE-D88962CFF5AB}"/>
                  </a:ext>
                </a:extLst>
              </p:cNvPr>
              <p:cNvCxnSpPr>
                <a:cxnSpLocks/>
                <a:stCxn id="54" idx="5"/>
                <a:endCxn id="55" idx="1"/>
              </p:cNvCxnSpPr>
              <p:nvPr/>
            </p:nvCxnSpPr>
            <p:spPr>
              <a:xfrm>
                <a:off x="2800116" y="3702825"/>
                <a:ext cx="277122" cy="362271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8E3A54D-3B2E-4391-B869-21EDCAB95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1161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6BD522-5954-46FA-AA86-47AA3790D4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E44BA72-DD84-479D-8359-D942590D67C4}"/>
                  </a:ext>
                </a:extLst>
              </p:cNvPr>
              <p:cNvCxnSpPr>
                <a:cxnSpLocks/>
                <a:stCxn id="50" idx="4"/>
                <a:endCxn id="51" idx="0"/>
              </p:cNvCxnSpPr>
              <p:nvPr/>
            </p:nvCxnSpPr>
            <p:spPr>
              <a:xfrm>
                <a:off x="2728692" y="1711918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2B144AA-09AB-4A20-808C-6FB1741334CB}"/>
                  </a:ext>
                </a:extLst>
              </p:cNvPr>
              <p:cNvCxnSpPr>
                <a:cxnSpLocks/>
                <a:stCxn id="53" idx="4"/>
                <a:endCxn id="54" idx="0"/>
              </p:cNvCxnSpPr>
              <p:nvPr/>
            </p:nvCxnSpPr>
            <p:spPr>
              <a:xfrm>
                <a:off x="2728692" y="3227287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7E15A7D-2E34-4FEC-A187-FC9A655CDF3C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>
                <a:off x="3249672" y="4136521"/>
                <a:ext cx="273626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44007E-9252-4DBC-9348-275741D6ED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150989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4951B87-80FD-4E58-A27C-D0D4CB8E0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2015022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63A018F-A40F-471E-AA8F-6D06AEAAA5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2520145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C649247-94DF-4696-BB2D-A4B9627A5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025268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8D32681-C7BC-46A0-9B21-E3A986BAE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53039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5C40C6E-E65A-4F31-B423-1A5BB506D4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6FF51F3-590A-4C00-94D1-97460678A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3298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E82ACD-8BD3-44F3-B4B3-555DA89D43D0}"/>
                </a:ext>
              </a:extLst>
            </p:cNvPr>
            <p:cNvGrpSpPr/>
            <p:nvPr/>
          </p:nvGrpSpPr>
          <p:grpSpPr>
            <a:xfrm>
              <a:off x="4170591" y="1020734"/>
              <a:ext cx="1100177" cy="3235631"/>
              <a:chOff x="4297591" y="1020734"/>
              <a:chExt cx="1100177" cy="323563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90B0BD-3C28-4243-826F-0E501FBC620B}"/>
                  </a:ext>
                </a:extLst>
              </p:cNvPr>
              <p:cNvCxnSpPr>
                <a:cxnSpLocks/>
                <a:stCxn id="24" idx="4"/>
                <a:endCxn id="31" idx="0"/>
              </p:cNvCxnSpPr>
              <p:nvPr/>
            </p:nvCxnSpPr>
            <p:spPr>
              <a:xfrm flipH="1" flipV="1">
                <a:off x="5296757" y="3742685"/>
                <a:ext cx="1" cy="31166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EE9E83D-96CD-409E-B857-B4AA26CAFBB4}"/>
                  </a:ext>
                </a:extLst>
              </p:cNvPr>
              <p:cNvSpPr/>
              <p:nvPr/>
            </p:nvSpPr>
            <p:spPr>
              <a:xfrm>
                <a:off x="4464050" y="3968750"/>
                <a:ext cx="723900" cy="209550"/>
              </a:xfrm>
              <a:custGeom>
                <a:avLst/>
                <a:gdLst>
                  <a:gd name="connsiteX0" fmla="*/ 0 w 723900"/>
                  <a:gd name="connsiteY0" fmla="*/ 0 h 222250"/>
                  <a:gd name="connsiteX1" fmla="*/ 152400 w 723900"/>
                  <a:gd name="connsiteY1" fmla="*/ 222250 h 222250"/>
                  <a:gd name="connsiteX2" fmla="*/ 723900 w 723900"/>
                  <a:gd name="connsiteY2" fmla="*/ 209550 h 222250"/>
                  <a:gd name="connsiteX0" fmla="*/ 0 w 723900"/>
                  <a:gd name="connsiteY0" fmla="*/ 0 h 209550"/>
                  <a:gd name="connsiteX1" fmla="*/ 152400 w 723900"/>
                  <a:gd name="connsiteY1" fmla="*/ 207010 h 209550"/>
                  <a:gd name="connsiteX2" fmla="*/ 723900 w 723900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209550">
                    <a:moveTo>
                      <a:pt x="0" y="0"/>
                    </a:moveTo>
                    <a:lnTo>
                      <a:pt x="152400" y="207010"/>
                    </a:lnTo>
                    <a:lnTo>
                      <a:pt x="723900" y="209550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EE22A87-FD49-498F-AC11-01D58F323E5A}"/>
                  </a:ext>
                </a:extLst>
              </p:cNvPr>
              <p:cNvSpPr/>
              <p:nvPr/>
            </p:nvSpPr>
            <p:spPr>
              <a:xfrm rot="10800000" flipV="1">
                <a:off x="4382963" y="1244397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EC28C7D-F296-42A2-81F7-A01D7A70A177}"/>
                  </a:ext>
                </a:extLst>
              </p:cNvPr>
              <p:cNvCxnSpPr>
                <a:cxnSpLocks/>
                <a:stCxn id="30" idx="0"/>
                <a:endCxn id="20" idx="4"/>
              </p:cNvCxnSpPr>
              <p:nvPr/>
            </p:nvCxnSpPr>
            <p:spPr>
              <a:xfrm flipH="1">
                <a:off x="4398600" y="1222753"/>
                <a:ext cx="2542" cy="2562016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34118E9-E67A-4BA6-A5FE-A2A8FF5960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560919" y="2637034"/>
                <a:ext cx="214859" cy="75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ACFC686-F559-4EAD-9D4A-52B882871C9B}"/>
                  </a:ext>
                </a:extLst>
              </p:cNvPr>
              <p:cNvSpPr/>
              <p:nvPr/>
            </p:nvSpPr>
            <p:spPr>
              <a:xfrm rot="10800000">
                <a:off x="4560919" y="2819071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B006D7E-0A85-4C90-8903-47B19B4428FA}"/>
                  </a:ext>
                </a:extLst>
              </p:cNvPr>
              <p:cNvSpPr/>
              <p:nvPr/>
            </p:nvSpPr>
            <p:spPr>
              <a:xfrm rot="10800000">
                <a:off x="4560919" y="2993200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0FF6BB-D319-42D8-AA8D-5C72825CC0E6}"/>
                  </a:ext>
                </a:extLst>
              </p:cNvPr>
              <p:cNvSpPr/>
              <p:nvPr/>
            </p:nvSpPr>
            <p:spPr>
              <a:xfrm rot="10800000" flipH="1">
                <a:off x="4560919" y="2131987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7B5BE2-2C8F-4D1B-B61C-735D8BAB31EA}"/>
                  </a:ext>
                </a:extLst>
              </p:cNvPr>
              <p:cNvSpPr/>
              <p:nvPr/>
            </p:nvSpPr>
            <p:spPr>
              <a:xfrm rot="10800000" flipH="1">
                <a:off x="4560919" y="161825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17769A6-53E9-479D-B4D3-0D12A094F5DF}"/>
                  </a:ext>
                </a:extLst>
              </p:cNvPr>
              <p:cNvCxnSpPr>
                <a:cxnSpLocks/>
                <a:stCxn id="25" idx="5"/>
                <a:endCxn id="26" idx="1"/>
              </p:cNvCxnSpPr>
              <p:nvPr/>
            </p:nvCxnSpPr>
            <p:spPr>
              <a:xfrm rot="10800000">
                <a:off x="4948212" y="2708534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3D26E1-C101-40B4-B939-481554CBDD5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rot="10800000" flipV="1">
                <a:off x="4948212" y="2203411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4E8C21C-520F-477C-A0AF-9C486B6B4651}"/>
                  </a:ext>
                </a:extLst>
              </p:cNvPr>
              <p:cNvCxnSpPr>
                <a:cxnSpLocks/>
                <a:stCxn id="28" idx="5"/>
                <a:endCxn id="29" idx="1"/>
              </p:cNvCxnSpPr>
              <p:nvPr/>
            </p:nvCxnSpPr>
            <p:spPr>
              <a:xfrm rot="10800000">
                <a:off x="4948212" y="1193168"/>
                <a:ext cx="277122" cy="36227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8BFEB09-554E-466E-A929-3C0E26FEEF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97591" y="378476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D3D51D-B3A3-4290-B3A5-BE5FC3C1B456}"/>
                  </a:ext>
                </a:extLst>
              </p:cNvPr>
              <p:cNvCxnSpPr>
                <a:cxnSpLocks/>
                <a:stCxn id="31" idx="4"/>
                <a:endCxn id="25" idx="0"/>
              </p:cNvCxnSpPr>
              <p:nvPr/>
            </p:nvCxnSpPr>
            <p:spPr>
              <a:xfrm flipV="1">
                <a:off x="5296757" y="3243242"/>
                <a:ext cx="1" cy="311662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94F813-467B-4BA0-8F92-0476BF13BB9F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rot="10800000">
                <a:off x="5296758" y="1727873"/>
                <a:ext cx="0" cy="30310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BFEA227-9D3C-4B05-B362-EC6B79FEE13F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rot="10800000">
                <a:off x="4502152" y="1121743"/>
                <a:ext cx="273626" cy="0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6D76074-5A15-489B-AF19-EC4C308419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405434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74EF55-BED1-41FF-B1E4-03C338C487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3041223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A65C03-A371-423E-84FA-D5DB3645772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2536100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2759E6-F20B-46F6-B4B4-9925BA9190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2030977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B27F24-BCF4-405F-B5CF-56E49E384F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152585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B4EDF5-17C0-4B1A-948B-5A05C22C60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C2EF4A-61F1-43BD-B741-F94A0F8BBC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300133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B2694B-ABA6-43D6-8238-382EBC9402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202867" y="3554904"/>
                <a:ext cx="187781" cy="187781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3B3D6384-04D0-4E87-BC16-10410644B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3697" y="2091947"/>
              <a:ext cx="1086294" cy="1086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5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993E7-39DD-4388-BB73-B026773499A6}"/>
              </a:ext>
            </a:extLst>
          </p:cNvPr>
          <p:cNvGrpSpPr/>
          <p:nvPr/>
        </p:nvGrpSpPr>
        <p:grpSpPr>
          <a:xfrm>
            <a:off x="260631" y="591619"/>
            <a:ext cx="11769174" cy="5768424"/>
            <a:chOff x="260631" y="591619"/>
            <a:chExt cx="11769174" cy="5768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DEF4B9-8F52-40DD-B6A4-20DFB57A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1" y="591619"/>
              <a:ext cx="5768424" cy="576842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D91F-D7C3-4622-992B-AD8683C51CF6}"/>
                </a:ext>
              </a:extLst>
            </p:cNvPr>
            <p:cNvGrpSpPr/>
            <p:nvPr/>
          </p:nvGrpSpPr>
          <p:grpSpPr>
            <a:xfrm>
              <a:off x="6261381" y="591619"/>
              <a:ext cx="5768424" cy="5768424"/>
              <a:chOff x="6194262" y="454412"/>
              <a:chExt cx="5768424" cy="57684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135409E-EABC-46EB-9FEA-836662175CA2}"/>
                  </a:ext>
                </a:extLst>
              </p:cNvPr>
              <p:cNvGrpSpPr/>
              <p:nvPr/>
            </p:nvGrpSpPr>
            <p:grpSpPr>
              <a:xfrm>
                <a:off x="6194262" y="454412"/>
                <a:ext cx="5768424" cy="5768424"/>
                <a:chOff x="5135264" y="598968"/>
                <a:chExt cx="5768424" cy="576842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69E79F2-C1A9-43F4-9DB9-EBA8E3337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5264" y="598968"/>
                  <a:ext cx="5768424" cy="5768424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470EDF3-0240-4458-A988-1B547B0047A3}"/>
                    </a:ext>
                  </a:extLst>
                </p:cNvPr>
                <p:cNvSpPr/>
                <p:nvPr/>
              </p:nvSpPr>
              <p:spPr>
                <a:xfrm>
                  <a:off x="6501808" y="3875568"/>
                  <a:ext cx="3131289" cy="14407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BEC4E17-1017-4D95-8864-03CAC8DB6398}"/>
                  </a:ext>
                </a:extLst>
              </p:cNvPr>
              <p:cNvGrpSpPr/>
              <p:nvPr/>
            </p:nvGrpSpPr>
            <p:grpSpPr>
              <a:xfrm>
                <a:off x="7534226" y="3587473"/>
                <a:ext cx="3148329" cy="1840792"/>
                <a:chOff x="279118" y="786145"/>
                <a:chExt cx="3148329" cy="184079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D32B8F3-F2DB-48EC-AAA0-852831EC7A07}"/>
                    </a:ext>
                  </a:extLst>
                </p:cNvPr>
                <p:cNvGrpSpPr/>
                <p:nvPr/>
              </p:nvGrpSpPr>
              <p:grpSpPr>
                <a:xfrm>
                  <a:off x="513540" y="786145"/>
                  <a:ext cx="2594819" cy="1047702"/>
                  <a:chOff x="428480" y="461859"/>
                  <a:chExt cx="2594819" cy="1047702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CC3294D-DA30-4EF0-9CF1-154A17581A3F}"/>
                      </a:ext>
                    </a:extLst>
                  </p:cNvPr>
                  <p:cNvSpPr txBox="1"/>
                  <p:nvPr/>
                </p:nvSpPr>
                <p:spPr>
                  <a:xfrm rot="21128852">
                    <a:off x="428480" y="47468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b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0E1A96A-3E21-4D3F-BA44-B6933ACAEA77}"/>
                      </a:ext>
                    </a:extLst>
                  </p:cNvPr>
                  <p:cNvSpPr txBox="1"/>
                  <p:nvPr/>
                </p:nvSpPr>
                <p:spPr>
                  <a:xfrm>
                    <a:off x="844724" y="486115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A828E97-86E5-4984-B03B-A527974510F0}"/>
                      </a:ext>
                    </a:extLst>
                  </p:cNvPr>
                  <p:cNvSpPr txBox="1"/>
                  <p:nvPr/>
                </p:nvSpPr>
                <p:spPr>
                  <a:xfrm rot="285702">
                    <a:off x="1300029" y="49389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48DED28-6AAC-4C4F-8016-4AE5CBAE065B}"/>
                      </a:ext>
                    </a:extLst>
                  </p:cNvPr>
                  <p:cNvSpPr txBox="1"/>
                  <p:nvPr/>
                </p:nvSpPr>
                <p:spPr>
                  <a:xfrm rot="21437647">
                    <a:off x="1728873" y="491932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2B09E3A-CAF2-4424-8CA9-BE4205A6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03703" y="461859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n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17F34E1-9C85-4463-8A7A-F9D4DF2556E8}"/>
                    </a:ext>
                  </a:extLst>
                </p:cNvPr>
                <p:cNvGrpSpPr/>
                <p:nvPr/>
              </p:nvGrpSpPr>
              <p:grpSpPr>
                <a:xfrm>
                  <a:off x="279118" y="1503996"/>
                  <a:ext cx="3148329" cy="1122941"/>
                  <a:chOff x="279118" y="1503996"/>
                  <a:chExt cx="3148329" cy="112294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3798E3E-35A1-426E-9BBF-27A2A8BF3B4E}"/>
                      </a:ext>
                    </a:extLst>
                  </p:cNvPr>
                  <p:cNvSpPr txBox="1"/>
                  <p:nvPr/>
                </p:nvSpPr>
                <p:spPr>
                  <a:xfrm rot="21149646">
                    <a:off x="279118" y="1542869"/>
                    <a:ext cx="919596" cy="104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2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8A3CD2-A1EF-47AC-A169-A16448C87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500" y="150399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p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49F5B3-D66C-4972-A7F1-EFD79F05144A}"/>
                      </a:ext>
                    </a:extLst>
                  </p:cNvPr>
                  <p:cNvSpPr txBox="1"/>
                  <p:nvPr/>
                </p:nvSpPr>
                <p:spPr>
                  <a:xfrm rot="214944">
                    <a:off x="1789440" y="151543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972C861-4578-4CDD-931D-0B7F728BEBA6}"/>
                      </a:ext>
                    </a:extLst>
                  </p:cNvPr>
                  <p:cNvSpPr txBox="1"/>
                  <p:nvPr/>
                </p:nvSpPr>
                <p:spPr>
                  <a:xfrm rot="208994">
                    <a:off x="2207101" y="1551300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FE3A87F-35E7-47BD-9560-4B17184B1B3E}"/>
                      </a:ext>
                    </a:extLst>
                  </p:cNvPr>
                  <p:cNvSpPr txBox="1"/>
                  <p:nvPr/>
                </p:nvSpPr>
                <p:spPr>
                  <a:xfrm rot="845142">
                    <a:off x="2507851" y="1611274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830C0A3-39B1-4F68-B5F0-DF9C2335A65D}"/>
                      </a:ext>
                    </a:extLst>
                  </p:cNvPr>
                  <p:cNvSpPr txBox="1"/>
                  <p:nvPr/>
                </p:nvSpPr>
                <p:spPr>
                  <a:xfrm rot="20774924">
                    <a:off x="688022" y="1520791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e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578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4233</TotalTime>
  <Words>19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Variex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Namho Kim</cp:lastModifiedBy>
  <cp:revision>34</cp:revision>
  <dcterms:created xsi:type="dcterms:W3CDTF">2023-04-04T02:07:54Z</dcterms:created>
  <dcterms:modified xsi:type="dcterms:W3CDTF">2024-05-28T12:22:02Z</dcterms:modified>
</cp:coreProperties>
</file>