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3399"/>
    <a:srgbClr val="3399FF"/>
    <a:srgbClr val="00B0F0"/>
    <a:srgbClr val="FFCCFF"/>
    <a:srgbClr val="92D050"/>
    <a:srgbClr val="0070C0"/>
    <a:srgbClr val="005EA6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777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6019-3D36-EBB4-07ED-023D1A996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52F99-0269-D4B7-5832-9898A0E0C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B130-7B3D-8BEB-D58B-2E51698E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97F-96D5-627D-75EE-5736551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CD12-3E08-BB52-94E3-FDA3A465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5143-1719-39BC-1EEA-695ECF59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26A10-2127-CFA5-BF00-7D6AED16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42B15-2C62-0993-6DC7-A1DD2076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2A43-7A06-0514-99BD-50803A7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91C7-85D2-5843-3F9C-8357CDA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4FE3B-FCE9-E100-DA88-3393D8B40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2677-2C7B-058F-1D77-4B0EEC2A8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5FC7-F107-E71E-AA71-52C86EBC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3E60-86AA-61AD-7D96-4E95E63C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2771-5586-FC02-EA8E-51558FFA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5F4-41D1-C365-EFB6-D097A938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882E-C491-9CE4-33A5-D2DF9227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2028-3579-7C6C-1545-47EA2B03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D137-EC3D-5D60-D1A6-A757A9B6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C240-9232-D739-6B22-2DE4258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96E8-E452-46F2-6E6C-6A0D0E9A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D4C2C-CE19-D9CD-0D25-D0AE09ED2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1E57-F1B3-C763-102D-C4193D84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DBBF-6A9B-D864-B8A1-6F86DE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514E-A595-809B-E129-F5A4837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930E-F4AF-F5CD-171E-CBEF35A7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F41D-80AD-98AB-FDAC-C41968F9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0294E-6F77-DBD5-6685-8F2C729B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F121-56A8-F1E5-89BE-129136B2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21154-4097-F39F-9504-14DA2236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402D-E4E8-1E45-1F84-2524967D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BF0-AAD7-FAB4-D603-F026D6B3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2AA1-5945-1F81-4AE9-C4C3A585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6CF3-7E98-D166-7CD6-79512CF8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13FCC-AA3E-897C-F00F-C8DE198D8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DA244-E5C1-30CD-9030-E17F46415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23C4D-D53F-A68A-F215-8259E84B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BA3D6-0639-8CCE-D8A7-8E2A7F41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ADFE8-8E48-35E4-0506-C96434FC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FD61-9C4B-18C1-7FC1-D5F3B0E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C50B3-51A6-3BE8-D79D-9F1EF080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0F563-98C2-815F-6375-4DBC0EDF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C74ED-F307-EEFB-4628-6C753CC0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3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4AC8-E101-2E82-F25A-EEA9EEE0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3449C-A905-E718-6128-F0BCCE46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2EB5-DC37-2B3E-52BC-E1E5A292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090E-0B5D-5569-9477-E47BF2C3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9DFC-208B-F07F-BFAF-8976419F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D443-5FF8-1E3E-54D8-F83B4B91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8229-114C-528F-D2B0-DB36AA0F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3625-DF46-0BAF-4330-B00C9AB1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F891-8048-0FE4-0F41-96852C74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2221-638B-A809-D95D-E2B972D7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A92B2-8A4D-3AB6-A54D-A86B22CB7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B4251-7190-68BA-2E6E-B5714166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48C4F-5805-10A3-80F3-CAD7C678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F6D54-5DC7-4171-E6B1-E5A70023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712F-8ADF-F148-414C-0D419E5C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8A5F5-3B2B-FCE6-680F-4C6C4B80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5456-2817-66A4-AB50-CE19C46B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733C-A7A9-9FC0-3C78-3AC8DC2DF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ADD5-DB0C-4D4E-A7B7-2A6E4D425DC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E8E3-3206-F2A7-6240-FF7BC6615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AA96-DF26-FB2D-4906-555EA8D2C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C9A57416-FCFF-405E-A3AD-107336934B42}"/>
              </a:ext>
            </a:extLst>
          </p:cNvPr>
          <p:cNvGrpSpPr>
            <a:grpSpLocks noChangeAspect="1"/>
          </p:cNvGrpSpPr>
          <p:nvPr/>
        </p:nvGrpSpPr>
        <p:grpSpPr>
          <a:xfrm>
            <a:off x="3912849" y="1656257"/>
            <a:ext cx="960399" cy="905681"/>
            <a:chOff x="4439019" y="4922007"/>
            <a:chExt cx="960399" cy="90568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585845-BC94-42DD-97C4-8FABA4230FAE}"/>
                </a:ext>
              </a:extLst>
            </p:cNvPr>
            <p:cNvGrpSpPr/>
            <p:nvPr/>
          </p:nvGrpSpPr>
          <p:grpSpPr>
            <a:xfrm rot="1593285">
              <a:off x="4987995" y="4922007"/>
              <a:ext cx="411423" cy="496911"/>
              <a:chOff x="4923821" y="4941359"/>
              <a:chExt cx="411423" cy="49691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86F41C4-EA9C-4371-A15C-385CA9C9AAD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881077" y="4984103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8" name="Picture 77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FBAEB10B-52B7-4D2B-9718-59B36D9D6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9308" y="5020457"/>
                <a:ext cx="290443" cy="253233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149A46-B387-4EB5-A6D1-15C3FDF44DC5}"/>
                </a:ext>
              </a:extLst>
            </p:cNvPr>
            <p:cNvGrpSpPr/>
            <p:nvPr/>
          </p:nvGrpSpPr>
          <p:grpSpPr>
            <a:xfrm>
              <a:off x="4439462" y="5330608"/>
              <a:ext cx="411423" cy="496911"/>
              <a:chOff x="4439462" y="5330608"/>
              <a:chExt cx="411423" cy="496911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838923B-F60D-4375-8E4A-C96FF7533FD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396718" y="5373352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33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01AE67B9-8C4D-46E0-ABE2-E02D6ABE0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1389" y="5466170"/>
                <a:ext cx="303301" cy="303902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8EDAFA-63FC-46AE-94FF-E9787CB5DE7F}"/>
                </a:ext>
              </a:extLst>
            </p:cNvPr>
            <p:cNvGrpSpPr/>
            <p:nvPr/>
          </p:nvGrpSpPr>
          <p:grpSpPr>
            <a:xfrm>
              <a:off x="4439019" y="4941359"/>
              <a:ext cx="496911" cy="411423"/>
              <a:chOff x="4439019" y="4941359"/>
              <a:chExt cx="496911" cy="411423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C9B7EB0-F9A9-4762-9920-56584D26DBC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439019" y="4941359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" name="Picture 80" descr="A picture containing night sky&#10;&#10;Description automatically generated">
                <a:extLst>
                  <a:ext uri="{FF2B5EF4-FFF2-40B4-BE49-F238E27FC236}">
                    <a16:creationId xmlns:a16="http://schemas.microsoft.com/office/drawing/2014/main" id="{E9830282-AA9B-48BC-801A-FAF9630E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6657" y="4987677"/>
                <a:ext cx="275503" cy="286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854340B-D2FA-47B9-9278-F244CA604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2423" y="5416265"/>
              <a:ext cx="496911" cy="411423"/>
            </a:xfrm>
            <a:custGeom>
              <a:avLst/>
              <a:gdLst>
                <a:gd name="connsiteX0" fmla="*/ 0 w 496911"/>
                <a:gd name="connsiteY0" fmla="*/ 205713 h 411423"/>
                <a:gd name="connsiteX1" fmla="*/ 55842 w 496911"/>
                <a:gd name="connsiteY1" fmla="*/ 149871 h 411423"/>
                <a:gd name="connsiteX2" fmla="*/ 77579 w 496911"/>
                <a:gd name="connsiteY2" fmla="*/ 154260 h 411423"/>
                <a:gd name="connsiteX3" fmla="*/ 85488 w 496911"/>
                <a:gd name="connsiteY3" fmla="*/ 159592 h 411423"/>
                <a:gd name="connsiteX4" fmla="*/ 85488 w 496911"/>
                <a:gd name="connsiteY4" fmla="*/ 45363 h 411423"/>
                <a:gd name="connsiteX5" fmla="*/ 130851 w 496911"/>
                <a:gd name="connsiteY5" fmla="*/ 0 h 411423"/>
                <a:gd name="connsiteX6" fmla="*/ 210713 w 496911"/>
                <a:gd name="connsiteY6" fmla="*/ 0 h 411423"/>
                <a:gd name="connsiteX7" fmla="*/ 214845 w 496911"/>
                <a:gd name="connsiteY7" fmla="*/ 20470 h 411423"/>
                <a:gd name="connsiteX8" fmla="*/ 291199 w 496911"/>
                <a:gd name="connsiteY8" fmla="*/ 71080 h 411423"/>
                <a:gd name="connsiteX9" fmla="*/ 367553 w 496911"/>
                <a:gd name="connsiteY9" fmla="*/ 20470 h 411423"/>
                <a:gd name="connsiteX10" fmla="*/ 371686 w 496911"/>
                <a:gd name="connsiteY10" fmla="*/ 0 h 411423"/>
                <a:gd name="connsiteX11" fmla="*/ 451548 w 496911"/>
                <a:gd name="connsiteY11" fmla="*/ 0 h 411423"/>
                <a:gd name="connsiteX12" fmla="*/ 496911 w 496911"/>
                <a:gd name="connsiteY12" fmla="*/ 45363 h 411423"/>
                <a:gd name="connsiteX13" fmla="*/ 496911 w 496911"/>
                <a:gd name="connsiteY13" fmla="*/ 366060 h 411423"/>
                <a:gd name="connsiteX14" fmla="*/ 451548 w 496911"/>
                <a:gd name="connsiteY14" fmla="*/ 411423 h 411423"/>
                <a:gd name="connsiteX15" fmla="*/ 130851 w 496911"/>
                <a:gd name="connsiteY15" fmla="*/ 411423 h 411423"/>
                <a:gd name="connsiteX16" fmla="*/ 85488 w 496911"/>
                <a:gd name="connsiteY16" fmla="*/ 366060 h 411423"/>
                <a:gd name="connsiteX17" fmla="*/ 85488 w 496911"/>
                <a:gd name="connsiteY17" fmla="*/ 251834 h 411423"/>
                <a:gd name="connsiteX18" fmla="*/ 77579 w 496911"/>
                <a:gd name="connsiteY18" fmla="*/ 257167 h 411423"/>
                <a:gd name="connsiteX19" fmla="*/ 55842 w 496911"/>
                <a:gd name="connsiteY19" fmla="*/ 261555 h 411423"/>
                <a:gd name="connsiteX20" fmla="*/ 0 w 496911"/>
                <a:gd name="connsiteY20" fmla="*/ 205713 h 4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6911" h="411423">
                  <a:moveTo>
                    <a:pt x="0" y="205713"/>
                  </a:moveTo>
                  <a:cubicBezTo>
                    <a:pt x="0" y="174872"/>
                    <a:pt x="25001" y="149871"/>
                    <a:pt x="55842" y="149871"/>
                  </a:cubicBezTo>
                  <a:cubicBezTo>
                    <a:pt x="63553" y="149871"/>
                    <a:pt x="70898" y="151434"/>
                    <a:pt x="77579" y="154260"/>
                  </a:cubicBezTo>
                  <a:lnTo>
                    <a:pt x="85488" y="159592"/>
                  </a:lnTo>
                  <a:lnTo>
                    <a:pt x="85488" y="45363"/>
                  </a:lnTo>
                  <a:cubicBezTo>
                    <a:pt x="85488" y="20310"/>
                    <a:pt x="105798" y="0"/>
                    <a:pt x="130851" y="0"/>
                  </a:cubicBezTo>
                  <a:lnTo>
                    <a:pt x="210713" y="0"/>
                  </a:lnTo>
                  <a:lnTo>
                    <a:pt x="214845" y="20470"/>
                  </a:lnTo>
                  <a:cubicBezTo>
                    <a:pt x="227425" y="50212"/>
                    <a:pt x="256875" y="71080"/>
                    <a:pt x="291199" y="71080"/>
                  </a:cubicBezTo>
                  <a:cubicBezTo>
                    <a:pt x="325524" y="71080"/>
                    <a:pt x="354974" y="50212"/>
                    <a:pt x="367553" y="20470"/>
                  </a:cubicBezTo>
                  <a:lnTo>
                    <a:pt x="371686" y="0"/>
                  </a:lnTo>
                  <a:lnTo>
                    <a:pt x="451548" y="0"/>
                  </a:lnTo>
                  <a:cubicBezTo>
                    <a:pt x="476601" y="0"/>
                    <a:pt x="496911" y="20310"/>
                    <a:pt x="496911" y="45363"/>
                  </a:cubicBezTo>
                  <a:lnTo>
                    <a:pt x="496911" y="366060"/>
                  </a:lnTo>
                  <a:cubicBezTo>
                    <a:pt x="496911" y="391113"/>
                    <a:pt x="476601" y="411423"/>
                    <a:pt x="451548" y="411423"/>
                  </a:cubicBezTo>
                  <a:lnTo>
                    <a:pt x="130851" y="411423"/>
                  </a:lnTo>
                  <a:cubicBezTo>
                    <a:pt x="105798" y="411423"/>
                    <a:pt x="85488" y="391113"/>
                    <a:pt x="85488" y="366060"/>
                  </a:cubicBezTo>
                  <a:lnTo>
                    <a:pt x="85488" y="251834"/>
                  </a:lnTo>
                  <a:lnTo>
                    <a:pt x="77579" y="257167"/>
                  </a:lnTo>
                  <a:cubicBezTo>
                    <a:pt x="70898" y="259993"/>
                    <a:pt x="63553" y="261555"/>
                    <a:pt x="55842" y="261555"/>
                  </a:cubicBezTo>
                  <a:cubicBezTo>
                    <a:pt x="25001" y="261555"/>
                    <a:pt x="0" y="236554"/>
                    <a:pt x="0" y="20571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 descr="A picture containing looking, dark&#10;&#10;Description automatically generated">
              <a:extLst>
                <a:ext uri="{FF2B5EF4-FFF2-40B4-BE49-F238E27FC236}">
                  <a16:creationId xmlns:a16="http://schemas.microsoft.com/office/drawing/2014/main" id="{03FFE2C6-FFED-4F81-8678-71A3E7B3E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63852">
              <a:off x="4950042" y="5532484"/>
              <a:ext cx="323982" cy="16719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E832A7-BC8E-45AC-BFBE-5DDA39E69D1E}"/>
              </a:ext>
            </a:extLst>
          </p:cNvPr>
          <p:cNvGrpSpPr>
            <a:grpSpLocks noChangeAspect="1"/>
          </p:cNvGrpSpPr>
          <p:nvPr/>
        </p:nvGrpSpPr>
        <p:grpSpPr>
          <a:xfrm>
            <a:off x="5780307" y="1359025"/>
            <a:ext cx="3618200" cy="3594825"/>
            <a:chOff x="6343991" y="4140358"/>
            <a:chExt cx="1898179" cy="1885916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70D4CB-D270-4055-A1F9-7EC0EF3945E4}"/>
                </a:ext>
              </a:extLst>
            </p:cNvPr>
            <p:cNvSpPr/>
            <p:nvPr/>
          </p:nvSpPr>
          <p:spPr>
            <a:xfrm>
              <a:off x="6343991" y="5751783"/>
              <a:ext cx="1898179" cy="274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3399"/>
                  </a:solidFill>
                  <a:latin typeface="Verdana" panose="020B0604030504040204" pitchFamily="34" charset="0"/>
                </a:rPr>
                <a:t>BR</a:t>
              </a:r>
              <a:r>
                <a:rPr lang="en-US" sz="2800" b="1" i="1" dirty="0">
                  <a:solidFill>
                    <a:schemeClr val="bg1"/>
                  </a:solidFill>
                  <a:highlight>
                    <a:srgbClr val="FF3399"/>
                  </a:highlight>
                  <a:latin typeface="Verdana" panose="020B0604030504040204" pitchFamily="34" charset="0"/>
                </a:rPr>
                <a:t>A</a:t>
              </a:r>
              <a:r>
                <a:rPr lang="en-US" sz="2800" b="1" dirty="0">
                  <a:solidFill>
                    <a:schemeClr val="bg1"/>
                  </a:solidFill>
                  <a:highlight>
                    <a:srgbClr val="FF3399"/>
                  </a:highlight>
                  <a:latin typeface="Verdana" panose="020B0604030504040204" pitchFamily="34" charset="0"/>
                </a:rPr>
                <a:t>I</a:t>
              </a:r>
              <a:r>
                <a:rPr lang="en-US" sz="2800" b="1" dirty="0">
                  <a:solidFill>
                    <a:srgbClr val="FF3399"/>
                  </a:solidFill>
                  <a:latin typeface="Verdana" panose="020B0604030504040204" pitchFamily="34" charset="0"/>
                </a:rPr>
                <a:t>N</a:t>
              </a:r>
              <a:r>
                <a:rPr lang="en-US" sz="28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 </a:t>
              </a:r>
              <a:r>
                <a:rPr lang="en-US" sz="2800" b="1" i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Re</a:t>
              </a:r>
              <a:r>
                <a:rPr lang="en-US" sz="2800" b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P</a:t>
              </a:r>
              <a:r>
                <a:rPr lang="en-US" sz="2800" b="1" i="1" dirty="0" err="1">
                  <a:solidFill>
                    <a:schemeClr val="bg1"/>
                  </a:solidFill>
                  <a:highlight>
                    <a:srgbClr val="3399FF"/>
                  </a:highlight>
                  <a:latin typeface="Verdana" panose="020B0604030504040204" pitchFamily="34" charset="0"/>
                </a:rPr>
                <a:t>A</a:t>
              </a:r>
              <a:r>
                <a:rPr lang="en-US" sz="2800" b="1" dirty="0" err="1">
                  <a:solidFill>
                    <a:schemeClr val="bg1"/>
                  </a:solidFill>
                  <a:highlight>
                    <a:srgbClr val="3399FF"/>
                  </a:highlight>
                  <a:latin typeface="Verdana" panose="020B0604030504040204" pitchFamily="34" charset="0"/>
                </a:rPr>
                <a:t>I</a:t>
              </a:r>
              <a:r>
                <a:rPr lang="en-US" sz="2800" b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R</a:t>
              </a:r>
              <a:endParaRPr lang="en-US" sz="2800" dirty="0">
                <a:solidFill>
                  <a:srgbClr val="3399FF"/>
                </a:solidFill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EBDF376-3F2D-4AA9-8016-4636BB1CEC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07289" y="4140358"/>
              <a:ext cx="1650465" cy="1556431"/>
              <a:chOff x="4439019" y="4922007"/>
              <a:chExt cx="960399" cy="905681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A2F5183-F910-4791-9F1E-CB33922EA768}"/>
                  </a:ext>
                </a:extLst>
              </p:cNvPr>
              <p:cNvGrpSpPr/>
              <p:nvPr/>
            </p:nvGrpSpPr>
            <p:grpSpPr>
              <a:xfrm rot="1593285">
                <a:off x="4987995" y="4922007"/>
                <a:ext cx="411423" cy="496911"/>
                <a:chOff x="4923821" y="4941359"/>
                <a:chExt cx="411423" cy="496911"/>
              </a:xfrm>
            </p:grpSpPr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C5E3D4C4-3508-4239-AB80-98B82520F2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4881077" y="4984103"/>
                  <a:ext cx="496911" cy="411423"/>
                </a:xfrm>
                <a:custGeom>
                  <a:avLst/>
                  <a:gdLst>
                    <a:gd name="connsiteX0" fmla="*/ 0 w 496911"/>
                    <a:gd name="connsiteY0" fmla="*/ 205713 h 411423"/>
                    <a:gd name="connsiteX1" fmla="*/ 55842 w 496911"/>
                    <a:gd name="connsiteY1" fmla="*/ 149871 h 411423"/>
                    <a:gd name="connsiteX2" fmla="*/ 77579 w 496911"/>
                    <a:gd name="connsiteY2" fmla="*/ 154260 h 411423"/>
                    <a:gd name="connsiteX3" fmla="*/ 85488 w 496911"/>
                    <a:gd name="connsiteY3" fmla="*/ 159592 h 411423"/>
                    <a:gd name="connsiteX4" fmla="*/ 85488 w 496911"/>
                    <a:gd name="connsiteY4" fmla="*/ 45363 h 411423"/>
                    <a:gd name="connsiteX5" fmla="*/ 130851 w 496911"/>
                    <a:gd name="connsiteY5" fmla="*/ 0 h 411423"/>
                    <a:gd name="connsiteX6" fmla="*/ 210713 w 496911"/>
                    <a:gd name="connsiteY6" fmla="*/ 0 h 411423"/>
                    <a:gd name="connsiteX7" fmla="*/ 214845 w 496911"/>
                    <a:gd name="connsiteY7" fmla="*/ 20470 h 411423"/>
                    <a:gd name="connsiteX8" fmla="*/ 291199 w 496911"/>
                    <a:gd name="connsiteY8" fmla="*/ 71080 h 411423"/>
                    <a:gd name="connsiteX9" fmla="*/ 367553 w 496911"/>
                    <a:gd name="connsiteY9" fmla="*/ 20470 h 411423"/>
                    <a:gd name="connsiteX10" fmla="*/ 371686 w 496911"/>
                    <a:gd name="connsiteY10" fmla="*/ 0 h 411423"/>
                    <a:gd name="connsiteX11" fmla="*/ 451548 w 496911"/>
                    <a:gd name="connsiteY11" fmla="*/ 0 h 411423"/>
                    <a:gd name="connsiteX12" fmla="*/ 496911 w 496911"/>
                    <a:gd name="connsiteY12" fmla="*/ 45363 h 411423"/>
                    <a:gd name="connsiteX13" fmla="*/ 496911 w 496911"/>
                    <a:gd name="connsiteY13" fmla="*/ 366060 h 411423"/>
                    <a:gd name="connsiteX14" fmla="*/ 451548 w 496911"/>
                    <a:gd name="connsiteY14" fmla="*/ 411423 h 411423"/>
                    <a:gd name="connsiteX15" fmla="*/ 130851 w 496911"/>
                    <a:gd name="connsiteY15" fmla="*/ 411423 h 411423"/>
                    <a:gd name="connsiteX16" fmla="*/ 85488 w 496911"/>
                    <a:gd name="connsiteY16" fmla="*/ 366060 h 411423"/>
                    <a:gd name="connsiteX17" fmla="*/ 85488 w 496911"/>
                    <a:gd name="connsiteY17" fmla="*/ 251834 h 411423"/>
                    <a:gd name="connsiteX18" fmla="*/ 77579 w 496911"/>
                    <a:gd name="connsiteY18" fmla="*/ 257167 h 411423"/>
                    <a:gd name="connsiteX19" fmla="*/ 55842 w 496911"/>
                    <a:gd name="connsiteY19" fmla="*/ 261555 h 411423"/>
                    <a:gd name="connsiteX20" fmla="*/ 0 w 496911"/>
                    <a:gd name="connsiteY20" fmla="*/ 20571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6911" h="411423">
                      <a:moveTo>
                        <a:pt x="0" y="205713"/>
                      </a:moveTo>
                      <a:cubicBezTo>
                        <a:pt x="0" y="174872"/>
                        <a:pt x="25001" y="149871"/>
                        <a:pt x="55842" y="149871"/>
                      </a:cubicBezTo>
                      <a:cubicBezTo>
                        <a:pt x="63553" y="149871"/>
                        <a:pt x="70898" y="151434"/>
                        <a:pt x="77579" y="154260"/>
                      </a:cubicBezTo>
                      <a:lnTo>
                        <a:pt x="85488" y="159592"/>
                      </a:lnTo>
                      <a:lnTo>
                        <a:pt x="85488" y="45363"/>
                      </a:lnTo>
                      <a:cubicBezTo>
                        <a:pt x="85488" y="20310"/>
                        <a:pt x="105798" y="0"/>
                        <a:pt x="130851" y="0"/>
                      </a:cubicBezTo>
                      <a:lnTo>
                        <a:pt x="210713" y="0"/>
                      </a:lnTo>
                      <a:lnTo>
                        <a:pt x="214845" y="20470"/>
                      </a:lnTo>
                      <a:cubicBezTo>
                        <a:pt x="227425" y="50212"/>
                        <a:pt x="256875" y="71080"/>
                        <a:pt x="291199" y="71080"/>
                      </a:cubicBezTo>
                      <a:cubicBezTo>
                        <a:pt x="325524" y="71080"/>
                        <a:pt x="354974" y="50212"/>
                        <a:pt x="367553" y="20470"/>
                      </a:cubicBezTo>
                      <a:lnTo>
                        <a:pt x="371686" y="0"/>
                      </a:lnTo>
                      <a:lnTo>
                        <a:pt x="451548" y="0"/>
                      </a:lnTo>
                      <a:cubicBezTo>
                        <a:pt x="476601" y="0"/>
                        <a:pt x="496911" y="20310"/>
                        <a:pt x="496911" y="45363"/>
                      </a:cubicBezTo>
                      <a:lnTo>
                        <a:pt x="496911" y="366060"/>
                      </a:lnTo>
                      <a:cubicBezTo>
                        <a:pt x="496911" y="391113"/>
                        <a:pt x="476601" y="411423"/>
                        <a:pt x="451548" y="411423"/>
                      </a:cubicBezTo>
                      <a:lnTo>
                        <a:pt x="130851" y="411423"/>
                      </a:lnTo>
                      <a:cubicBezTo>
                        <a:pt x="105798" y="411423"/>
                        <a:pt x="85488" y="391113"/>
                        <a:pt x="85488" y="366060"/>
                      </a:cubicBezTo>
                      <a:lnTo>
                        <a:pt x="85488" y="251834"/>
                      </a:lnTo>
                      <a:lnTo>
                        <a:pt x="77579" y="257167"/>
                      </a:lnTo>
                      <a:cubicBezTo>
                        <a:pt x="70898" y="259993"/>
                        <a:pt x="63553" y="261555"/>
                        <a:pt x="55842" y="261555"/>
                      </a:cubicBezTo>
                      <a:cubicBezTo>
                        <a:pt x="25001" y="261555"/>
                        <a:pt x="0" y="236554"/>
                        <a:pt x="0" y="205713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7" name="Picture 126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E6C66D0-97F8-437C-A778-CD7C0FE0D9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8332" y="5020456"/>
                  <a:ext cx="290443" cy="253233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897D9B94-2012-4A5F-817D-1BF6E436E791}"/>
                  </a:ext>
                </a:extLst>
              </p:cNvPr>
              <p:cNvGrpSpPr/>
              <p:nvPr/>
            </p:nvGrpSpPr>
            <p:grpSpPr>
              <a:xfrm>
                <a:off x="4439462" y="5330608"/>
                <a:ext cx="411423" cy="496911"/>
                <a:chOff x="4439462" y="5330608"/>
                <a:chExt cx="411423" cy="496911"/>
              </a:xfrm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8D5DC81F-FE28-4B3F-AAD1-9852FBC2EE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4396718" y="5373352"/>
                  <a:ext cx="496911" cy="411423"/>
                </a:xfrm>
                <a:custGeom>
                  <a:avLst/>
                  <a:gdLst>
                    <a:gd name="connsiteX0" fmla="*/ 0 w 496911"/>
                    <a:gd name="connsiteY0" fmla="*/ 205713 h 411423"/>
                    <a:gd name="connsiteX1" fmla="*/ 55842 w 496911"/>
                    <a:gd name="connsiteY1" fmla="*/ 149871 h 411423"/>
                    <a:gd name="connsiteX2" fmla="*/ 77579 w 496911"/>
                    <a:gd name="connsiteY2" fmla="*/ 154260 h 411423"/>
                    <a:gd name="connsiteX3" fmla="*/ 85488 w 496911"/>
                    <a:gd name="connsiteY3" fmla="*/ 159592 h 411423"/>
                    <a:gd name="connsiteX4" fmla="*/ 85488 w 496911"/>
                    <a:gd name="connsiteY4" fmla="*/ 45363 h 411423"/>
                    <a:gd name="connsiteX5" fmla="*/ 130851 w 496911"/>
                    <a:gd name="connsiteY5" fmla="*/ 0 h 411423"/>
                    <a:gd name="connsiteX6" fmla="*/ 210713 w 496911"/>
                    <a:gd name="connsiteY6" fmla="*/ 0 h 411423"/>
                    <a:gd name="connsiteX7" fmla="*/ 214845 w 496911"/>
                    <a:gd name="connsiteY7" fmla="*/ 20470 h 411423"/>
                    <a:gd name="connsiteX8" fmla="*/ 291199 w 496911"/>
                    <a:gd name="connsiteY8" fmla="*/ 71080 h 411423"/>
                    <a:gd name="connsiteX9" fmla="*/ 367553 w 496911"/>
                    <a:gd name="connsiteY9" fmla="*/ 20470 h 411423"/>
                    <a:gd name="connsiteX10" fmla="*/ 371686 w 496911"/>
                    <a:gd name="connsiteY10" fmla="*/ 0 h 411423"/>
                    <a:gd name="connsiteX11" fmla="*/ 451548 w 496911"/>
                    <a:gd name="connsiteY11" fmla="*/ 0 h 411423"/>
                    <a:gd name="connsiteX12" fmla="*/ 496911 w 496911"/>
                    <a:gd name="connsiteY12" fmla="*/ 45363 h 411423"/>
                    <a:gd name="connsiteX13" fmla="*/ 496911 w 496911"/>
                    <a:gd name="connsiteY13" fmla="*/ 366060 h 411423"/>
                    <a:gd name="connsiteX14" fmla="*/ 451548 w 496911"/>
                    <a:gd name="connsiteY14" fmla="*/ 411423 h 411423"/>
                    <a:gd name="connsiteX15" fmla="*/ 130851 w 496911"/>
                    <a:gd name="connsiteY15" fmla="*/ 411423 h 411423"/>
                    <a:gd name="connsiteX16" fmla="*/ 85488 w 496911"/>
                    <a:gd name="connsiteY16" fmla="*/ 366060 h 411423"/>
                    <a:gd name="connsiteX17" fmla="*/ 85488 w 496911"/>
                    <a:gd name="connsiteY17" fmla="*/ 251834 h 411423"/>
                    <a:gd name="connsiteX18" fmla="*/ 77579 w 496911"/>
                    <a:gd name="connsiteY18" fmla="*/ 257167 h 411423"/>
                    <a:gd name="connsiteX19" fmla="*/ 55842 w 496911"/>
                    <a:gd name="connsiteY19" fmla="*/ 261555 h 411423"/>
                    <a:gd name="connsiteX20" fmla="*/ 0 w 496911"/>
                    <a:gd name="connsiteY20" fmla="*/ 20571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6911" h="411423">
                      <a:moveTo>
                        <a:pt x="0" y="205713"/>
                      </a:moveTo>
                      <a:cubicBezTo>
                        <a:pt x="0" y="174872"/>
                        <a:pt x="25001" y="149871"/>
                        <a:pt x="55842" y="149871"/>
                      </a:cubicBezTo>
                      <a:cubicBezTo>
                        <a:pt x="63553" y="149871"/>
                        <a:pt x="70898" y="151434"/>
                        <a:pt x="77579" y="154260"/>
                      </a:cubicBezTo>
                      <a:lnTo>
                        <a:pt x="85488" y="159592"/>
                      </a:lnTo>
                      <a:lnTo>
                        <a:pt x="85488" y="45363"/>
                      </a:lnTo>
                      <a:cubicBezTo>
                        <a:pt x="85488" y="20310"/>
                        <a:pt x="105798" y="0"/>
                        <a:pt x="130851" y="0"/>
                      </a:cubicBezTo>
                      <a:lnTo>
                        <a:pt x="210713" y="0"/>
                      </a:lnTo>
                      <a:lnTo>
                        <a:pt x="214845" y="20470"/>
                      </a:lnTo>
                      <a:cubicBezTo>
                        <a:pt x="227425" y="50212"/>
                        <a:pt x="256875" y="71080"/>
                        <a:pt x="291199" y="71080"/>
                      </a:cubicBezTo>
                      <a:cubicBezTo>
                        <a:pt x="325524" y="71080"/>
                        <a:pt x="354974" y="50212"/>
                        <a:pt x="367553" y="20470"/>
                      </a:cubicBezTo>
                      <a:lnTo>
                        <a:pt x="371686" y="0"/>
                      </a:lnTo>
                      <a:lnTo>
                        <a:pt x="451548" y="0"/>
                      </a:lnTo>
                      <a:cubicBezTo>
                        <a:pt x="476601" y="0"/>
                        <a:pt x="496911" y="20310"/>
                        <a:pt x="496911" y="45363"/>
                      </a:cubicBezTo>
                      <a:lnTo>
                        <a:pt x="496911" y="366060"/>
                      </a:lnTo>
                      <a:cubicBezTo>
                        <a:pt x="496911" y="391113"/>
                        <a:pt x="476601" y="411423"/>
                        <a:pt x="451548" y="411423"/>
                      </a:cubicBezTo>
                      <a:lnTo>
                        <a:pt x="130851" y="411423"/>
                      </a:lnTo>
                      <a:cubicBezTo>
                        <a:pt x="105798" y="411423"/>
                        <a:pt x="85488" y="391113"/>
                        <a:pt x="85488" y="366060"/>
                      </a:cubicBezTo>
                      <a:lnTo>
                        <a:pt x="85488" y="251834"/>
                      </a:lnTo>
                      <a:lnTo>
                        <a:pt x="77579" y="257167"/>
                      </a:lnTo>
                      <a:cubicBezTo>
                        <a:pt x="70898" y="259993"/>
                        <a:pt x="63553" y="261555"/>
                        <a:pt x="55842" y="261555"/>
                      </a:cubicBezTo>
                      <a:cubicBezTo>
                        <a:pt x="25001" y="261555"/>
                        <a:pt x="0" y="236554"/>
                        <a:pt x="0" y="205713"/>
                      </a:cubicBezTo>
                      <a:close/>
                    </a:path>
                  </a:pathLst>
                </a:custGeom>
                <a:solidFill>
                  <a:srgbClr val="33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5" name="Picture 124" descr="A black rectangle with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51F04BAA-A7A2-42B7-A13F-94A791F02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1389" y="5466170"/>
                  <a:ext cx="303301" cy="303902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03C225-1823-40A4-8043-1E46B545F8E6}"/>
                  </a:ext>
                </a:extLst>
              </p:cNvPr>
              <p:cNvGrpSpPr/>
              <p:nvPr/>
            </p:nvGrpSpPr>
            <p:grpSpPr>
              <a:xfrm>
                <a:off x="4439019" y="4941359"/>
                <a:ext cx="496911" cy="411423"/>
                <a:chOff x="4439019" y="4941359"/>
                <a:chExt cx="496911" cy="411423"/>
              </a:xfrm>
            </p:grpSpPr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69CF5728-ABA6-41C3-98F3-04BBBA1DFB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439019" y="4941359"/>
                  <a:ext cx="496911" cy="411423"/>
                </a:xfrm>
                <a:custGeom>
                  <a:avLst/>
                  <a:gdLst>
                    <a:gd name="connsiteX0" fmla="*/ 0 w 496911"/>
                    <a:gd name="connsiteY0" fmla="*/ 205713 h 411423"/>
                    <a:gd name="connsiteX1" fmla="*/ 55842 w 496911"/>
                    <a:gd name="connsiteY1" fmla="*/ 149871 h 411423"/>
                    <a:gd name="connsiteX2" fmla="*/ 77579 w 496911"/>
                    <a:gd name="connsiteY2" fmla="*/ 154260 h 411423"/>
                    <a:gd name="connsiteX3" fmla="*/ 85488 w 496911"/>
                    <a:gd name="connsiteY3" fmla="*/ 159592 h 411423"/>
                    <a:gd name="connsiteX4" fmla="*/ 85488 w 496911"/>
                    <a:gd name="connsiteY4" fmla="*/ 45363 h 411423"/>
                    <a:gd name="connsiteX5" fmla="*/ 130851 w 496911"/>
                    <a:gd name="connsiteY5" fmla="*/ 0 h 411423"/>
                    <a:gd name="connsiteX6" fmla="*/ 210713 w 496911"/>
                    <a:gd name="connsiteY6" fmla="*/ 0 h 411423"/>
                    <a:gd name="connsiteX7" fmla="*/ 214845 w 496911"/>
                    <a:gd name="connsiteY7" fmla="*/ 20470 h 411423"/>
                    <a:gd name="connsiteX8" fmla="*/ 291199 w 496911"/>
                    <a:gd name="connsiteY8" fmla="*/ 71080 h 411423"/>
                    <a:gd name="connsiteX9" fmla="*/ 367553 w 496911"/>
                    <a:gd name="connsiteY9" fmla="*/ 20470 h 411423"/>
                    <a:gd name="connsiteX10" fmla="*/ 371686 w 496911"/>
                    <a:gd name="connsiteY10" fmla="*/ 0 h 411423"/>
                    <a:gd name="connsiteX11" fmla="*/ 451548 w 496911"/>
                    <a:gd name="connsiteY11" fmla="*/ 0 h 411423"/>
                    <a:gd name="connsiteX12" fmla="*/ 496911 w 496911"/>
                    <a:gd name="connsiteY12" fmla="*/ 45363 h 411423"/>
                    <a:gd name="connsiteX13" fmla="*/ 496911 w 496911"/>
                    <a:gd name="connsiteY13" fmla="*/ 366060 h 411423"/>
                    <a:gd name="connsiteX14" fmla="*/ 451548 w 496911"/>
                    <a:gd name="connsiteY14" fmla="*/ 411423 h 411423"/>
                    <a:gd name="connsiteX15" fmla="*/ 130851 w 496911"/>
                    <a:gd name="connsiteY15" fmla="*/ 411423 h 411423"/>
                    <a:gd name="connsiteX16" fmla="*/ 85488 w 496911"/>
                    <a:gd name="connsiteY16" fmla="*/ 366060 h 411423"/>
                    <a:gd name="connsiteX17" fmla="*/ 85488 w 496911"/>
                    <a:gd name="connsiteY17" fmla="*/ 251834 h 411423"/>
                    <a:gd name="connsiteX18" fmla="*/ 77579 w 496911"/>
                    <a:gd name="connsiteY18" fmla="*/ 257167 h 411423"/>
                    <a:gd name="connsiteX19" fmla="*/ 55842 w 496911"/>
                    <a:gd name="connsiteY19" fmla="*/ 261555 h 411423"/>
                    <a:gd name="connsiteX20" fmla="*/ 0 w 496911"/>
                    <a:gd name="connsiteY20" fmla="*/ 20571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6911" h="411423">
                      <a:moveTo>
                        <a:pt x="0" y="205713"/>
                      </a:moveTo>
                      <a:cubicBezTo>
                        <a:pt x="0" y="174872"/>
                        <a:pt x="25001" y="149871"/>
                        <a:pt x="55842" y="149871"/>
                      </a:cubicBezTo>
                      <a:cubicBezTo>
                        <a:pt x="63553" y="149871"/>
                        <a:pt x="70898" y="151434"/>
                        <a:pt x="77579" y="154260"/>
                      </a:cubicBezTo>
                      <a:lnTo>
                        <a:pt x="85488" y="159592"/>
                      </a:lnTo>
                      <a:lnTo>
                        <a:pt x="85488" y="45363"/>
                      </a:lnTo>
                      <a:cubicBezTo>
                        <a:pt x="85488" y="20310"/>
                        <a:pt x="105798" y="0"/>
                        <a:pt x="130851" y="0"/>
                      </a:cubicBezTo>
                      <a:lnTo>
                        <a:pt x="210713" y="0"/>
                      </a:lnTo>
                      <a:lnTo>
                        <a:pt x="214845" y="20470"/>
                      </a:lnTo>
                      <a:cubicBezTo>
                        <a:pt x="227425" y="50212"/>
                        <a:pt x="256875" y="71080"/>
                        <a:pt x="291199" y="71080"/>
                      </a:cubicBezTo>
                      <a:cubicBezTo>
                        <a:pt x="325524" y="71080"/>
                        <a:pt x="354974" y="50212"/>
                        <a:pt x="367553" y="20470"/>
                      </a:cubicBezTo>
                      <a:lnTo>
                        <a:pt x="371686" y="0"/>
                      </a:lnTo>
                      <a:lnTo>
                        <a:pt x="451548" y="0"/>
                      </a:lnTo>
                      <a:cubicBezTo>
                        <a:pt x="476601" y="0"/>
                        <a:pt x="496911" y="20310"/>
                        <a:pt x="496911" y="45363"/>
                      </a:cubicBezTo>
                      <a:lnTo>
                        <a:pt x="496911" y="366060"/>
                      </a:lnTo>
                      <a:cubicBezTo>
                        <a:pt x="496911" y="391113"/>
                        <a:pt x="476601" y="411423"/>
                        <a:pt x="451548" y="411423"/>
                      </a:cubicBezTo>
                      <a:lnTo>
                        <a:pt x="130851" y="411423"/>
                      </a:lnTo>
                      <a:cubicBezTo>
                        <a:pt x="105798" y="411423"/>
                        <a:pt x="85488" y="391113"/>
                        <a:pt x="85488" y="366060"/>
                      </a:cubicBezTo>
                      <a:lnTo>
                        <a:pt x="85488" y="251834"/>
                      </a:lnTo>
                      <a:lnTo>
                        <a:pt x="77579" y="257167"/>
                      </a:lnTo>
                      <a:cubicBezTo>
                        <a:pt x="70898" y="259993"/>
                        <a:pt x="63553" y="261555"/>
                        <a:pt x="55842" y="261555"/>
                      </a:cubicBezTo>
                      <a:cubicBezTo>
                        <a:pt x="25001" y="261555"/>
                        <a:pt x="0" y="236554"/>
                        <a:pt x="0" y="205713"/>
                      </a:cubicBezTo>
                      <a:close/>
                    </a:path>
                  </a:pathLst>
                </a:cu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3" name="Picture 122" descr="A picture containing night sky&#10;&#10;Description automatically generated">
                  <a:extLst>
                    <a:ext uri="{FF2B5EF4-FFF2-40B4-BE49-F238E27FC236}">
                      <a16:creationId xmlns:a16="http://schemas.microsoft.com/office/drawing/2014/main" id="{5CFFF642-DA33-43B4-9DE3-85C5C471E1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6657" y="4987677"/>
                  <a:ext cx="275503" cy="2862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2A98E75-CEE8-4761-8B3F-1D03F040C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2423" y="5416265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Picture 120" descr="A picture containing looking, dark&#10;&#10;Description automatically generated">
                <a:extLst>
                  <a:ext uri="{FF2B5EF4-FFF2-40B4-BE49-F238E27FC236}">
                    <a16:creationId xmlns:a16="http://schemas.microsoft.com/office/drawing/2014/main" id="{043D8F50-CF92-4DFD-88D2-D99A8FC62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063852">
                <a:off x="4950042" y="5532484"/>
                <a:ext cx="323982" cy="1671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751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170948-4921-42CB-A3D1-15084CA513EA}"/>
              </a:ext>
            </a:extLst>
          </p:cNvPr>
          <p:cNvGrpSpPr/>
          <p:nvPr/>
        </p:nvGrpSpPr>
        <p:grpSpPr>
          <a:xfrm>
            <a:off x="270881" y="1052623"/>
            <a:ext cx="4267512" cy="4708981"/>
            <a:chOff x="6433277" y="840295"/>
            <a:chExt cx="4267512" cy="55607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3E8513-568F-45AF-BF2D-122E59982065}"/>
                </a:ext>
              </a:extLst>
            </p:cNvPr>
            <p:cNvSpPr txBox="1"/>
            <p:nvPr/>
          </p:nvSpPr>
          <p:spPr>
            <a:xfrm>
              <a:off x="6433277" y="840295"/>
              <a:ext cx="2340705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06966B-0864-4B86-A875-B706572C40A4}"/>
                </a:ext>
              </a:extLst>
            </p:cNvPr>
            <p:cNvSpPr txBox="1"/>
            <p:nvPr/>
          </p:nvSpPr>
          <p:spPr>
            <a:xfrm>
              <a:off x="8350466" y="840295"/>
              <a:ext cx="2350323" cy="5560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i="1" dirty="0">
                  <a:solidFill>
                    <a:srgbClr val="0070C0"/>
                  </a:solidFill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23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DC97CA-934A-4E41-9124-3C1F3CD574A7}"/>
              </a:ext>
            </a:extLst>
          </p:cNvPr>
          <p:cNvGrpSpPr/>
          <p:nvPr/>
        </p:nvGrpSpPr>
        <p:grpSpPr>
          <a:xfrm>
            <a:off x="270881" y="1052623"/>
            <a:ext cx="8343929" cy="4708981"/>
            <a:chOff x="270881" y="1052623"/>
            <a:chExt cx="8343929" cy="47089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3E8513-568F-45AF-BF2D-122E59982065}"/>
                </a:ext>
              </a:extLst>
            </p:cNvPr>
            <p:cNvSpPr txBox="1"/>
            <p:nvPr/>
          </p:nvSpPr>
          <p:spPr>
            <a:xfrm>
              <a:off x="270881" y="1052623"/>
              <a:ext cx="2340705" cy="3987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06966B-0864-4B86-A875-B706572C40A4}"/>
                </a:ext>
              </a:extLst>
            </p:cNvPr>
            <p:cNvSpPr txBox="1"/>
            <p:nvPr/>
          </p:nvSpPr>
          <p:spPr>
            <a:xfrm>
              <a:off x="2299741" y="1052623"/>
              <a:ext cx="2350323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i="1" dirty="0">
                  <a:solidFill>
                    <a:srgbClr val="0070C0"/>
                  </a:solidFill>
                </a:rPr>
                <a:t>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038D4C-38B2-47EE-AE7C-747A766DF8F5}"/>
                </a:ext>
              </a:extLst>
            </p:cNvPr>
            <p:cNvSpPr txBox="1"/>
            <p:nvPr/>
          </p:nvSpPr>
          <p:spPr>
            <a:xfrm>
              <a:off x="4338219" y="1360399"/>
              <a:ext cx="2454518" cy="40934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0" b="1" dirty="0">
                  <a:solidFill>
                    <a:schemeClr val="accent4"/>
                  </a:solidFill>
                </a:rPr>
                <a:t>Ø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63DD72-9B34-4562-81D6-E88F45852EB8}"/>
                </a:ext>
              </a:extLst>
            </p:cNvPr>
            <p:cNvSpPr txBox="1"/>
            <p:nvPr/>
          </p:nvSpPr>
          <p:spPr>
            <a:xfrm>
              <a:off x="6480892" y="1052623"/>
              <a:ext cx="213391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solidFill>
                    <a:schemeClr val="accent6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54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993E7-39DD-4388-BB73-B026773499A6}"/>
              </a:ext>
            </a:extLst>
          </p:cNvPr>
          <p:cNvGrpSpPr/>
          <p:nvPr/>
        </p:nvGrpSpPr>
        <p:grpSpPr>
          <a:xfrm>
            <a:off x="260631" y="591619"/>
            <a:ext cx="11769174" cy="5768424"/>
            <a:chOff x="260631" y="591619"/>
            <a:chExt cx="11769174" cy="57684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DEF4B9-8F52-40DD-B6A4-20DFB57AE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31" y="591619"/>
              <a:ext cx="5768424" cy="5768424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93D91F-D7C3-4622-992B-AD8683C51CF6}"/>
                </a:ext>
              </a:extLst>
            </p:cNvPr>
            <p:cNvGrpSpPr/>
            <p:nvPr/>
          </p:nvGrpSpPr>
          <p:grpSpPr>
            <a:xfrm>
              <a:off x="6261381" y="591619"/>
              <a:ext cx="5768424" cy="5768424"/>
              <a:chOff x="6194262" y="454412"/>
              <a:chExt cx="5768424" cy="576842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135409E-EABC-46EB-9FEA-836662175CA2}"/>
                  </a:ext>
                </a:extLst>
              </p:cNvPr>
              <p:cNvGrpSpPr/>
              <p:nvPr/>
            </p:nvGrpSpPr>
            <p:grpSpPr>
              <a:xfrm>
                <a:off x="6194262" y="454412"/>
                <a:ext cx="5768424" cy="5768424"/>
                <a:chOff x="5135264" y="598968"/>
                <a:chExt cx="5768424" cy="576842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069E79F2-C1A9-43F4-9DB9-EBA8E33375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5264" y="598968"/>
                  <a:ext cx="5768424" cy="5768424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470EDF3-0240-4458-A988-1B547B0047A3}"/>
                    </a:ext>
                  </a:extLst>
                </p:cNvPr>
                <p:cNvSpPr/>
                <p:nvPr/>
              </p:nvSpPr>
              <p:spPr>
                <a:xfrm>
                  <a:off x="6501808" y="3875568"/>
                  <a:ext cx="3131289" cy="14407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BEC4E17-1017-4D95-8864-03CAC8DB6398}"/>
                  </a:ext>
                </a:extLst>
              </p:cNvPr>
              <p:cNvGrpSpPr/>
              <p:nvPr/>
            </p:nvGrpSpPr>
            <p:grpSpPr>
              <a:xfrm>
                <a:off x="7534226" y="3587473"/>
                <a:ext cx="3148329" cy="1840792"/>
                <a:chOff x="279118" y="786145"/>
                <a:chExt cx="3148329" cy="1840792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D32B8F3-F2DB-48EC-AAA0-852831EC7A07}"/>
                    </a:ext>
                  </a:extLst>
                </p:cNvPr>
                <p:cNvGrpSpPr/>
                <p:nvPr/>
              </p:nvGrpSpPr>
              <p:grpSpPr>
                <a:xfrm>
                  <a:off x="513540" y="786145"/>
                  <a:ext cx="2594819" cy="1047702"/>
                  <a:chOff x="428480" y="461859"/>
                  <a:chExt cx="2594819" cy="1047702"/>
                </a:xfrm>
              </p:grpSpPr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1CC3294D-DA30-4EF0-9CF1-154A17581A3F}"/>
                      </a:ext>
                    </a:extLst>
                  </p:cNvPr>
                  <p:cNvSpPr txBox="1"/>
                  <p:nvPr/>
                </p:nvSpPr>
                <p:spPr>
                  <a:xfrm rot="21128852">
                    <a:off x="428480" y="474688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b</a:t>
                    </a:r>
                  </a:p>
                </p:txBody>
              </p:sp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E0E1A96A-3E21-4D3F-BA44-B6933ACAEA77}"/>
                      </a:ext>
                    </a:extLst>
                  </p:cNvPr>
                  <p:cNvSpPr txBox="1"/>
                  <p:nvPr/>
                </p:nvSpPr>
                <p:spPr>
                  <a:xfrm>
                    <a:off x="844724" y="486115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2A828E97-86E5-4984-B03B-A527974510F0}"/>
                      </a:ext>
                    </a:extLst>
                  </p:cNvPr>
                  <p:cNvSpPr txBox="1"/>
                  <p:nvPr/>
                </p:nvSpPr>
                <p:spPr>
                  <a:xfrm rot="285702">
                    <a:off x="1300029" y="493898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a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48DED28-6AAC-4C4F-8016-4AE5CBAE065B}"/>
                      </a:ext>
                    </a:extLst>
                  </p:cNvPr>
                  <p:cNvSpPr txBox="1"/>
                  <p:nvPr/>
                </p:nvSpPr>
                <p:spPr>
                  <a:xfrm rot="21437647">
                    <a:off x="1728873" y="491932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i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2B09E3A-CAF2-4424-8CA9-BE4205A6B7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03703" y="461859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n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17F34E1-9C85-4463-8A7A-F9D4DF2556E8}"/>
                    </a:ext>
                  </a:extLst>
                </p:cNvPr>
                <p:cNvGrpSpPr/>
                <p:nvPr/>
              </p:nvGrpSpPr>
              <p:grpSpPr>
                <a:xfrm>
                  <a:off x="279118" y="1503996"/>
                  <a:ext cx="3148329" cy="1122941"/>
                  <a:chOff x="279118" y="1503996"/>
                  <a:chExt cx="3148329" cy="1122941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3798E3E-35A1-426E-9BBF-27A2A8BF3B4E}"/>
                      </a:ext>
                    </a:extLst>
                  </p:cNvPr>
                  <p:cNvSpPr txBox="1"/>
                  <p:nvPr/>
                </p:nvSpPr>
                <p:spPr>
                  <a:xfrm rot="21149646">
                    <a:off x="279118" y="1542869"/>
                    <a:ext cx="919596" cy="10464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2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A8A3CD2-A1EF-47AC-A169-A16448C87E62}"/>
                      </a:ext>
                    </a:extLst>
                  </p:cNvPr>
                  <p:cNvSpPr txBox="1"/>
                  <p:nvPr/>
                </p:nvSpPr>
                <p:spPr>
                  <a:xfrm>
                    <a:off x="1257500" y="1503996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p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D49F5B3-D66C-4972-A7F1-EFD79F05144A}"/>
                      </a:ext>
                    </a:extLst>
                  </p:cNvPr>
                  <p:cNvSpPr txBox="1"/>
                  <p:nvPr/>
                </p:nvSpPr>
                <p:spPr>
                  <a:xfrm rot="214944">
                    <a:off x="1789440" y="1515436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a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972C861-4578-4CDD-931D-0B7F728BEBA6}"/>
                      </a:ext>
                    </a:extLst>
                  </p:cNvPr>
                  <p:cNvSpPr txBox="1"/>
                  <p:nvPr/>
                </p:nvSpPr>
                <p:spPr>
                  <a:xfrm rot="208994">
                    <a:off x="2207101" y="1551300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i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FE3A87F-35E7-47BD-9560-4B17184B1B3E}"/>
                      </a:ext>
                    </a:extLst>
                  </p:cNvPr>
                  <p:cNvSpPr txBox="1"/>
                  <p:nvPr/>
                </p:nvSpPr>
                <p:spPr>
                  <a:xfrm rot="845142">
                    <a:off x="2507851" y="1611274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830C0A3-39B1-4F68-B5F0-DF9C2335A65D}"/>
                      </a:ext>
                    </a:extLst>
                  </p:cNvPr>
                  <p:cNvSpPr txBox="1"/>
                  <p:nvPr/>
                </p:nvSpPr>
                <p:spPr>
                  <a:xfrm rot="20774924">
                    <a:off x="688022" y="1520791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e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5781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</TotalTime>
  <Words>20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Variex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Francis Crick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Minee-Liane</dc:creator>
  <cp:lastModifiedBy>Namho Kim</cp:lastModifiedBy>
  <cp:revision>37</cp:revision>
  <dcterms:created xsi:type="dcterms:W3CDTF">2023-04-04T02:07:54Z</dcterms:created>
  <dcterms:modified xsi:type="dcterms:W3CDTF">2024-09-16T15:12:53Z</dcterms:modified>
</cp:coreProperties>
</file>