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FF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400" d="100"/>
          <a:sy n="400" d="100"/>
        </p:scale>
        <p:origin x="230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6019-3D36-EBB4-07ED-023D1A996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52F99-0269-D4B7-5832-9898A0E0C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CB130-7B3D-8BEB-D58B-2E51698E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7497F-96D5-627D-75EE-5736551E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0CD12-3E08-BB52-94E3-FDA3A465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5143-1719-39BC-1EEA-695ECF59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26A10-2127-CFA5-BF00-7D6AED16F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42B15-2C62-0993-6DC7-A1DD2076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82A43-7A06-0514-99BD-50803A74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A91C7-85D2-5843-3F9C-8357CDA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6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4FE3B-FCE9-E100-DA88-3393D8B40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92677-2C7B-058F-1D77-4B0EEC2A8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75FC7-F107-E71E-AA71-52C86EBC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13E60-86AA-61AD-7D96-4E95E63C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2771-5586-FC02-EA8E-51558FFA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3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5F4-41D1-C365-EFB6-D097A938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882E-C491-9CE4-33A5-D2DF9227C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C2028-3579-7C6C-1545-47EA2B03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0D137-EC3D-5D60-D1A6-A757A9B6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CC240-9232-D739-6B22-2DE42587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7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96E8-E452-46F2-6E6C-6A0D0E9A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D4C2C-CE19-D9CD-0D25-D0AE09ED2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A1E57-F1B3-C763-102D-C4193D84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4DBBF-6A9B-D864-B8A1-6F86DE23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B514E-A595-809B-E129-F5A48378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3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930E-F4AF-F5CD-171E-CBEF35A7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FF41D-80AD-98AB-FDAC-C41968F9A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0294E-6F77-DBD5-6685-8F2C729B3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2F121-56A8-F1E5-89BE-129136B2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21154-4097-F39F-9504-14DA2236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9402D-E4E8-1E45-1F84-2524967D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CBF0-AAD7-FAB4-D603-F026D6B3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E2AA1-5945-1F81-4AE9-C4C3A5853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36CF3-7E98-D166-7CD6-79512CF82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13FCC-AA3E-897C-F00F-C8DE198D8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DA244-E5C1-30CD-9030-E17F46415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23C4D-D53F-A68A-F215-8259E84B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BA3D6-0639-8CCE-D8A7-8E2A7F41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ADFE8-8E48-35E4-0506-C96434FC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8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FD61-9C4B-18C1-7FC1-D5F3B0E3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C50B3-51A6-3BE8-D79D-9F1EF080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0F563-98C2-815F-6375-4DBC0EDF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C74ED-F307-EEFB-4628-6C753CC0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3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64AC8-E101-2E82-F25A-EEA9EEE0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3449C-A905-E718-6128-F0BCCE46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82EB5-DC37-2B3E-52BC-E1E5A292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6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090E-0B5D-5569-9477-E47BF2C3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E9DFC-208B-F07F-BFAF-8976419F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4D443-5FF8-1E3E-54D8-F83B4B911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D8229-114C-528F-D2B0-DB36AA0F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F3625-DF46-0BAF-4330-B00C9AB1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1F891-8048-0FE4-0F41-96852C74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6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2221-638B-A809-D95D-E2B972D7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A92B2-8A4D-3AB6-A54D-A86B22CB7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B4251-7190-68BA-2E6E-B5714166F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48C4F-5805-10A3-80F3-CAD7C678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F6D54-5DC7-4171-E6B1-E5A70023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6712F-8ADF-F148-414C-0D419E5C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4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8A5F5-3B2B-FCE6-680F-4C6C4B80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85456-2817-66A4-AB50-CE19C46B3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F733C-A7A9-9FC0-3C78-3AC8DC2DF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3ADD5-DB0C-4D4E-A7B7-2A6E4D425DCC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E8E3-3206-F2A7-6240-FF7BC6615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CAA96-DF26-FB2D-4906-555EA8D2C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0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4" name="Picture 1263" descr="Shape&#10;&#10;Description automatically generated with low confidence">
            <a:extLst>
              <a:ext uri="{FF2B5EF4-FFF2-40B4-BE49-F238E27FC236}">
                <a16:creationId xmlns:a16="http://schemas.microsoft.com/office/drawing/2014/main" id="{C80C28DE-3A0D-5F6A-B691-D2B9CE4B8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1" y="126651"/>
            <a:ext cx="160145" cy="160145"/>
          </a:xfrm>
          <a:prstGeom prst="rect">
            <a:avLst/>
          </a:prstGeom>
        </p:spPr>
      </p:pic>
      <p:grpSp>
        <p:nvGrpSpPr>
          <p:cNvPr id="1373" name="Group 1372">
            <a:extLst>
              <a:ext uri="{FF2B5EF4-FFF2-40B4-BE49-F238E27FC236}">
                <a16:creationId xmlns:a16="http://schemas.microsoft.com/office/drawing/2014/main" id="{4AA43B7E-23A5-1C89-C704-76E345F71DB1}"/>
              </a:ext>
            </a:extLst>
          </p:cNvPr>
          <p:cNvGrpSpPr/>
          <p:nvPr/>
        </p:nvGrpSpPr>
        <p:grpSpPr>
          <a:xfrm>
            <a:off x="287179" y="85521"/>
            <a:ext cx="230850" cy="228382"/>
            <a:chOff x="290989" y="329361"/>
            <a:chExt cx="230850" cy="228382"/>
          </a:xfrm>
        </p:grpSpPr>
        <p:sp>
          <p:nvSpPr>
            <p:cNvPr id="1355" name="Rectangle: Rounded Corners 1354">
              <a:extLst>
                <a:ext uri="{FF2B5EF4-FFF2-40B4-BE49-F238E27FC236}">
                  <a16:creationId xmlns:a16="http://schemas.microsoft.com/office/drawing/2014/main" id="{DE3585EB-417B-A528-6FF4-CED9C4D8EA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989" y="329361"/>
              <a:ext cx="108813" cy="108813"/>
            </a:xfrm>
            <a:prstGeom prst="roundRect">
              <a:avLst>
                <a:gd name="adj" fmla="val 11026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4" name="Picture 1333" descr="A picture containing night sky&#10;&#10;Description automatically generated">
              <a:extLst>
                <a:ext uri="{FF2B5EF4-FFF2-40B4-BE49-F238E27FC236}">
                  <a16:creationId xmlns:a16="http://schemas.microsoft.com/office/drawing/2014/main" id="{48A552D5-E3A8-3198-FF74-73664550F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66" y="336705"/>
              <a:ext cx="93989" cy="976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6" name="Rectangle: Rounded Corners 1355">
              <a:extLst>
                <a:ext uri="{FF2B5EF4-FFF2-40B4-BE49-F238E27FC236}">
                  <a16:creationId xmlns:a16="http://schemas.microsoft.com/office/drawing/2014/main" id="{96EC997D-2606-8EDC-91B2-DD3DAEB839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394" y="329361"/>
              <a:ext cx="108813" cy="108813"/>
            </a:xfrm>
            <a:prstGeom prst="roundRect">
              <a:avLst>
                <a:gd name="adj" fmla="val 11026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9" name="Rectangle: Rounded Corners 1358">
              <a:extLst>
                <a:ext uri="{FF2B5EF4-FFF2-40B4-BE49-F238E27FC236}">
                  <a16:creationId xmlns:a16="http://schemas.microsoft.com/office/drawing/2014/main" id="{014A468A-046C-3DAF-A268-FF27C58C71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989" y="448930"/>
              <a:ext cx="108813" cy="108813"/>
            </a:xfrm>
            <a:prstGeom prst="roundRect">
              <a:avLst>
                <a:gd name="adj" fmla="val 1102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0" name="Rectangle: Rounded Corners 1359">
              <a:extLst>
                <a:ext uri="{FF2B5EF4-FFF2-40B4-BE49-F238E27FC236}">
                  <a16:creationId xmlns:a16="http://schemas.microsoft.com/office/drawing/2014/main" id="{61F2029D-ED68-0B0E-0CEE-4E6744B13B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394" y="448930"/>
              <a:ext cx="108813" cy="108813"/>
            </a:xfrm>
            <a:prstGeom prst="roundRect">
              <a:avLst>
                <a:gd name="adj" fmla="val 1102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64" name="Picture 1363" descr="A black rectangle with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4DB6CBC5-1150-B654-BC37-7BC9CF301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000" y="452378"/>
              <a:ext cx="99866" cy="100064"/>
            </a:xfrm>
            <a:prstGeom prst="rect">
              <a:avLst/>
            </a:prstGeom>
          </p:spPr>
        </p:pic>
        <p:pic>
          <p:nvPicPr>
            <p:cNvPr id="1370" name="Picture 1369" descr="A picture containing looking, dark&#10;&#10;Description automatically generated">
              <a:extLst>
                <a:ext uri="{FF2B5EF4-FFF2-40B4-BE49-F238E27FC236}">
                  <a16:creationId xmlns:a16="http://schemas.microsoft.com/office/drawing/2014/main" id="{830DC800-3FCA-0DC5-478B-52DF8926C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63852">
              <a:off x="409761" y="471766"/>
              <a:ext cx="112078" cy="57840"/>
            </a:xfrm>
            <a:prstGeom prst="rect">
              <a:avLst/>
            </a:prstGeom>
          </p:spPr>
        </p:pic>
        <p:pic>
          <p:nvPicPr>
            <p:cNvPr id="1372" name="Picture 137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BA38E7AF-D5BC-51C6-2DDB-348B4788F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867" y="343415"/>
              <a:ext cx="99866" cy="79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751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Francis Crick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Minee-Liane</dc:creator>
  <cp:lastModifiedBy>Choi, Minee-Liane</cp:lastModifiedBy>
  <cp:revision>5</cp:revision>
  <dcterms:created xsi:type="dcterms:W3CDTF">2023-04-04T02:07:54Z</dcterms:created>
  <dcterms:modified xsi:type="dcterms:W3CDTF">2023-04-11T13:44:27Z</dcterms:modified>
</cp:coreProperties>
</file>