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3399"/>
    <a:srgbClr val="FFC000"/>
    <a:srgbClr val="00B0F0"/>
    <a:srgbClr val="FFCCFF"/>
    <a:srgbClr val="92D050"/>
    <a:srgbClr val="0070C0"/>
    <a:srgbClr val="005EA6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492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AD73A32-A02B-4138-AA17-47A3C74E72C4}"/>
              </a:ext>
            </a:extLst>
          </p:cNvPr>
          <p:cNvGrpSpPr/>
          <p:nvPr/>
        </p:nvGrpSpPr>
        <p:grpSpPr>
          <a:xfrm>
            <a:off x="4448910" y="2336663"/>
            <a:ext cx="952560" cy="910756"/>
            <a:chOff x="800835" y="598351"/>
            <a:chExt cx="952560" cy="910756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E014D9C-C0EE-4500-A18D-2907C88A6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35" y="651132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2A3B0C72-863A-4ED1-B70A-EDD430A27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56" y="678900"/>
              <a:ext cx="355374" cy="369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091E36-A1AA-4910-AF0C-6AC0089D65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835" y="1097684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black rectangle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C9F906B9-EB39-4D5D-8459-34192761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82" y="1110721"/>
              <a:ext cx="377595" cy="378343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A3A054-55C3-4843-B706-A941FC881986}"/>
                </a:ext>
              </a:extLst>
            </p:cNvPr>
            <p:cNvGrpSpPr/>
            <p:nvPr/>
          </p:nvGrpSpPr>
          <p:grpSpPr>
            <a:xfrm>
              <a:off x="1244374" y="1097684"/>
              <a:ext cx="423768" cy="411423"/>
              <a:chOff x="3372084" y="3453994"/>
              <a:chExt cx="423768" cy="41142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909B689-6ED3-447C-91F1-7381D3AB9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474EC151-7DB0-4F3D-A04D-983C6E0BA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3372084" y="3540337"/>
                <a:ext cx="423768" cy="218694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F1609D-91F1-4A63-BAB0-1686CA84C5DC}"/>
                </a:ext>
              </a:extLst>
            </p:cNvPr>
            <p:cNvGrpSpPr/>
            <p:nvPr/>
          </p:nvGrpSpPr>
          <p:grpSpPr>
            <a:xfrm rot="1720764">
              <a:off x="1341972" y="598351"/>
              <a:ext cx="411423" cy="411423"/>
              <a:chOff x="3378258" y="3001902"/>
              <a:chExt cx="411423" cy="41142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722CCC7-06D4-4D15-BD84-489F52D09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41C60A9F-DF33-434E-81C1-9A0AB0877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170" y="3055040"/>
                <a:ext cx="377595" cy="302197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E338BD-08E0-4AD3-80AE-848BAAEDC543}"/>
              </a:ext>
            </a:extLst>
          </p:cNvPr>
          <p:cNvGrpSpPr/>
          <p:nvPr/>
        </p:nvGrpSpPr>
        <p:grpSpPr>
          <a:xfrm>
            <a:off x="6349242" y="1527921"/>
            <a:ext cx="1898179" cy="1961232"/>
            <a:chOff x="3525873" y="613521"/>
            <a:chExt cx="1898179" cy="1961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2A724E-CA58-430B-AE02-CCEC42182F76}"/>
                </a:ext>
              </a:extLst>
            </p:cNvPr>
            <p:cNvGrpSpPr/>
            <p:nvPr/>
          </p:nvGrpSpPr>
          <p:grpSpPr>
            <a:xfrm>
              <a:off x="3674265" y="613521"/>
              <a:ext cx="1662260" cy="1598331"/>
              <a:chOff x="3674265" y="613521"/>
              <a:chExt cx="1662260" cy="15983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541F1F4-3D79-4D05-AAB4-DCFC0112CD4C}"/>
                  </a:ext>
                </a:extLst>
              </p:cNvPr>
              <p:cNvGrpSpPr/>
              <p:nvPr/>
            </p:nvGrpSpPr>
            <p:grpSpPr>
              <a:xfrm>
                <a:off x="3674265" y="707353"/>
                <a:ext cx="731414" cy="731414"/>
                <a:chOff x="2923005" y="3001902"/>
                <a:chExt cx="411423" cy="4114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9E433C-61C2-4498-991F-7FCB26717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001902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9D34CB2C-1A2F-49D6-B4A0-2289C0A0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5226" y="3029670"/>
                  <a:ext cx="355374" cy="36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56BF47-603C-45E2-A2A1-203580983655}"/>
                  </a:ext>
                </a:extLst>
              </p:cNvPr>
              <p:cNvGrpSpPr/>
              <p:nvPr/>
            </p:nvGrpSpPr>
            <p:grpSpPr>
              <a:xfrm>
                <a:off x="3674265" y="1480438"/>
                <a:ext cx="731414" cy="731414"/>
                <a:chOff x="2923005" y="3453994"/>
                <a:chExt cx="411423" cy="411423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6D13782-E09D-45F4-BDA1-2A62953382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5370E30-D5AA-48D5-83D7-39FF71A9C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1952" y="3467031"/>
                  <a:ext cx="377595" cy="37834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108842-830C-439B-93D0-4633C376ABD6}"/>
                  </a:ext>
                </a:extLst>
              </p:cNvPr>
              <p:cNvGrpSpPr/>
              <p:nvPr/>
            </p:nvGrpSpPr>
            <p:grpSpPr>
              <a:xfrm>
                <a:off x="4436798" y="1480438"/>
                <a:ext cx="753360" cy="731414"/>
                <a:chOff x="3372084" y="3453994"/>
                <a:chExt cx="423768" cy="4114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E5E8230-2344-4109-8F4E-3739047E8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28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32D06AE-5F69-42E5-81F3-4D994BC2F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3372084" y="3540337"/>
                  <a:ext cx="423768" cy="218694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A4558E-CE09-45DA-9208-2F83F9643444}"/>
                  </a:ext>
                </a:extLst>
              </p:cNvPr>
              <p:cNvGrpSpPr/>
              <p:nvPr/>
            </p:nvGrpSpPr>
            <p:grpSpPr>
              <a:xfrm rot="1720764">
                <a:off x="4605111" y="613521"/>
                <a:ext cx="731414" cy="731414"/>
                <a:chOff x="3378258" y="3001901"/>
                <a:chExt cx="411423" cy="41142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FBA51C3-4A6A-471E-96ED-943C28BE9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001901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13388AD-6D34-4F61-890A-B89AFF145E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70" y="3055040"/>
                  <a:ext cx="377595" cy="3021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2CA128-74CB-4A55-9CE4-D8E4DCD89917}"/>
                </a:ext>
              </a:extLst>
            </p:cNvPr>
            <p:cNvGrpSpPr/>
            <p:nvPr/>
          </p:nvGrpSpPr>
          <p:grpSpPr>
            <a:xfrm>
              <a:off x="3525873" y="2236199"/>
              <a:ext cx="1898179" cy="338554"/>
              <a:chOff x="3525873" y="2741028"/>
              <a:chExt cx="1898179" cy="3385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E183D5-6B15-4D91-BD09-F8EA4B1C78AA}"/>
                  </a:ext>
                </a:extLst>
              </p:cNvPr>
              <p:cNvSpPr/>
              <p:nvPr/>
            </p:nvSpPr>
            <p:spPr>
              <a:xfrm>
                <a:off x="3940969" y="2770118"/>
                <a:ext cx="271462" cy="270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3C7C36-A329-4963-9477-46823EB16E8B}"/>
                  </a:ext>
                </a:extLst>
              </p:cNvPr>
              <p:cNvSpPr/>
              <p:nvPr/>
            </p:nvSpPr>
            <p:spPr>
              <a:xfrm>
                <a:off x="4886296" y="2770118"/>
                <a:ext cx="271462" cy="27085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4511BB-91F8-46B3-A85F-E58AE2B32D33}"/>
                  </a:ext>
                </a:extLst>
              </p:cNvPr>
              <p:cNvSpPr/>
              <p:nvPr/>
            </p:nvSpPr>
            <p:spPr>
              <a:xfrm>
                <a:off x="3525873" y="2741028"/>
                <a:ext cx="1898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BR</a:t>
                </a:r>
                <a:r>
                  <a:rPr lang="en-US" sz="1600" b="1" i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N</a:t>
                </a:r>
                <a:r>
                  <a:rPr lang="en-US" sz="1600" b="1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sz="1600" b="1" i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Re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sz="1600" b="1" i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</a:t>
                </a:r>
                <a:endParaRPr lang="en-US" sz="1600" dirty="0">
                  <a:solidFill>
                    <a:srgbClr val="3399FF"/>
                  </a:solidFill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83246DE-3134-4B12-AA2F-2863C741A1AC}"/>
              </a:ext>
            </a:extLst>
          </p:cNvPr>
          <p:cNvGrpSpPr/>
          <p:nvPr/>
        </p:nvGrpSpPr>
        <p:grpSpPr>
          <a:xfrm>
            <a:off x="4463648" y="3592719"/>
            <a:ext cx="959545" cy="916943"/>
            <a:chOff x="4463648" y="3592719"/>
            <a:chExt cx="959545" cy="91694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5132635-FBDE-4EAA-BD10-B14F64D2C540}"/>
                </a:ext>
              </a:extLst>
            </p:cNvPr>
            <p:cNvGrpSpPr/>
            <p:nvPr/>
          </p:nvGrpSpPr>
          <p:grpSpPr>
            <a:xfrm rot="1863789">
              <a:off x="5011770" y="3592719"/>
              <a:ext cx="411423" cy="506673"/>
              <a:chOff x="5004965" y="3565991"/>
              <a:chExt cx="411423" cy="506673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67B953C-1242-46AD-8EF9-96E2ABF724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957340" y="3613616"/>
                <a:ext cx="506673" cy="411423"/>
              </a:xfrm>
              <a:custGeom>
                <a:avLst/>
                <a:gdLst>
                  <a:gd name="connsiteX0" fmla="*/ 506673 w 506673"/>
                  <a:gd name="connsiteY0" fmla="*/ 45363 h 411423"/>
                  <a:gd name="connsiteX1" fmla="*/ 506673 w 506673"/>
                  <a:gd name="connsiteY1" fmla="*/ 366060 h 411423"/>
                  <a:gd name="connsiteX2" fmla="*/ 461310 w 506673"/>
                  <a:gd name="connsiteY2" fmla="*/ 411423 h 411423"/>
                  <a:gd name="connsiteX3" fmla="*/ 140613 w 506673"/>
                  <a:gd name="connsiteY3" fmla="*/ 411423 h 411423"/>
                  <a:gd name="connsiteX4" fmla="*/ 95250 w 506673"/>
                  <a:gd name="connsiteY4" fmla="*/ 366060 h 411423"/>
                  <a:gd name="connsiteX5" fmla="*/ 95250 w 506673"/>
                  <a:gd name="connsiteY5" fmla="*/ 310247 h 411423"/>
                  <a:gd name="connsiteX6" fmla="*/ 83571 w 506673"/>
                  <a:gd name="connsiteY6" fmla="*/ 318121 h 411423"/>
                  <a:gd name="connsiteX7" fmla="*/ 60156 w 506673"/>
                  <a:gd name="connsiteY7" fmla="*/ 322848 h 411423"/>
                  <a:gd name="connsiteX8" fmla="*/ 0 w 506673"/>
                  <a:gd name="connsiteY8" fmla="*/ 262692 h 411423"/>
                  <a:gd name="connsiteX9" fmla="*/ 60156 w 506673"/>
                  <a:gd name="connsiteY9" fmla="*/ 202536 h 411423"/>
                  <a:gd name="connsiteX10" fmla="*/ 83571 w 506673"/>
                  <a:gd name="connsiteY10" fmla="*/ 207264 h 411423"/>
                  <a:gd name="connsiteX11" fmla="*/ 95250 w 506673"/>
                  <a:gd name="connsiteY11" fmla="*/ 215138 h 411423"/>
                  <a:gd name="connsiteX12" fmla="*/ 95250 w 506673"/>
                  <a:gd name="connsiteY12" fmla="*/ 45363 h 411423"/>
                  <a:gd name="connsiteX13" fmla="*/ 140613 w 506673"/>
                  <a:gd name="connsiteY13" fmla="*/ 0 h 411423"/>
                  <a:gd name="connsiteX14" fmla="*/ 277493 w 506673"/>
                  <a:gd name="connsiteY14" fmla="*/ 0 h 411423"/>
                  <a:gd name="connsiteX15" fmla="*/ 274379 w 506673"/>
                  <a:gd name="connsiteY15" fmla="*/ 15425 h 411423"/>
                  <a:gd name="connsiteX16" fmla="*/ 359440 w 506673"/>
                  <a:gd name="connsiteY16" fmla="*/ 100486 h 411423"/>
                  <a:gd name="connsiteX17" fmla="*/ 444501 w 506673"/>
                  <a:gd name="connsiteY17" fmla="*/ 15425 h 411423"/>
                  <a:gd name="connsiteX18" fmla="*/ 441387 w 506673"/>
                  <a:gd name="connsiteY18" fmla="*/ 0 h 411423"/>
                  <a:gd name="connsiteX19" fmla="*/ 461310 w 506673"/>
                  <a:gd name="connsiteY19" fmla="*/ 0 h 411423"/>
                  <a:gd name="connsiteX20" fmla="*/ 506673 w 506673"/>
                  <a:gd name="connsiteY20" fmla="*/ 4536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6673" h="411423">
                    <a:moveTo>
                      <a:pt x="506673" y="45363"/>
                    </a:moveTo>
                    <a:lnTo>
                      <a:pt x="506673" y="366060"/>
                    </a:lnTo>
                    <a:cubicBezTo>
                      <a:pt x="506673" y="391113"/>
                      <a:pt x="486363" y="411423"/>
                      <a:pt x="461310" y="411423"/>
                    </a:cubicBezTo>
                    <a:lnTo>
                      <a:pt x="140613" y="411423"/>
                    </a:lnTo>
                    <a:cubicBezTo>
                      <a:pt x="115560" y="411423"/>
                      <a:pt x="95250" y="391113"/>
                      <a:pt x="95250" y="366060"/>
                    </a:cubicBezTo>
                    <a:lnTo>
                      <a:pt x="95250" y="310247"/>
                    </a:lnTo>
                    <a:lnTo>
                      <a:pt x="83571" y="318121"/>
                    </a:lnTo>
                    <a:cubicBezTo>
                      <a:pt x="76374" y="321165"/>
                      <a:pt x="68462" y="322848"/>
                      <a:pt x="60156" y="322848"/>
                    </a:cubicBezTo>
                    <a:cubicBezTo>
                      <a:pt x="26933" y="322848"/>
                      <a:pt x="0" y="295915"/>
                      <a:pt x="0" y="262692"/>
                    </a:cubicBezTo>
                    <a:cubicBezTo>
                      <a:pt x="0" y="229469"/>
                      <a:pt x="26933" y="202536"/>
                      <a:pt x="60156" y="202536"/>
                    </a:cubicBezTo>
                    <a:cubicBezTo>
                      <a:pt x="68462" y="202536"/>
                      <a:pt x="76374" y="204220"/>
                      <a:pt x="83571" y="207264"/>
                    </a:cubicBezTo>
                    <a:lnTo>
                      <a:pt x="95250" y="215138"/>
                    </a:lnTo>
                    <a:lnTo>
                      <a:pt x="95250" y="45363"/>
                    </a:lnTo>
                    <a:cubicBezTo>
                      <a:pt x="95250" y="20310"/>
                      <a:pt x="115560" y="0"/>
                      <a:pt x="140613" y="0"/>
                    </a:cubicBezTo>
                    <a:lnTo>
                      <a:pt x="277493" y="0"/>
                    </a:lnTo>
                    <a:lnTo>
                      <a:pt x="274379" y="15425"/>
                    </a:lnTo>
                    <a:cubicBezTo>
                      <a:pt x="274379" y="62403"/>
                      <a:pt x="312462" y="100486"/>
                      <a:pt x="359440" y="100486"/>
                    </a:cubicBezTo>
                    <a:cubicBezTo>
                      <a:pt x="406418" y="100486"/>
                      <a:pt x="444501" y="62403"/>
                      <a:pt x="444501" y="15425"/>
                    </a:cubicBezTo>
                    <a:lnTo>
                      <a:pt x="441387" y="0"/>
                    </a:lnTo>
                    <a:lnTo>
                      <a:pt x="461310" y="0"/>
                    </a:lnTo>
                    <a:cubicBezTo>
                      <a:pt x="486363" y="0"/>
                      <a:pt x="506673" y="20310"/>
                      <a:pt x="506673" y="4536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88" name="Picture 87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5DEF2295-03D8-41D0-A1E8-F23A4F8AB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582343">
                <a:off x="5111803" y="3625465"/>
                <a:ext cx="290443" cy="253233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55D9AB7-0E18-4322-BE3E-39E9B1DDBFB1}"/>
                </a:ext>
              </a:extLst>
            </p:cNvPr>
            <p:cNvGrpSpPr/>
            <p:nvPr/>
          </p:nvGrpSpPr>
          <p:grpSpPr>
            <a:xfrm>
              <a:off x="4803373" y="4098239"/>
              <a:ext cx="506673" cy="411423"/>
              <a:chOff x="4803373" y="4098239"/>
              <a:chExt cx="506673" cy="411423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110C7CA-FC90-4DA4-A98C-BB0CBA944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3373" y="4098239"/>
                <a:ext cx="506673" cy="411423"/>
              </a:xfrm>
              <a:custGeom>
                <a:avLst/>
                <a:gdLst>
                  <a:gd name="connsiteX0" fmla="*/ 506673 w 506673"/>
                  <a:gd name="connsiteY0" fmla="*/ 45363 h 411423"/>
                  <a:gd name="connsiteX1" fmla="*/ 506673 w 506673"/>
                  <a:gd name="connsiteY1" fmla="*/ 366060 h 411423"/>
                  <a:gd name="connsiteX2" fmla="*/ 461310 w 506673"/>
                  <a:gd name="connsiteY2" fmla="*/ 411423 h 411423"/>
                  <a:gd name="connsiteX3" fmla="*/ 140613 w 506673"/>
                  <a:gd name="connsiteY3" fmla="*/ 411423 h 411423"/>
                  <a:gd name="connsiteX4" fmla="*/ 95250 w 506673"/>
                  <a:gd name="connsiteY4" fmla="*/ 366060 h 411423"/>
                  <a:gd name="connsiteX5" fmla="*/ 95250 w 506673"/>
                  <a:gd name="connsiteY5" fmla="*/ 310247 h 411423"/>
                  <a:gd name="connsiteX6" fmla="*/ 83571 w 506673"/>
                  <a:gd name="connsiteY6" fmla="*/ 318121 h 411423"/>
                  <a:gd name="connsiteX7" fmla="*/ 60156 w 506673"/>
                  <a:gd name="connsiteY7" fmla="*/ 322848 h 411423"/>
                  <a:gd name="connsiteX8" fmla="*/ 0 w 506673"/>
                  <a:gd name="connsiteY8" fmla="*/ 262692 h 411423"/>
                  <a:gd name="connsiteX9" fmla="*/ 60156 w 506673"/>
                  <a:gd name="connsiteY9" fmla="*/ 202536 h 411423"/>
                  <a:gd name="connsiteX10" fmla="*/ 83571 w 506673"/>
                  <a:gd name="connsiteY10" fmla="*/ 207264 h 411423"/>
                  <a:gd name="connsiteX11" fmla="*/ 95250 w 506673"/>
                  <a:gd name="connsiteY11" fmla="*/ 215138 h 411423"/>
                  <a:gd name="connsiteX12" fmla="*/ 95250 w 506673"/>
                  <a:gd name="connsiteY12" fmla="*/ 45363 h 411423"/>
                  <a:gd name="connsiteX13" fmla="*/ 140613 w 506673"/>
                  <a:gd name="connsiteY13" fmla="*/ 0 h 411423"/>
                  <a:gd name="connsiteX14" fmla="*/ 277493 w 506673"/>
                  <a:gd name="connsiteY14" fmla="*/ 0 h 411423"/>
                  <a:gd name="connsiteX15" fmla="*/ 274379 w 506673"/>
                  <a:gd name="connsiteY15" fmla="*/ 15425 h 411423"/>
                  <a:gd name="connsiteX16" fmla="*/ 359440 w 506673"/>
                  <a:gd name="connsiteY16" fmla="*/ 100486 h 411423"/>
                  <a:gd name="connsiteX17" fmla="*/ 444501 w 506673"/>
                  <a:gd name="connsiteY17" fmla="*/ 15425 h 411423"/>
                  <a:gd name="connsiteX18" fmla="*/ 441387 w 506673"/>
                  <a:gd name="connsiteY18" fmla="*/ 0 h 411423"/>
                  <a:gd name="connsiteX19" fmla="*/ 461310 w 506673"/>
                  <a:gd name="connsiteY19" fmla="*/ 0 h 411423"/>
                  <a:gd name="connsiteX20" fmla="*/ 506673 w 506673"/>
                  <a:gd name="connsiteY20" fmla="*/ 4536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6673" h="411423">
                    <a:moveTo>
                      <a:pt x="506673" y="45363"/>
                    </a:moveTo>
                    <a:lnTo>
                      <a:pt x="506673" y="366060"/>
                    </a:lnTo>
                    <a:cubicBezTo>
                      <a:pt x="506673" y="391113"/>
                      <a:pt x="486363" y="411423"/>
                      <a:pt x="461310" y="411423"/>
                    </a:cubicBezTo>
                    <a:lnTo>
                      <a:pt x="140613" y="411423"/>
                    </a:lnTo>
                    <a:cubicBezTo>
                      <a:pt x="115560" y="411423"/>
                      <a:pt x="95250" y="391113"/>
                      <a:pt x="95250" y="366060"/>
                    </a:cubicBezTo>
                    <a:lnTo>
                      <a:pt x="95250" y="310247"/>
                    </a:lnTo>
                    <a:lnTo>
                      <a:pt x="83571" y="318121"/>
                    </a:lnTo>
                    <a:cubicBezTo>
                      <a:pt x="76374" y="321165"/>
                      <a:pt x="68462" y="322848"/>
                      <a:pt x="60156" y="322848"/>
                    </a:cubicBezTo>
                    <a:cubicBezTo>
                      <a:pt x="26933" y="322848"/>
                      <a:pt x="0" y="295915"/>
                      <a:pt x="0" y="262692"/>
                    </a:cubicBezTo>
                    <a:cubicBezTo>
                      <a:pt x="0" y="229469"/>
                      <a:pt x="26933" y="202536"/>
                      <a:pt x="60156" y="202536"/>
                    </a:cubicBezTo>
                    <a:cubicBezTo>
                      <a:pt x="68462" y="202536"/>
                      <a:pt x="76374" y="204220"/>
                      <a:pt x="83571" y="207264"/>
                    </a:cubicBezTo>
                    <a:lnTo>
                      <a:pt x="95250" y="215138"/>
                    </a:lnTo>
                    <a:lnTo>
                      <a:pt x="95250" y="45363"/>
                    </a:lnTo>
                    <a:cubicBezTo>
                      <a:pt x="95250" y="20310"/>
                      <a:pt x="115560" y="0"/>
                      <a:pt x="140613" y="0"/>
                    </a:cubicBezTo>
                    <a:lnTo>
                      <a:pt x="277493" y="0"/>
                    </a:lnTo>
                    <a:lnTo>
                      <a:pt x="274379" y="15425"/>
                    </a:lnTo>
                    <a:cubicBezTo>
                      <a:pt x="274379" y="62403"/>
                      <a:pt x="312462" y="100486"/>
                      <a:pt x="359440" y="100486"/>
                    </a:cubicBezTo>
                    <a:cubicBezTo>
                      <a:pt x="406418" y="100486"/>
                      <a:pt x="444501" y="62403"/>
                      <a:pt x="444501" y="15425"/>
                    </a:cubicBezTo>
                    <a:lnTo>
                      <a:pt x="441387" y="0"/>
                    </a:lnTo>
                    <a:lnTo>
                      <a:pt x="461310" y="0"/>
                    </a:lnTo>
                    <a:cubicBezTo>
                      <a:pt x="486363" y="0"/>
                      <a:pt x="506673" y="20310"/>
                      <a:pt x="506673" y="453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90" name="Picture 89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CA329C34-B38D-4A52-A4B8-A8E27B3119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4930991" y="4244038"/>
                <a:ext cx="323982" cy="167197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70A35A-7313-4829-BE29-7CEED837BED0}"/>
                </a:ext>
              </a:extLst>
            </p:cNvPr>
            <p:cNvGrpSpPr/>
            <p:nvPr/>
          </p:nvGrpSpPr>
          <p:grpSpPr>
            <a:xfrm>
              <a:off x="4463648" y="4002989"/>
              <a:ext cx="411423" cy="506673"/>
              <a:chOff x="4463648" y="4002989"/>
              <a:chExt cx="411423" cy="506673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6EF2578-65A6-4556-B3AD-74DD2D959B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416023" y="4050614"/>
                <a:ext cx="506673" cy="411423"/>
              </a:xfrm>
              <a:custGeom>
                <a:avLst/>
                <a:gdLst>
                  <a:gd name="connsiteX0" fmla="*/ 506673 w 506673"/>
                  <a:gd name="connsiteY0" fmla="*/ 45363 h 411423"/>
                  <a:gd name="connsiteX1" fmla="*/ 506673 w 506673"/>
                  <a:gd name="connsiteY1" fmla="*/ 366060 h 411423"/>
                  <a:gd name="connsiteX2" fmla="*/ 461310 w 506673"/>
                  <a:gd name="connsiteY2" fmla="*/ 411423 h 411423"/>
                  <a:gd name="connsiteX3" fmla="*/ 140613 w 506673"/>
                  <a:gd name="connsiteY3" fmla="*/ 411423 h 411423"/>
                  <a:gd name="connsiteX4" fmla="*/ 95250 w 506673"/>
                  <a:gd name="connsiteY4" fmla="*/ 366060 h 411423"/>
                  <a:gd name="connsiteX5" fmla="*/ 95250 w 506673"/>
                  <a:gd name="connsiteY5" fmla="*/ 310247 h 411423"/>
                  <a:gd name="connsiteX6" fmla="*/ 83571 w 506673"/>
                  <a:gd name="connsiteY6" fmla="*/ 318121 h 411423"/>
                  <a:gd name="connsiteX7" fmla="*/ 60156 w 506673"/>
                  <a:gd name="connsiteY7" fmla="*/ 322848 h 411423"/>
                  <a:gd name="connsiteX8" fmla="*/ 0 w 506673"/>
                  <a:gd name="connsiteY8" fmla="*/ 262692 h 411423"/>
                  <a:gd name="connsiteX9" fmla="*/ 60156 w 506673"/>
                  <a:gd name="connsiteY9" fmla="*/ 202536 h 411423"/>
                  <a:gd name="connsiteX10" fmla="*/ 83571 w 506673"/>
                  <a:gd name="connsiteY10" fmla="*/ 207264 h 411423"/>
                  <a:gd name="connsiteX11" fmla="*/ 95250 w 506673"/>
                  <a:gd name="connsiteY11" fmla="*/ 215138 h 411423"/>
                  <a:gd name="connsiteX12" fmla="*/ 95250 w 506673"/>
                  <a:gd name="connsiteY12" fmla="*/ 45363 h 411423"/>
                  <a:gd name="connsiteX13" fmla="*/ 140613 w 506673"/>
                  <a:gd name="connsiteY13" fmla="*/ 0 h 411423"/>
                  <a:gd name="connsiteX14" fmla="*/ 277493 w 506673"/>
                  <a:gd name="connsiteY14" fmla="*/ 0 h 411423"/>
                  <a:gd name="connsiteX15" fmla="*/ 274379 w 506673"/>
                  <a:gd name="connsiteY15" fmla="*/ 15425 h 411423"/>
                  <a:gd name="connsiteX16" fmla="*/ 359440 w 506673"/>
                  <a:gd name="connsiteY16" fmla="*/ 100486 h 411423"/>
                  <a:gd name="connsiteX17" fmla="*/ 444501 w 506673"/>
                  <a:gd name="connsiteY17" fmla="*/ 15425 h 411423"/>
                  <a:gd name="connsiteX18" fmla="*/ 441387 w 506673"/>
                  <a:gd name="connsiteY18" fmla="*/ 0 h 411423"/>
                  <a:gd name="connsiteX19" fmla="*/ 461310 w 506673"/>
                  <a:gd name="connsiteY19" fmla="*/ 0 h 411423"/>
                  <a:gd name="connsiteX20" fmla="*/ 506673 w 506673"/>
                  <a:gd name="connsiteY20" fmla="*/ 4536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6673" h="411423">
                    <a:moveTo>
                      <a:pt x="506673" y="45363"/>
                    </a:moveTo>
                    <a:lnTo>
                      <a:pt x="506673" y="366060"/>
                    </a:lnTo>
                    <a:cubicBezTo>
                      <a:pt x="506673" y="391113"/>
                      <a:pt x="486363" y="411423"/>
                      <a:pt x="461310" y="411423"/>
                    </a:cubicBezTo>
                    <a:lnTo>
                      <a:pt x="140613" y="411423"/>
                    </a:lnTo>
                    <a:cubicBezTo>
                      <a:pt x="115560" y="411423"/>
                      <a:pt x="95250" y="391113"/>
                      <a:pt x="95250" y="366060"/>
                    </a:cubicBezTo>
                    <a:lnTo>
                      <a:pt x="95250" y="310247"/>
                    </a:lnTo>
                    <a:lnTo>
                      <a:pt x="83571" y="318121"/>
                    </a:lnTo>
                    <a:cubicBezTo>
                      <a:pt x="76374" y="321165"/>
                      <a:pt x="68462" y="322848"/>
                      <a:pt x="60156" y="322848"/>
                    </a:cubicBezTo>
                    <a:cubicBezTo>
                      <a:pt x="26933" y="322848"/>
                      <a:pt x="0" y="295915"/>
                      <a:pt x="0" y="262692"/>
                    </a:cubicBezTo>
                    <a:cubicBezTo>
                      <a:pt x="0" y="229469"/>
                      <a:pt x="26933" y="202536"/>
                      <a:pt x="60156" y="202536"/>
                    </a:cubicBezTo>
                    <a:cubicBezTo>
                      <a:pt x="68462" y="202536"/>
                      <a:pt x="76374" y="204220"/>
                      <a:pt x="83571" y="207264"/>
                    </a:cubicBezTo>
                    <a:lnTo>
                      <a:pt x="95250" y="215138"/>
                    </a:lnTo>
                    <a:lnTo>
                      <a:pt x="95250" y="45363"/>
                    </a:lnTo>
                    <a:cubicBezTo>
                      <a:pt x="95250" y="20310"/>
                      <a:pt x="115560" y="0"/>
                      <a:pt x="140613" y="0"/>
                    </a:cubicBezTo>
                    <a:lnTo>
                      <a:pt x="277493" y="0"/>
                    </a:lnTo>
                    <a:lnTo>
                      <a:pt x="274379" y="15425"/>
                    </a:lnTo>
                    <a:cubicBezTo>
                      <a:pt x="274379" y="62403"/>
                      <a:pt x="312462" y="100486"/>
                      <a:pt x="359440" y="100486"/>
                    </a:cubicBezTo>
                    <a:cubicBezTo>
                      <a:pt x="406418" y="100486"/>
                      <a:pt x="444501" y="62403"/>
                      <a:pt x="444501" y="15425"/>
                    </a:cubicBezTo>
                    <a:lnTo>
                      <a:pt x="441387" y="0"/>
                    </a:lnTo>
                    <a:lnTo>
                      <a:pt x="461310" y="0"/>
                    </a:lnTo>
                    <a:cubicBezTo>
                      <a:pt x="486363" y="0"/>
                      <a:pt x="506673" y="20310"/>
                      <a:pt x="506673" y="45363"/>
                    </a:cubicBez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4A8CBAF9-3932-457A-9552-7874627C6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3625" y="4140358"/>
                <a:ext cx="303301" cy="303902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92841DC-16C2-466C-B714-324D2FF6A6C1}"/>
                </a:ext>
              </a:extLst>
            </p:cNvPr>
            <p:cNvGrpSpPr/>
            <p:nvPr/>
          </p:nvGrpSpPr>
          <p:grpSpPr>
            <a:xfrm>
              <a:off x="4463648" y="3663533"/>
              <a:ext cx="506673" cy="411423"/>
              <a:chOff x="4463648" y="3663533"/>
              <a:chExt cx="506673" cy="411423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92681AA-2BFF-4A82-8224-0FDDB9A5559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463648" y="3663533"/>
                <a:ext cx="506673" cy="411423"/>
              </a:xfrm>
              <a:custGeom>
                <a:avLst/>
                <a:gdLst>
                  <a:gd name="connsiteX0" fmla="*/ 506673 w 506673"/>
                  <a:gd name="connsiteY0" fmla="*/ 45363 h 411423"/>
                  <a:gd name="connsiteX1" fmla="*/ 506673 w 506673"/>
                  <a:gd name="connsiteY1" fmla="*/ 366060 h 411423"/>
                  <a:gd name="connsiteX2" fmla="*/ 461310 w 506673"/>
                  <a:gd name="connsiteY2" fmla="*/ 411423 h 411423"/>
                  <a:gd name="connsiteX3" fmla="*/ 140613 w 506673"/>
                  <a:gd name="connsiteY3" fmla="*/ 411423 h 411423"/>
                  <a:gd name="connsiteX4" fmla="*/ 95250 w 506673"/>
                  <a:gd name="connsiteY4" fmla="*/ 366060 h 411423"/>
                  <a:gd name="connsiteX5" fmla="*/ 95250 w 506673"/>
                  <a:gd name="connsiteY5" fmla="*/ 310247 h 411423"/>
                  <a:gd name="connsiteX6" fmla="*/ 83571 w 506673"/>
                  <a:gd name="connsiteY6" fmla="*/ 318121 h 411423"/>
                  <a:gd name="connsiteX7" fmla="*/ 60156 w 506673"/>
                  <a:gd name="connsiteY7" fmla="*/ 322848 h 411423"/>
                  <a:gd name="connsiteX8" fmla="*/ 0 w 506673"/>
                  <a:gd name="connsiteY8" fmla="*/ 262692 h 411423"/>
                  <a:gd name="connsiteX9" fmla="*/ 60156 w 506673"/>
                  <a:gd name="connsiteY9" fmla="*/ 202536 h 411423"/>
                  <a:gd name="connsiteX10" fmla="*/ 83571 w 506673"/>
                  <a:gd name="connsiteY10" fmla="*/ 207264 h 411423"/>
                  <a:gd name="connsiteX11" fmla="*/ 95250 w 506673"/>
                  <a:gd name="connsiteY11" fmla="*/ 215138 h 411423"/>
                  <a:gd name="connsiteX12" fmla="*/ 95250 w 506673"/>
                  <a:gd name="connsiteY12" fmla="*/ 45363 h 411423"/>
                  <a:gd name="connsiteX13" fmla="*/ 140613 w 506673"/>
                  <a:gd name="connsiteY13" fmla="*/ 0 h 411423"/>
                  <a:gd name="connsiteX14" fmla="*/ 277493 w 506673"/>
                  <a:gd name="connsiteY14" fmla="*/ 0 h 411423"/>
                  <a:gd name="connsiteX15" fmla="*/ 274379 w 506673"/>
                  <a:gd name="connsiteY15" fmla="*/ 15425 h 411423"/>
                  <a:gd name="connsiteX16" fmla="*/ 359440 w 506673"/>
                  <a:gd name="connsiteY16" fmla="*/ 100486 h 411423"/>
                  <a:gd name="connsiteX17" fmla="*/ 444501 w 506673"/>
                  <a:gd name="connsiteY17" fmla="*/ 15425 h 411423"/>
                  <a:gd name="connsiteX18" fmla="*/ 441387 w 506673"/>
                  <a:gd name="connsiteY18" fmla="*/ 0 h 411423"/>
                  <a:gd name="connsiteX19" fmla="*/ 461310 w 506673"/>
                  <a:gd name="connsiteY19" fmla="*/ 0 h 411423"/>
                  <a:gd name="connsiteX20" fmla="*/ 506673 w 506673"/>
                  <a:gd name="connsiteY20" fmla="*/ 4536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06673" h="411423">
                    <a:moveTo>
                      <a:pt x="506673" y="45363"/>
                    </a:moveTo>
                    <a:lnTo>
                      <a:pt x="506673" y="366060"/>
                    </a:lnTo>
                    <a:cubicBezTo>
                      <a:pt x="506673" y="391113"/>
                      <a:pt x="486363" y="411423"/>
                      <a:pt x="461310" y="411423"/>
                    </a:cubicBezTo>
                    <a:lnTo>
                      <a:pt x="140613" y="411423"/>
                    </a:lnTo>
                    <a:cubicBezTo>
                      <a:pt x="115560" y="411423"/>
                      <a:pt x="95250" y="391113"/>
                      <a:pt x="95250" y="366060"/>
                    </a:cubicBezTo>
                    <a:lnTo>
                      <a:pt x="95250" y="310247"/>
                    </a:lnTo>
                    <a:lnTo>
                      <a:pt x="83571" y="318121"/>
                    </a:lnTo>
                    <a:cubicBezTo>
                      <a:pt x="76374" y="321165"/>
                      <a:pt x="68462" y="322848"/>
                      <a:pt x="60156" y="322848"/>
                    </a:cubicBezTo>
                    <a:cubicBezTo>
                      <a:pt x="26933" y="322848"/>
                      <a:pt x="0" y="295915"/>
                      <a:pt x="0" y="262692"/>
                    </a:cubicBezTo>
                    <a:cubicBezTo>
                      <a:pt x="0" y="229469"/>
                      <a:pt x="26933" y="202536"/>
                      <a:pt x="60156" y="202536"/>
                    </a:cubicBezTo>
                    <a:cubicBezTo>
                      <a:pt x="68462" y="202536"/>
                      <a:pt x="76374" y="204220"/>
                      <a:pt x="83571" y="207264"/>
                    </a:cubicBezTo>
                    <a:lnTo>
                      <a:pt x="95250" y="215138"/>
                    </a:lnTo>
                    <a:lnTo>
                      <a:pt x="95250" y="45363"/>
                    </a:lnTo>
                    <a:cubicBezTo>
                      <a:pt x="95250" y="20310"/>
                      <a:pt x="115560" y="0"/>
                      <a:pt x="140613" y="0"/>
                    </a:cubicBezTo>
                    <a:lnTo>
                      <a:pt x="277493" y="0"/>
                    </a:lnTo>
                    <a:lnTo>
                      <a:pt x="274379" y="15425"/>
                    </a:lnTo>
                    <a:cubicBezTo>
                      <a:pt x="274379" y="62403"/>
                      <a:pt x="312462" y="100486"/>
                      <a:pt x="359440" y="100486"/>
                    </a:cubicBezTo>
                    <a:cubicBezTo>
                      <a:pt x="406418" y="100486"/>
                      <a:pt x="444501" y="62403"/>
                      <a:pt x="444501" y="15425"/>
                    </a:cubicBezTo>
                    <a:lnTo>
                      <a:pt x="441387" y="0"/>
                    </a:lnTo>
                    <a:lnTo>
                      <a:pt x="461310" y="0"/>
                    </a:lnTo>
                    <a:cubicBezTo>
                      <a:pt x="486363" y="0"/>
                      <a:pt x="506673" y="20310"/>
                      <a:pt x="506673" y="45363"/>
                    </a:cubicBezTo>
                    <a:close/>
                  </a:path>
                </a:pathLst>
              </a:cu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pic>
            <p:nvPicPr>
              <p:cNvPr id="92" name="Picture 91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8B534C98-A366-4536-B564-7B4DB6551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531795" y="3692954"/>
                <a:ext cx="262895" cy="2731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25B908C-A340-4A01-A824-CB382884FC3D}"/>
              </a:ext>
            </a:extLst>
          </p:cNvPr>
          <p:cNvGrpSpPr/>
          <p:nvPr/>
        </p:nvGrpSpPr>
        <p:grpSpPr>
          <a:xfrm>
            <a:off x="6307764" y="4011202"/>
            <a:ext cx="1911052" cy="2036868"/>
            <a:chOff x="6307764" y="4011202"/>
            <a:chExt cx="1911052" cy="203686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CB70F1F-175D-4DAA-A35E-E98E244E24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85607" y="4011202"/>
              <a:ext cx="1733209" cy="1656258"/>
              <a:chOff x="4463648" y="3592719"/>
              <a:chExt cx="959545" cy="91694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969539E-56B7-4C4F-8AB1-3EAA60B6D9AA}"/>
                  </a:ext>
                </a:extLst>
              </p:cNvPr>
              <p:cNvGrpSpPr/>
              <p:nvPr/>
            </p:nvGrpSpPr>
            <p:grpSpPr>
              <a:xfrm rot="1863789">
                <a:off x="5011770" y="3592719"/>
                <a:ext cx="411423" cy="506673"/>
                <a:chOff x="5004965" y="3565991"/>
                <a:chExt cx="411423" cy="506673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F5F01804-32CE-4E60-9A4E-21C5A8A13A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4957340" y="3613616"/>
                  <a:ext cx="506673" cy="411423"/>
                </a:xfrm>
                <a:custGeom>
                  <a:avLst/>
                  <a:gdLst>
                    <a:gd name="connsiteX0" fmla="*/ 506673 w 506673"/>
                    <a:gd name="connsiteY0" fmla="*/ 45363 h 411423"/>
                    <a:gd name="connsiteX1" fmla="*/ 506673 w 506673"/>
                    <a:gd name="connsiteY1" fmla="*/ 366060 h 411423"/>
                    <a:gd name="connsiteX2" fmla="*/ 461310 w 506673"/>
                    <a:gd name="connsiteY2" fmla="*/ 411423 h 411423"/>
                    <a:gd name="connsiteX3" fmla="*/ 140613 w 506673"/>
                    <a:gd name="connsiteY3" fmla="*/ 411423 h 411423"/>
                    <a:gd name="connsiteX4" fmla="*/ 95250 w 506673"/>
                    <a:gd name="connsiteY4" fmla="*/ 366060 h 411423"/>
                    <a:gd name="connsiteX5" fmla="*/ 95250 w 506673"/>
                    <a:gd name="connsiteY5" fmla="*/ 310247 h 411423"/>
                    <a:gd name="connsiteX6" fmla="*/ 83571 w 506673"/>
                    <a:gd name="connsiteY6" fmla="*/ 318121 h 411423"/>
                    <a:gd name="connsiteX7" fmla="*/ 60156 w 506673"/>
                    <a:gd name="connsiteY7" fmla="*/ 322848 h 411423"/>
                    <a:gd name="connsiteX8" fmla="*/ 0 w 506673"/>
                    <a:gd name="connsiteY8" fmla="*/ 262692 h 411423"/>
                    <a:gd name="connsiteX9" fmla="*/ 60156 w 506673"/>
                    <a:gd name="connsiteY9" fmla="*/ 202536 h 411423"/>
                    <a:gd name="connsiteX10" fmla="*/ 83571 w 506673"/>
                    <a:gd name="connsiteY10" fmla="*/ 207264 h 411423"/>
                    <a:gd name="connsiteX11" fmla="*/ 95250 w 506673"/>
                    <a:gd name="connsiteY11" fmla="*/ 215138 h 411423"/>
                    <a:gd name="connsiteX12" fmla="*/ 95250 w 506673"/>
                    <a:gd name="connsiteY12" fmla="*/ 45363 h 411423"/>
                    <a:gd name="connsiteX13" fmla="*/ 140613 w 506673"/>
                    <a:gd name="connsiteY13" fmla="*/ 0 h 411423"/>
                    <a:gd name="connsiteX14" fmla="*/ 277493 w 506673"/>
                    <a:gd name="connsiteY14" fmla="*/ 0 h 411423"/>
                    <a:gd name="connsiteX15" fmla="*/ 274379 w 506673"/>
                    <a:gd name="connsiteY15" fmla="*/ 15425 h 411423"/>
                    <a:gd name="connsiteX16" fmla="*/ 359440 w 506673"/>
                    <a:gd name="connsiteY16" fmla="*/ 100486 h 411423"/>
                    <a:gd name="connsiteX17" fmla="*/ 444501 w 506673"/>
                    <a:gd name="connsiteY17" fmla="*/ 15425 h 411423"/>
                    <a:gd name="connsiteX18" fmla="*/ 441387 w 506673"/>
                    <a:gd name="connsiteY18" fmla="*/ 0 h 411423"/>
                    <a:gd name="connsiteX19" fmla="*/ 461310 w 506673"/>
                    <a:gd name="connsiteY19" fmla="*/ 0 h 411423"/>
                    <a:gd name="connsiteX20" fmla="*/ 506673 w 506673"/>
                    <a:gd name="connsiteY20" fmla="*/ 4536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06673" h="411423">
                      <a:moveTo>
                        <a:pt x="506673" y="45363"/>
                      </a:moveTo>
                      <a:lnTo>
                        <a:pt x="506673" y="366060"/>
                      </a:lnTo>
                      <a:cubicBezTo>
                        <a:pt x="506673" y="391113"/>
                        <a:pt x="486363" y="411423"/>
                        <a:pt x="461310" y="411423"/>
                      </a:cubicBezTo>
                      <a:lnTo>
                        <a:pt x="140613" y="411423"/>
                      </a:lnTo>
                      <a:cubicBezTo>
                        <a:pt x="115560" y="411423"/>
                        <a:pt x="95250" y="391113"/>
                        <a:pt x="95250" y="366060"/>
                      </a:cubicBezTo>
                      <a:lnTo>
                        <a:pt x="95250" y="310247"/>
                      </a:lnTo>
                      <a:lnTo>
                        <a:pt x="83571" y="318121"/>
                      </a:lnTo>
                      <a:cubicBezTo>
                        <a:pt x="76374" y="321165"/>
                        <a:pt x="68462" y="322848"/>
                        <a:pt x="60156" y="322848"/>
                      </a:cubicBezTo>
                      <a:cubicBezTo>
                        <a:pt x="26933" y="322848"/>
                        <a:pt x="0" y="295915"/>
                        <a:pt x="0" y="262692"/>
                      </a:cubicBezTo>
                      <a:cubicBezTo>
                        <a:pt x="0" y="229469"/>
                        <a:pt x="26933" y="202536"/>
                        <a:pt x="60156" y="202536"/>
                      </a:cubicBezTo>
                      <a:cubicBezTo>
                        <a:pt x="68462" y="202536"/>
                        <a:pt x="76374" y="204220"/>
                        <a:pt x="83571" y="207264"/>
                      </a:cubicBezTo>
                      <a:lnTo>
                        <a:pt x="95250" y="215138"/>
                      </a:lnTo>
                      <a:lnTo>
                        <a:pt x="95250" y="45363"/>
                      </a:lnTo>
                      <a:cubicBezTo>
                        <a:pt x="95250" y="20310"/>
                        <a:pt x="115560" y="0"/>
                        <a:pt x="140613" y="0"/>
                      </a:cubicBezTo>
                      <a:lnTo>
                        <a:pt x="277493" y="0"/>
                      </a:lnTo>
                      <a:lnTo>
                        <a:pt x="274379" y="15425"/>
                      </a:lnTo>
                      <a:cubicBezTo>
                        <a:pt x="274379" y="62403"/>
                        <a:pt x="312462" y="100486"/>
                        <a:pt x="359440" y="100486"/>
                      </a:cubicBezTo>
                      <a:cubicBezTo>
                        <a:pt x="406418" y="100486"/>
                        <a:pt x="444501" y="62403"/>
                        <a:pt x="444501" y="15425"/>
                      </a:cubicBezTo>
                      <a:lnTo>
                        <a:pt x="441387" y="0"/>
                      </a:lnTo>
                      <a:lnTo>
                        <a:pt x="461310" y="0"/>
                      </a:lnTo>
                      <a:cubicBezTo>
                        <a:pt x="486363" y="0"/>
                        <a:pt x="506673" y="20310"/>
                        <a:pt x="506673" y="45363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0" name="Picture 109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F53972B-FFAE-4AA4-8A47-095683E8CA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582343">
                  <a:off x="5111803" y="3625465"/>
                  <a:ext cx="290443" cy="253233"/>
                </a:xfrm>
                <a:prstGeom prst="rect">
                  <a:avLst/>
                </a:prstGeom>
              </p:spPr>
            </p:pic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43180E15-AF0D-45A5-BEF6-EA8CCA7E60CA}"/>
                  </a:ext>
                </a:extLst>
              </p:cNvPr>
              <p:cNvGrpSpPr/>
              <p:nvPr/>
            </p:nvGrpSpPr>
            <p:grpSpPr>
              <a:xfrm>
                <a:off x="4803373" y="4098239"/>
                <a:ext cx="506673" cy="411423"/>
                <a:chOff x="4803373" y="4098239"/>
                <a:chExt cx="506673" cy="411423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5A616491-CF45-40B3-9D2B-0DAA040A89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03373" y="4098239"/>
                  <a:ext cx="506673" cy="411423"/>
                </a:xfrm>
                <a:custGeom>
                  <a:avLst/>
                  <a:gdLst>
                    <a:gd name="connsiteX0" fmla="*/ 506673 w 506673"/>
                    <a:gd name="connsiteY0" fmla="*/ 45363 h 411423"/>
                    <a:gd name="connsiteX1" fmla="*/ 506673 w 506673"/>
                    <a:gd name="connsiteY1" fmla="*/ 366060 h 411423"/>
                    <a:gd name="connsiteX2" fmla="*/ 461310 w 506673"/>
                    <a:gd name="connsiteY2" fmla="*/ 411423 h 411423"/>
                    <a:gd name="connsiteX3" fmla="*/ 140613 w 506673"/>
                    <a:gd name="connsiteY3" fmla="*/ 411423 h 411423"/>
                    <a:gd name="connsiteX4" fmla="*/ 95250 w 506673"/>
                    <a:gd name="connsiteY4" fmla="*/ 366060 h 411423"/>
                    <a:gd name="connsiteX5" fmla="*/ 95250 w 506673"/>
                    <a:gd name="connsiteY5" fmla="*/ 310247 h 411423"/>
                    <a:gd name="connsiteX6" fmla="*/ 83571 w 506673"/>
                    <a:gd name="connsiteY6" fmla="*/ 318121 h 411423"/>
                    <a:gd name="connsiteX7" fmla="*/ 60156 w 506673"/>
                    <a:gd name="connsiteY7" fmla="*/ 322848 h 411423"/>
                    <a:gd name="connsiteX8" fmla="*/ 0 w 506673"/>
                    <a:gd name="connsiteY8" fmla="*/ 262692 h 411423"/>
                    <a:gd name="connsiteX9" fmla="*/ 60156 w 506673"/>
                    <a:gd name="connsiteY9" fmla="*/ 202536 h 411423"/>
                    <a:gd name="connsiteX10" fmla="*/ 83571 w 506673"/>
                    <a:gd name="connsiteY10" fmla="*/ 207264 h 411423"/>
                    <a:gd name="connsiteX11" fmla="*/ 95250 w 506673"/>
                    <a:gd name="connsiteY11" fmla="*/ 215138 h 411423"/>
                    <a:gd name="connsiteX12" fmla="*/ 95250 w 506673"/>
                    <a:gd name="connsiteY12" fmla="*/ 45363 h 411423"/>
                    <a:gd name="connsiteX13" fmla="*/ 140613 w 506673"/>
                    <a:gd name="connsiteY13" fmla="*/ 0 h 411423"/>
                    <a:gd name="connsiteX14" fmla="*/ 277493 w 506673"/>
                    <a:gd name="connsiteY14" fmla="*/ 0 h 411423"/>
                    <a:gd name="connsiteX15" fmla="*/ 274379 w 506673"/>
                    <a:gd name="connsiteY15" fmla="*/ 15425 h 411423"/>
                    <a:gd name="connsiteX16" fmla="*/ 359440 w 506673"/>
                    <a:gd name="connsiteY16" fmla="*/ 100486 h 411423"/>
                    <a:gd name="connsiteX17" fmla="*/ 444501 w 506673"/>
                    <a:gd name="connsiteY17" fmla="*/ 15425 h 411423"/>
                    <a:gd name="connsiteX18" fmla="*/ 441387 w 506673"/>
                    <a:gd name="connsiteY18" fmla="*/ 0 h 411423"/>
                    <a:gd name="connsiteX19" fmla="*/ 461310 w 506673"/>
                    <a:gd name="connsiteY19" fmla="*/ 0 h 411423"/>
                    <a:gd name="connsiteX20" fmla="*/ 506673 w 506673"/>
                    <a:gd name="connsiteY20" fmla="*/ 4536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06673" h="411423">
                      <a:moveTo>
                        <a:pt x="506673" y="45363"/>
                      </a:moveTo>
                      <a:lnTo>
                        <a:pt x="506673" y="366060"/>
                      </a:lnTo>
                      <a:cubicBezTo>
                        <a:pt x="506673" y="391113"/>
                        <a:pt x="486363" y="411423"/>
                        <a:pt x="461310" y="411423"/>
                      </a:cubicBezTo>
                      <a:lnTo>
                        <a:pt x="140613" y="411423"/>
                      </a:lnTo>
                      <a:cubicBezTo>
                        <a:pt x="115560" y="411423"/>
                        <a:pt x="95250" y="391113"/>
                        <a:pt x="95250" y="366060"/>
                      </a:cubicBezTo>
                      <a:lnTo>
                        <a:pt x="95250" y="310247"/>
                      </a:lnTo>
                      <a:lnTo>
                        <a:pt x="83571" y="318121"/>
                      </a:lnTo>
                      <a:cubicBezTo>
                        <a:pt x="76374" y="321165"/>
                        <a:pt x="68462" y="322848"/>
                        <a:pt x="60156" y="322848"/>
                      </a:cubicBezTo>
                      <a:cubicBezTo>
                        <a:pt x="26933" y="322848"/>
                        <a:pt x="0" y="295915"/>
                        <a:pt x="0" y="262692"/>
                      </a:cubicBezTo>
                      <a:cubicBezTo>
                        <a:pt x="0" y="229469"/>
                        <a:pt x="26933" y="202536"/>
                        <a:pt x="60156" y="202536"/>
                      </a:cubicBezTo>
                      <a:cubicBezTo>
                        <a:pt x="68462" y="202536"/>
                        <a:pt x="76374" y="204220"/>
                        <a:pt x="83571" y="207264"/>
                      </a:cubicBezTo>
                      <a:lnTo>
                        <a:pt x="95250" y="215138"/>
                      </a:lnTo>
                      <a:lnTo>
                        <a:pt x="95250" y="45363"/>
                      </a:lnTo>
                      <a:cubicBezTo>
                        <a:pt x="95250" y="20310"/>
                        <a:pt x="115560" y="0"/>
                        <a:pt x="140613" y="0"/>
                      </a:cubicBezTo>
                      <a:lnTo>
                        <a:pt x="277493" y="0"/>
                      </a:lnTo>
                      <a:lnTo>
                        <a:pt x="274379" y="15425"/>
                      </a:lnTo>
                      <a:cubicBezTo>
                        <a:pt x="274379" y="62403"/>
                        <a:pt x="312462" y="100486"/>
                        <a:pt x="359440" y="100486"/>
                      </a:cubicBezTo>
                      <a:cubicBezTo>
                        <a:pt x="406418" y="100486"/>
                        <a:pt x="444501" y="62403"/>
                        <a:pt x="444501" y="15425"/>
                      </a:cubicBezTo>
                      <a:lnTo>
                        <a:pt x="441387" y="0"/>
                      </a:lnTo>
                      <a:lnTo>
                        <a:pt x="461310" y="0"/>
                      </a:lnTo>
                      <a:cubicBezTo>
                        <a:pt x="486363" y="0"/>
                        <a:pt x="506673" y="20310"/>
                        <a:pt x="506673" y="453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8" name="Picture 107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F65B8AD-B5AD-4093-BDA2-B24A0F0F3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4930991" y="4244038"/>
                  <a:ext cx="323982" cy="167197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3DE2CDF-4588-4CE5-A360-5986D7CF278C}"/>
                  </a:ext>
                </a:extLst>
              </p:cNvPr>
              <p:cNvGrpSpPr/>
              <p:nvPr/>
            </p:nvGrpSpPr>
            <p:grpSpPr>
              <a:xfrm>
                <a:off x="4463648" y="4002989"/>
                <a:ext cx="411423" cy="506673"/>
                <a:chOff x="4463648" y="4002989"/>
                <a:chExt cx="411423" cy="506673"/>
              </a:xfrm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4DAA47DA-28CD-4D06-96E9-15CD2E0E8E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416023" y="4050614"/>
                  <a:ext cx="506673" cy="411423"/>
                </a:xfrm>
                <a:custGeom>
                  <a:avLst/>
                  <a:gdLst>
                    <a:gd name="connsiteX0" fmla="*/ 506673 w 506673"/>
                    <a:gd name="connsiteY0" fmla="*/ 45363 h 411423"/>
                    <a:gd name="connsiteX1" fmla="*/ 506673 w 506673"/>
                    <a:gd name="connsiteY1" fmla="*/ 366060 h 411423"/>
                    <a:gd name="connsiteX2" fmla="*/ 461310 w 506673"/>
                    <a:gd name="connsiteY2" fmla="*/ 411423 h 411423"/>
                    <a:gd name="connsiteX3" fmla="*/ 140613 w 506673"/>
                    <a:gd name="connsiteY3" fmla="*/ 411423 h 411423"/>
                    <a:gd name="connsiteX4" fmla="*/ 95250 w 506673"/>
                    <a:gd name="connsiteY4" fmla="*/ 366060 h 411423"/>
                    <a:gd name="connsiteX5" fmla="*/ 95250 w 506673"/>
                    <a:gd name="connsiteY5" fmla="*/ 310247 h 411423"/>
                    <a:gd name="connsiteX6" fmla="*/ 83571 w 506673"/>
                    <a:gd name="connsiteY6" fmla="*/ 318121 h 411423"/>
                    <a:gd name="connsiteX7" fmla="*/ 60156 w 506673"/>
                    <a:gd name="connsiteY7" fmla="*/ 322848 h 411423"/>
                    <a:gd name="connsiteX8" fmla="*/ 0 w 506673"/>
                    <a:gd name="connsiteY8" fmla="*/ 262692 h 411423"/>
                    <a:gd name="connsiteX9" fmla="*/ 60156 w 506673"/>
                    <a:gd name="connsiteY9" fmla="*/ 202536 h 411423"/>
                    <a:gd name="connsiteX10" fmla="*/ 83571 w 506673"/>
                    <a:gd name="connsiteY10" fmla="*/ 207264 h 411423"/>
                    <a:gd name="connsiteX11" fmla="*/ 95250 w 506673"/>
                    <a:gd name="connsiteY11" fmla="*/ 215138 h 411423"/>
                    <a:gd name="connsiteX12" fmla="*/ 95250 w 506673"/>
                    <a:gd name="connsiteY12" fmla="*/ 45363 h 411423"/>
                    <a:gd name="connsiteX13" fmla="*/ 140613 w 506673"/>
                    <a:gd name="connsiteY13" fmla="*/ 0 h 411423"/>
                    <a:gd name="connsiteX14" fmla="*/ 277493 w 506673"/>
                    <a:gd name="connsiteY14" fmla="*/ 0 h 411423"/>
                    <a:gd name="connsiteX15" fmla="*/ 274379 w 506673"/>
                    <a:gd name="connsiteY15" fmla="*/ 15425 h 411423"/>
                    <a:gd name="connsiteX16" fmla="*/ 359440 w 506673"/>
                    <a:gd name="connsiteY16" fmla="*/ 100486 h 411423"/>
                    <a:gd name="connsiteX17" fmla="*/ 444501 w 506673"/>
                    <a:gd name="connsiteY17" fmla="*/ 15425 h 411423"/>
                    <a:gd name="connsiteX18" fmla="*/ 441387 w 506673"/>
                    <a:gd name="connsiteY18" fmla="*/ 0 h 411423"/>
                    <a:gd name="connsiteX19" fmla="*/ 461310 w 506673"/>
                    <a:gd name="connsiteY19" fmla="*/ 0 h 411423"/>
                    <a:gd name="connsiteX20" fmla="*/ 506673 w 506673"/>
                    <a:gd name="connsiteY20" fmla="*/ 4536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06673" h="411423">
                      <a:moveTo>
                        <a:pt x="506673" y="45363"/>
                      </a:moveTo>
                      <a:lnTo>
                        <a:pt x="506673" y="366060"/>
                      </a:lnTo>
                      <a:cubicBezTo>
                        <a:pt x="506673" y="391113"/>
                        <a:pt x="486363" y="411423"/>
                        <a:pt x="461310" y="411423"/>
                      </a:cubicBezTo>
                      <a:lnTo>
                        <a:pt x="140613" y="411423"/>
                      </a:lnTo>
                      <a:cubicBezTo>
                        <a:pt x="115560" y="411423"/>
                        <a:pt x="95250" y="391113"/>
                        <a:pt x="95250" y="366060"/>
                      </a:cubicBezTo>
                      <a:lnTo>
                        <a:pt x="95250" y="310247"/>
                      </a:lnTo>
                      <a:lnTo>
                        <a:pt x="83571" y="318121"/>
                      </a:lnTo>
                      <a:cubicBezTo>
                        <a:pt x="76374" y="321165"/>
                        <a:pt x="68462" y="322848"/>
                        <a:pt x="60156" y="322848"/>
                      </a:cubicBezTo>
                      <a:cubicBezTo>
                        <a:pt x="26933" y="322848"/>
                        <a:pt x="0" y="295915"/>
                        <a:pt x="0" y="262692"/>
                      </a:cubicBezTo>
                      <a:cubicBezTo>
                        <a:pt x="0" y="229469"/>
                        <a:pt x="26933" y="202536"/>
                        <a:pt x="60156" y="202536"/>
                      </a:cubicBezTo>
                      <a:cubicBezTo>
                        <a:pt x="68462" y="202536"/>
                        <a:pt x="76374" y="204220"/>
                        <a:pt x="83571" y="207264"/>
                      </a:cubicBezTo>
                      <a:lnTo>
                        <a:pt x="95250" y="215138"/>
                      </a:lnTo>
                      <a:lnTo>
                        <a:pt x="95250" y="45363"/>
                      </a:lnTo>
                      <a:cubicBezTo>
                        <a:pt x="95250" y="20310"/>
                        <a:pt x="115560" y="0"/>
                        <a:pt x="140613" y="0"/>
                      </a:cubicBezTo>
                      <a:lnTo>
                        <a:pt x="277493" y="0"/>
                      </a:lnTo>
                      <a:lnTo>
                        <a:pt x="274379" y="15425"/>
                      </a:lnTo>
                      <a:cubicBezTo>
                        <a:pt x="274379" y="62403"/>
                        <a:pt x="312462" y="100486"/>
                        <a:pt x="359440" y="100486"/>
                      </a:cubicBezTo>
                      <a:cubicBezTo>
                        <a:pt x="406418" y="100486"/>
                        <a:pt x="444501" y="62403"/>
                        <a:pt x="444501" y="15425"/>
                      </a:cubicBezTo>
                      <a:lnTo>
                        <a:pt x="441387" y="0"/>
                      </a:lnTo>
                      <a:lnTo>
                        <a:pt x="461310" y="0"/>
                      </a:lnTo>
                      <a:cubicBezTo>
                        <a:pt x="486363" y="0"/>
                        <a:pt x="506673" y="20310"/>
                        <a:pt x="506673" y="4536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8AE7624-6B10-4F7C-ADE1-A919BC7CC5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3625" y="4140358"/>
                  <a:ext cx="303301" cy="303902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B4E3961-9210-4944-91C4-4AFF022200DF}"/>
                  </a:ext>
                </a:extLst>
              </p:cNvPr>
              <p:cNvGrpSpPr/>
              <p:nvPr/>
            </p:nvGrpSpPr>
            <p:grpSpPr>
              <a:xfrm>
                <a:off x="4463648" y="3663533"/>
                <a:ext cx="506673" cy="411423"/>
                <a:chOff x="4463648" y="3663533"/>
                <a:chExt cx="506673" cy="411423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3BEAE887-D749-4CB5-B630-35F4D20B82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463648" y="3663533"/>
                  <a:ext cx="506673" cy="411423"/>
                </a:xfrm>
                <a:custGeom>
                  <a:avLst/>
                  <a:gdLst>
                    <a:gd name="connsiteX0" fmla="*/ 506673 w 506673"/>
                    <a:gd name="connsiteY0" fmla="*/ 45363 h 411423"/>
                    <a:gd name="connsiteX1" fmla="*/ 506673 w 506673"/>
                    <a:gd name="connsiteY1" fmla="*/ 366060 h 411423"/>
                    <a:gd name="connsiteX2" fmla="*/ 461310 w 506673"/>
                    <a:gd name="connsiteY2" fmla="*/ 411423 h 411423"/>
                    <a:gd name="connsiteX3" fmla="*/ 140613 w 506673"/>
                    <a:gd name="connsiteY3" fmla="*/ 411423 h 411423"/>
                    <a:gd name="connsiteX4" fmla="*/ 95250 w 506673"/>
                    <a:gd name="connsiteY4" fmla="*/ 366060 h 411423"/>
                    <a:gd name="connsiteX5" fmla="*/ 95250 w 506673"/>
                    <a:gd name="connsiteY5" fmla="*/ 310247 h 411423"/>
                    <a:gd name="connsiteX6" fmla="*/ 83571 w 506673"/>
                    <a:gd name="connsiteY6" fmla="*/ 318121 h 411423"/>
                    <a:gd name="connsiteX7" fmla="*/ 60156 w 506673"/>
                    <a:gd name="connsiteY7" fmla="*/ 322848 h 411423"/>
                    <a:gd name="connsiteX8" fmla="*/ 0 w 506673"/>
                    <a:gd name="connsiteY8" fmla="*/ 262692 h 411423"/>
                    <a:gd name="connsiteX9" fmla="*/ 60156 w 506673"/>
                    <a:gd name="connsiteY9" fmla="*/ 202536 h 411423"/>
                    <a:gd name="connsiteX10" fmla="*/ 83571 w 506673"/>
                    <a:gd name="connsiteY10" fmla="*/ 207264 h 411423"/>
                    <a:gd name="connsiteX11" fmla="*/ 95250 w 506673"/>
                    <a:gd name="connsiteY11" fmla="*/ 215138 h 411423"/>
                    <a:gd name="connsiteX12" fmla="*/ 95250 w 506673"/>
                    <a:gd name="connsiteY12" fmla="*/ 45363 h 411423"/>
                    <a:gd name="connsiteX13" fmla="*/ 140613 w 506673"/>
                    <a:gd name="connsiteY13" fmla="*/ 0 h 411423"/>
                    <a:gd name="connsiteX14" fmla="*/ 277493 w 506673"/>
                    <a:gd name="connsiteY14" fmla="*/ 0 h 411423"/>
                    <a:gd name="connsiteX15" fmla="*/ 274379 w 506673"/>
                    <a:gd name="connsiteY15" fmla="*/ 15425 h 411423"/>
                    <a:gd name="connsiteX16" fmla="*/ 359440 w 506673"/>
                    <a:gd name="connsiteY16" fmla="*/ 100486 h 411423"/>
                    <a:gd name="connsiteX17" fmla="*/ 444501 w 506673"/>
                    <a:gd name="connsiteY17" fmla="*/ 15425 h 411423"/>
                    <a:gd name="connsiteX18" fmla="*/ 441387 w 506673"/>
                    <a:gd name="connsiteY18" fmla="*/ 0 h 411423"/>
                    <a:gd name="connsiteX19" fmla="*/ 461310 w 506673"/>
                    <a:gd name="connsiteY19" fmla="*/ 0 h 411423"/>
                    <a:gd name="connsiteX20" fmla="*/ 506673 w 506673"/>
                    <a:gd name="connsiteY20" fmla="*/ 4536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06673" h="411423">
                      <a:moveTo>
                        <a:pt x="506673" y="45363"/>
                      </a:moveTo>
                      <a:lnTo>
                        <a:pt x="506673" y="366060"/>
                      </a:lnTo>
                      <a:cubicBezTo>
                        <a:pt x="506673" y="391113"/>
                        <a:pt x="486363" y="411423"/>
                        <a:pt x="461310" y="411423"/>
                      </a:cubicBezTo>
                      <a:lnTo>
                        <a:pt x="140613" y="411423"/>
                      </a:lnTo>
                      <a:cubicBezTo>
                        <a:pt x="115560" y="411423"/>
                        <a:pt x="95250" y="391113"/>
                        <a:pt x="95250" y="366060"/>
                      </a:cubicBezTo>
                      <a:lnTo>
                        <a:pt x="95250" y="310247"/>
                      </a:lnTo>
                      <a:lnTo>
                        <a:pt x="83571" y="318121"/>
                      </a:lnTo>
                      <a:cubicBezTo>
                        <a:pt x="76374" y="321165"/>
                        <a:pt x="68462" y="322848"/>
                        <a:pt x="60156" y="322848"/>
                      </a:cubicBezTo>
                      <a:cubicBezTo>
                        <a:pt x="26933" y="322848"/>
                        <a:pt x="0" y="295915"/>
                        <a:pt x="0" y="262692"/>
                      </a:cubicBezTo>
                      <a:cubicBezTo>
                        <a:pt x="0" y="229469"/>
                        <a:pt x="26933" y="202536"/>
                        <a:pt x="60156" y="202536"/>
                      </a:cubicBezTo>
                      <a:cubicBezTo>
                        <a:pt x="68462" y="202536"/>
                        <a:pt x="76374" y="204220"/>
                        <a:pt x="83571" y="207264"/>
                      </a:cubicBezTo>
                      <a:lnTo>
                        <a:pt x="95250" y="215138"/>
                      </a:lnTo>
                      <a:lnTo>
                        <a:pt x="95250" y="45363"/>
                      </a:lnTo>
                      <a:cubicBezTo>
                        <a:pt x="95250" y="20310"/>
                        <a:pt x="115560" y="0"/>
                        <a:pt x="140613" y="0"/>
                      </a:cubicBezTo>
                      <a:lnTo>
                        <a:pt x="277493" y="0"/>
                      </a:lnTo>
                      <a:lnTo>
                        <a:pt x="274379" y="15425"/>
                      </a:lnTo>
                      <a:cubicBezTo>
                        <a:pt x="274379" y="62403"/>
                        <a:pt x="312462" y="100486"/>
                        <a:pt x="359440" y="100486"/>
                      </a:cubicBezTo>
                      <a:cubicBezTo>
                        <a:pt x="406418" y="100486"/>
                        <a:pt x="444501" y="62403"/>
                        <a:pt x="444501" y="15425"/>
                      </a:cubicBezTo>
                      <a:lnTo>
                        <a:pt x="441387" y="0"/>
                      </a:lnTo>
                      <a:lnTo>
                        <a:pt x="461310" y="0"/>
                      </a:lnTo>
                      <a:cubicBezTo>
                        <a:pt x="486363" y="0"/>
                        <a:pt x="506673" y="20310"/>
                        <a:pt x="506673" y="45363"/>
                      </a:cubicBezTo>
                      <a:close/>
                    </a:path>
                  </a:pathLst>
                </a:cu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4" name="Picture 103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685C376C-E0BA-4639-A3EC-8897766F3E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4531795" y="3692954"/>
                  <a:ext cx="262895" cy="27313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70D4CB-D270-4055-A1F9-7EC0EF3945E4}"/>
                </a:ext>
              </a:extLst>
            </p:cNvPr>
            <p:cNvSpPr/>
            <p:nvPr/>
          </p:nvSpPr>
          <p:spPr>
            <a:xfrm>
              <a:off x="6307764" y="5709516"/>
              <a:ext cx="189817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BR</a:t>
              </a:r>
              <a:r>
                <a:rPr lang="en-US" sz="1600" b="1" i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A</a:t>
              </a:r>
              <a:r>
                <a:rPr lang="en-US" sz="1600" b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I</a:t>
              </a:r>
              <a:r>
                <a:rPr lang="en-US" sz="16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N</a:t>
              </a:r>
              <a:r>
                <a:rPr lang="en-US" sz="16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en-US" sz="1600" b="1" i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Re</a:t>
              </a:r>
              <a:r>
                <a:rPr lang="en-US" sz="16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P</a:t>
              </a:r>
              <a:r>
                <a:rPr lang="en-US" sz="1600" b="1" i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A</a:t>
              </a:r>
              <a:r>
                <a:rPr lang="en-US" sz="1600" b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I</a:t>
              </a:r>
              <a:r>
                <a:rPr lang="en-US" sz="16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</a:t>
              </a:r>
              <a:endParaRPr lang="en-US" sz="1600" dirty="0">
                <a:solidFill>
                  <a:srgbClr val="3399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766181" y="1052623"/>
            <a:ext cx="4267512" cy="3987666"/>
            <a:chOff x="6433277" y="840295"/>
            <a:chExt cx="4267512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D93FEA-2EA7-414A-A9B6-C1375330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9" y="1346852"/>
            <a:ext cx="7406431" cy="45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09448-47A6-41C9-AEA1-C45535CD21B3}"/>
              </a:ext>
            </a:extLst>
          </p:cNvPr>
          <p:cNvGrpSpPr/>
          <p:nvPr/>
        </p:nvGrpSpPr>
        <p:grpSpPr>
          <a:xfrm>
            <a:off x="2767382" y="1004776"/>
            <a:ext cx="2503386" cy="3251589"/>
            <a:chOff x="2767382" y="1004776"/>
            <a:chExt cx="2503386" cy="32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3E4F29-1191-4429-9AA9-29557916A5F8}"/>
                </a:ext>
              </a:extLst>
            </p:cNvPr>
            <p:cNvGrpSpPr/>
            <p:nvPr/>
          </p:nvGrpSpPr>
          <p:grpSpPr>
            <a:xfrm>
              <a:off x="2767382" y="1004776"/>
              <a:ext cx="1105498" cy="3232754"/>
              <a:chOff x="2627682" y="1004776"/>
              <a:chExt cx="1105498" cy="323275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D188C2-6939-4B87-95E2-A49693E184EE}"/>
                  </a:ext>
                </a:extLst>
              </p:cNvPr>
              <p:cNvSpPr/>
              <p:nvPr/>
            </p:nvSpPr>
            <p:spPr>
              <a:xfrm flipV="1">
                <a:off x="3204337" y="3640011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7A7FEA-1699-4C2B-905F-3F53A2D2BF6B}"/>
                  </a:ext>
                </a:extLst>
              </p:cNvPr>
              <p:cNvSpPr/>
              <p:nvPr/>
            </p:nvSpPr>
            <p:spPr>
              <a:xfrm>
                <a:off x="3183787" y="1201226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355CD3-5C56-4A20-A924-E6BA1520FA36}"/>
                  </a:ext>
                </a:extLst>
              </p:cNvPr>
              <p:cNvCxnSpPr>
                <a:cxnSpLocks/>
                <a:stCxn id="56" idx="0"/>
                <a:endCxn id="45" idx="4"/>
              </p:cNvCxnSpPr>
              <p:nvPr/>
            </p:nvCxnSpPr>
            <p:spPr>
              <a:xfrm flipV="1">
                <a:off x="3624308" y="1206795"/>
                <a:ext cx="7863" cy="2828716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319769-61B1-4E95-A2FC-A74E38B3B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9672" y="2621155"/>
                <a:ext cx="214859" cy="75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D67CC91-30C0-48DE-BF55-52F80AA3A824}"/>
                  </a:ext>
                </a:extLst>
              </p:cNvPr>
              <p:cNvSpPr/>
              <p:nvPr/>
            </p:nvSpPr>
            <p:spPr>
              <a:xfrm>
                <a:off x="2826671" y="2101849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98FAD3-D9E4-4823-BF71-4F10B24F62AC}"/>
                  </a:ext>
                </a:extLst>
              </p:cNvPr>
              <p:cNvSpPr/>
              <p:nvPr/>
            </p:nvSpPr>
            <p:spPr>
              <a:xfrm>
                <a:off x="2843819" y="1596726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7CD06E-7BC2-4479-BDA9-84DC1E86FA96}"/>
                  </a:ext>
                </a:extLst>
              </p:cNvPr>
              <p:cNvSpPr/>
              <p:nvPr/>
            </p:nvSpPr>
            <p:spPr>
              <a:xfrm flipH="1">
                <a:off x="2826671" y="2786551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2411020-FEE9-4A07-92FC-4C15251C26B7}"/>
                  </a:ext>
                </a:extLst>
              </p:cNvPr>
              <p:cNvSpPr/>
              <p:nvPr/>
            </p:nvSpPr>
            <p:spPr>
              <a:xfrm flipH="1">
                <a:off x="2843819" y="297167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FDC32C5-75D2-4419-9C8B-66A84B5A0936}"/>
                  </a:ext>
                </a:extLst>
              </p:cNvPr>
              <p:cNvCxnSpPr>
                <a:cxnSpLocks/>
                <a:stCxn id="45" idx="2"/>
                <a:endCxn id="46" idx="6"/>
              </p:cNvCxnSpPr>
              <p:nvPr/>
            </p:nvCxnSpPr>
            <p:spPr>
              <a:xfrm flipH="1">
                <a:off x="3249672" y="1105786"/>
                <a:ext cx="281489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9582DBD-8912-43BE-9220-2087A3E0FAAE}"/>
                  </a:ext>
                </a:extLst>
              </p:cNvPr>
              <p:cNvCxnSpPr>
                <a:cxnSpLocks/>
                <a:stCxn id="50" idx="7"/>
                <a:endCxn id="46" idx="3"/>
              </p:cNvCxnSpPr>
              <p:nvPr/>
            </p:nvCxnSpPr>
            <p:spPr>
              <a:xfrm flipV="1">
                <a:off x="2800116" y="1177210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96CAD1-29F9-4FB5-9588-1774EB30AB0A}"/>
                  </a:ext>
                </a:extLst>
              </p:cNvPr>
              <p:cNvCxnSpPr>
                <a:cxnSpLocks/>
                <a:stCxn id="51" idx="5"/>
                <a:endCxn id="52" idx="1"/>
              </p:cNvCxnSpPr>
              <p:nvPr/>
            </p:nvCxnSpPr>
            <p:spPr>
              <a:xfrm>
                <a:off x="2800116" y="2187456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B57B04-3556-436E-9ADC-A6A9943F672D}"/>
                  </a:ext>
                </a:extLst>
              </p:cNvPr>
              <p:cNvCxnSpPr>
                <a:cxnSpLocks/>
                <a:stCxn id="53" idx="7"/>
                <a:endCxn id="52" idx="3"/>
              </p:cNvCxnSpPr>
              <p:nvPr/>
            </p:nvCxnSpPr>
            <p:spPr>
              <a:xfrm flipV="1">
                <a:off x="2800116" y="2692579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3790DA-9DAD-4FD1-A1AE-D88962CFF5AB}"/>
                  </a:ext>
                </a:extLst>
              </p:cNvPr>
              <p:cNvCxnSpPr>
                <a:cxnSpLocks/>
                <a:stCxn id="54" idx="5"/>
                <a:endCxn id="55" idx="1"/>
              </p:cNvCxnSpPr>
              <p:nvPr/>
            </p:nvCxnSpPr>
            <p:spPr>
              <a:xfrm>
                <a:off x="2800116" y="3702825"/>
                <a:ext cx="277122" cy="362271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8E3A54D-3B2E-4391-B869-21EDCAB95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1161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6BD522-5954-46FA-AA86-47AA3790D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44BA72-DD84-479D-8359-D942590D67C4}"/>
                  </a:ext>
                </a:extLst>
              </p:cNvPr>
              <p:cNvCxnSpPr>
                <a:cxnSpLocks/>
                <a:stCxn id="50" idx="4"/>
                <a:endCxn id="51" idx="0"/>
              </p:cNvCxnSpPr>
              <p:nvPr/>
            </p:nvCxnSpPr>
            <p:spPr>
              <a:xfrm>
                <a:off x="2728692" y="1711918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2B144AA-09AB-4A20-808C-6FB1741334CB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2728692" y="3227287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7E15A7D-2E34-4FEC-A187-FC9A655CDF3C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3249672" y="4136521"/>
                <a:ext cx="273626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44007E-9252-4DBC-9348-275741D6E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150989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951B87-80FD-4E58-A27C-D0D4CB8E0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2015022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3A018F-A40F-471E-AA8F-6D06AEAAA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2520145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649247-94DF-4696-BB2D-A4B9627A5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025268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D32681-C7BC-46A0-9B21-E3A986BAE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53039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5C40C6E-E65A-4F31-B423-1A5BB506D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6FF51F3-590A-4C00-94D1-97460678A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3298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E82ACD-8BD3-44F3-B4B3-555DA89D43D0}"/>
                </a:ext>
              </a:extLst>
            </p:cNvPr>
            <p:cNvGrpSpPr/>
            <p:nvPr/>
          </p:nvGrpSpPr>
          <p:grpSpPr>
            <a:xfrm>
              <a:off x="4170591" y="1020734"/>
              <a:ext cx="1100177" cy="3235631"/>
              <a:chOff x="4297591" y="1020734"/>
              <a:chExt cx="1100177" cy="323563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90B0BD-3C28-4243-826F-0E501FBC620B}"/>
                  </a:ext>
                </a:extLst>
              </p:cNvPr>
              <p:cNvCxnSpPr>
                <a:cxnSpLocks/>
                <a:stCxn id="24" idx="4"/>
                <a:endCxn id="31" idx="0"/>
              </p:cNvCxnSpPr>
              <p:nvPr/>
            </p:nvCxnSpPr>
            <p:spPr>
              <a:xfrm flipH="1" flipV="1">
                <a:off x="5296757" y="3742685"/>
                <a:ext cx="1" cy="31166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E9E83D-96CD-409E-B857-B4AA26CAFBB4}"/>
                  </a:ext>
                </a:extLst>
              </p:cNvPr>
              <p:cNvSpPr/>
              <p:nvPr/>
            </p:nvSpPr>
            <p:spPr>
              <a:xfrm>
                <a:off x="4464050" y="3968750"/>
                <a:ext cx="723900" cy="209550"/>
              </a:xfrm>
              <a:custGeom>
                <a:avLst/>
                <a:gdLst>
                  <a:gd name="connsiteX0" fmla="*/ 0 w 723900"/>
                  <a:gd name="connsiteY0" fmla="*/ 0 h 222250"/>
                  <a:gd name="connsiteX1" fmla="*/ 152400 w 723900"/>
                  <a:gd name="connsiteY1" fmla="*/ 222250 h 222250"/>
                  <a:gd name="connsiteX2" fmla="*/ 723900 w 723900"/>
                  <a:gd name="connsiteY2" fmla="*/ 209550 h 222250"/>
                  <a:gd name="connsiteX0" fmla="*/ 0 w 723900"/>
                  <a:gd name="connsiteY0" fmla="*/ 0 h 209550"/>
                  <a:gd name="connsiteX1" fmla="*/ 152400 w 723900"/>
                  <a:gd name="connsiteY1" fmla="*/ 207010 h 209550"/>
                  <a:gd name="connsiteX2" fmla="*/ 723900 w 723900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209550">
                    <a:moveTo>
                      <a:pt x="0" y="0"/>
                    </a:moveTo>
                    <a:lnTo>
                      <a:pt x="152400" y="207010"/>
                    </a:lnTo>
                    <a:lnTo>
                      <a:pt x="723900" y="209550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EE22A87-FD49-498F-AC11-01D58F323E5A}"/>
                  </a:ext>
                </a:extLst>
              </p:cNvPr>
              <p:cNvSpPr/>
              <p:nvPr/>
            </p:nvSpPr>
            <p:spPr>
              <a:xfrm rot="10800000" flipV="1">
                <a:off x="4382963" y="1244397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C28C7D-F296-42A2-81F7-A01D7A70A177}"/>
                  </a:ext>
                </a:extLst>
              </p:cNvPr>
              <p:cNvCxnSpPr>
                <a:cxnSpLocks/>
                <a:stCxn id="30" idx="0"/>
                <a:endCxn id="20" idx="4"/>
              </p:cNvCxnSpPr>
              <p:nvPr/>
            </p:nvCxnSpPr>
            <p:spPr>
              <a:xfrm flipH="1">
                <a:off x="4398600" y="1222753"/>
                <a:ext cx="2542" cy="2562016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4118E9-E67A-4BA6-A5FE-A2A8FF596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560919" y="2637034"/>
                <a:ext cx="214859" cy="75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CFC686-F559-4EAD-9D4A-52B882871C9B}"/>
                  </a:ext>
                </a:extLst>
              </p:cNvPr>
              <p:cNvSpPr/>
              <p:nvPr/>
            </p:nvSpPr>
            <p:spPr>
              <a:xfrm rot="10800000">
                <a:off x="4560919" y="2819071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006D7E-0A85-4C90-8903-47B19B4428FA}"/>
                  </a:ext>
                </a:extLst>
              </p:cNvPr>
              <p:cNvSpPr/>
              <p:nvPr/>
            </p:nvSpPr>
            <p:spPr>
              <a:xfrm rot="10800000">
                <a:off x="4560919" y="2993200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0FF6BB-D319-42D8-AA8D-5C72825CC0E6}"/>
                  </a:ext>
                </a:extLst>
              </p:cNvPr>
              <p:cNvSpPr/>
              <p:nvPr/>
            </p:nvSpPr>
            <p:spPr>
              <a:xfrm rot="10800000" flipH="1">
                <a:off x="4560919" y="2131987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7B5BE2-2C8F-4D1B-B61C-735D8BAB31EA}"/>
                  </a:ext>
                </a:extLst>
              </p:cNvPr>
              <p:cNvSpPr/>
              <p:nvPr/>
            </p:nvSpPr>
            <p:spPr>
              <a:xfrm rot="10800000" flipH="1">
                <a:off x="4560919" y="161825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7769A6-53E9-479D-B4D3-0D12A094F5DF}"/>
                  </a:ext>
                </a:extLst>
              </p:cNvPr>
              <p:cNvCxnSpPr>
                <a:cxnSpLocks/>
                <a:stCxn id="25" idx="5"/>
                <a:endCxn id="26" idx="1"/>
              </p:cNvCxnSpPr>
              <p:nvPr/>
            </p:nvCxnSpPr>
            <p:spPr>
              <a:xfrm rot="10800000">
                <a:off x="4948212" y="2708534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3D26E1-C101-40B4-B939-481554CBDD5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rot="10800000" flipV="1">
                <a:off x="4948212" y="2203411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E8C21C-520F-477C-A0AF-9C486B6B4651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/>
            </p:nvCxnSpPr>
            <p:spPr>
              <a:xfrm rot="10800000">
                <a:off x="4948212" y="1193168"/>
                <a:ext cx="277122" cy="36227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BFEB09-554E-466E-A929-3C0E26FEE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97591" y="378476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D3D51D-B3A3-4290-B3A5-BE5FC3C1B456}"/>
                  </a:ext>
                </a:extLst>
              </p:cNvPr>
              <p:cNvCxnSpPr>
                <a:cxnSpLocks/>
                <a:stCxn id="31" idx="4"/>
                <a:endCxn id="25" idx="0"/>
              </p:cNvCxnSpPr>
              <p:nvPr/>
            </p:nvCxnSpPr>
            <p:spPr>
              <a:xfrm flipV="1">
                <a:off x="5296757" y="3243242"/>
                <a:ext cx="1" cy="311662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4F813-467B-4BA0-8F92-0476BF13BB9F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rot="10800000">
                <a:off x="5296758" y="1727873"/>
                <a:ext cx="0" cy="30310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FEA227-9D3C-4B05-B362-EC6B79FEE13F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rot="10800000">
                <a:off x="4502152" y="1121743"/>
                <a:ext cx="273626" cy="0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D76074-5A15-489B-AF19-EC4C308419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405434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74EF55-BED1-41FF-B1E4-03C338C487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3041223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A65C03-A371-423E-84FA-D5DB3645772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2536100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2759E6-F20B-46F6-B4B4-9925BA9190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2030977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B27F24-BCF4-405F-B5CF-56E49E384F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152585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B4EDF5-17C0-4B1A-948B-5A05C22C6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C2EF4A-61F1-43BD-B741-F94A0F8BBC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300133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B2694B-ABA6-43D6-8238-382EBC9402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202867" y="3554904"/>
                <a:ext cx="187781" cy="187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3B3D6384-04D0-4E87-BC16-10410644B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697" y="2091947"/>
              <a:ext cx="1086294" cy="1086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5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28</cp:revision>
  <dcterms:created xsi:type="dcterms:W3CDTF">2023-04-04T02:07:54Z</dcterms:created>
  <dcterms:modified xsi:type="dcterms:W3CDTF">2024-05-28T10:19:13Z</dcterms:modified>
</cp:coreProperties>
</file>