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FF"/>
    <a:srgbClr val="E60000"/>
    <a:srgbClr val="DA0000"/>
    <a:srgbClr val="3333FF"/>
    <a:srgbClr val="CC0000"/>
    <a:srgbClr val="3366FF"/>
    <a:srgbClr val="FF66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A49AB85-EFEB-4724-B98B-09387E6B5CE2}"/>
              </a:ext>
            </a:extLst>
          </p:cNvPr>
          <p:cNvGrpSpPr/>
          <p:nvPr/>
        </p:nvGrpSpPr>
        <p:grpSpPr>
          <a:xfrm>
            <a:off x="800835" y="598351"/>
            <a:ext cx="952560" cy="910756"/>
            <a:chOff x="2923005" y="2949121"/>
            <a:chExt cx="952560" cy="910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C1A990-E3BC-47E7-BB8D-239067C13AE4}"/>
                </a:ext>
              </a:extLst>
            </p:cNvPr>
            <p:cNvGrpSpPr/>
            <p:nvPr/>
          </p:nvGrpSpPr>
          <p:grpSpPr>
            <a:xfrm>
              <a:off x="2923005" y="3001902"/>
              <a:ext cx="411423" cy="411423"/>
              <a:chOff x="2923005" y="3001902"/>
              <a:chExt cx="411423" cy="41142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E014D9C-C0EE-4500-A18D-2907C88A6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3005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2A3B0C72-863A-4ED1-B70A-EDD430A27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5226" y="3029670"/>
                <a:ext cx="355374" cy="3692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F2E65D-D9F8-4939-94B8-8DC52D5FD807}"/>
                </a:ext>
              </a:extLst>
            </p:cNvPr>
            <p:cNvGrpSpPr/>
            <p:nvPr/>
          </p:nvGrpSpPr>
          <p:grpSpPr>
            <a:xfrm>
              <a:off x="2923005" y="3448454"/>
              <a:ext cx="411423" cy="411423"/>
              <a:chOff x="2923005" y="3453994"/>
              <a:chExt cx="411423" cy="4114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B091E36-A1AA-4910-AF0C-6AC0089D6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3005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F906B9-EB39-4D5D-8459-341927611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1952" y="3467031"/>
                <a:ext cx="377595" cy="378343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A3A054-55C3-4843-B706-A941FC881986}"/>
                </a:ext>
              </a:extLst>
            </p:cNvPr>
            <p:cNvGrpSpPr/>
            <p:nvPr/>
          </p:nvGrpSpPr>
          <p:grpSpPr>
            <a:xfrm>
              <a:off x="3366544" y="3448454"/>
              <a:ext cx="423768" cy="411423"/>
              <a:chOff x="3372084" y="3453994"/>
              <a:chExt cx="423768" cy="41142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909B689-6ED3-447C-91F1-7381D3AB9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474EC151-7DB0-4F3D-A04D-983C6E0BA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3372084" y="3540337"/>
                <a:ext cx="423768" cy="218694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F1609D-91F1-4A63-BAB0-1686CA84C5DC}"/>
                </a:ext>
              </a:extLst>
            </p:cNvPr>
            <p:cNvGrpSpPr/>
            <p:nvPr/>
          </p:nvGrpSpPr>
          <p:grpSpPr>
            <a:xfrm rot="1720764">
              <a:off x="3464142" y="2949121"/>
              <a:ext cx="411423" cy="411423"/>
              <a:chOff x="3378258" y="3001902"/>
              <a:chExt cx="411423" cy="41142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722CCC7-06D4-4D15-BD84-489F52D09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41C60A9F-DF33-434E-81C1-9A0AB0877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170" y="3055040"/>
                <a:ext cx="377595" cy="302197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E338BD-08E0-4AD3-80AE-848BAAEDC543}"/>
              </a:ext>
            </a:extLst>
          </p:cNvPr>
          <p:cNvGrpSpPr/>
          <p:nvPr/>
        </p:nvGrpSpPr>
        <p:grpSpPr>
          <a:xfrm>
            <a:off x="2551942" y="437309"/>
            <a:ext cx="1898179" cy="1961232"/>
            <a:chOff x="3525873" y="613521"/>
            <a:chExt cx="1898179" cy="1961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2A724E-CA58-430B-AE02-CCEC42182F76}"/>
                </a:ext>
              </a:extLst>
            </p:cNvPr>
            <p:cNvGrpSpPr/>
            <p:nvPr/>
          </p:nvGrpSpPr>
          <p:grpSpPr>
            <a:xfrm>
              <a:off x="3674265" y="613521"/>
              <a:ext cx="1662260" cy="1598331"/>
              <a:chOff x="3674265" y="613521"/>
              <a:chExt cx="1662260" cy="15983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541F1F4-3D79-4D05-AAB4-DCFC0112CD4C}"/>
                  </a:ext>
                </a:extLst>
              </p:cNvPr>
              <p:cNvGrpSpPr/>
              <p:nvPr/>
            </p:nvGrpSpPr>
            <p:grpSpPr>
              <a:xfrm>
                <a:off x="3674265" y="707353"/>
                <a:ext cx="731414" cy="731414"/>
                <a:chOff x="2923005" y="3001902"/>
                <a:chExt cx="411423" cy="4114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9E433C-61C2-4498-991F-7FCB26717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001902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9D34CB2C-1A2F-49D6-B4A0-2289C0A0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5226" y="3029670"/>
                  <a:ext cx="355374" cy="36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56BF47-603C-45E2-A2A1-203580983655}"/>
                  </a:ext>
                </a:extLst>
              </p:cNvPr>
              <p:cNvGrpSpPr/>
              <p:nvPr/>
            </p:nvGrpSpPr>
            <p:grpSpPr>
              <a:xfrm>
                <a:off x="3674265" y="1480438"/>
                <a:ext cx="731414" cy="731414"/>
                <a:chOff x="2923005" y="3453994"/>
                <a:chExt cx="411423" cy="411423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6D13782-E09D-45F4-BDA1-2A62953382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5370E30-D5AA-48D5-83D7-39FF71A9C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1952" y="3467031"/>
                  <a:ext cx="377595" cy="37834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108842-830C-439B-93D0-4633C376ABD6}"/>
                  </a:ext>
                </a:extLst>
              </p:cNvPr>
              <p:cNvGrpSpPr/>
              <p:nvPr/>
            </p:nvGrpSpPr>
            <p:grpSpPr>
              <a:xfrm>
                <a:off x="4436798" y="1480438"/>
                <a:ext cx="753360" cy="731414"/>
                <a:chOff x="3372084" y="3453994"/>
                <a:chExt cx="423768" cy="4114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E5E8230-2344-4109-8F4E-3739047E8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28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32D06AE-5F69-42E5-81F3-4D994BC2F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3372084" y="3540337"/>
                  <a:ext cx="423768" cy="218694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A4558E-CE09-45DA-9208-2F83F9643444}"/>
                  </a:ext>
                </a:extLst>
              </p:cNvPr>
              <p:cNvGrpSpPr/>
              <p:nvPr/>
            </p:nvGrpSpPr>
            <p:grpSpPr>
              <a:xfrm rot="1720764">
                <a:off x="4605111" y="613521"/>
                <a:ext cx="731414" cy="731414"/>
                <a:chOff x="3378258" y="3001901"/>
                <a:chExt cx="411423" cy="41142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FBA51C3-4A6A-471E-96ED-943C28BE9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001901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13388AD-6D34-4F61-890A-B89AFF145E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70" y="3055040"/>
                  <a:ext cx="377595" cy="3021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2CA128-74CB-4A55-9CE4-D8E4DCD89917}"/>
                </a:ext>
              </a:extLst>
            </p:cNvPr>
            <p:cNvGrpSpPr/>
            <p:nvPr/>
          </p:nvGrpSpPr>
          <p:grpSpPr>
            <a:xfrm>
              <a:off x="3525873" y="2236199"/>
              <a:ext cx="1898179" cy="338554"/>
              <a:chOff x="3525873" y="2741028"/>
              <a:chExt cx="1898179" cy="3385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E183D5-6B15-4D91-BD09-F8EA4B1C78AA}"/>
                  </a:ext>
                </a:extLst>
              </p:cNvPr>
              <p:cNvSpPr/>
              <p:nvPr/>
            </p:nvSpPr>
            <p:spPr>
              <a:xfrm>
                <a:off x="3940969" y="2770118"/>
                <a:ext cx="271462" cy="270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3C7C36-A329-4963-9477-46823EB16E8B}"/>
                  </a:ext>
                </a:extLst>
              </p:cNvPr>
              <p:cNvSpPr/>
              <p:nvPr/>
            </p:nvSpPr>
            <p:spPr>
              <a:xfrm>
                <a:off x="4886296" y="2770118"/>
                <a:ext cx="271462" cy="27085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4511BB-91F8-46B3-A85F-E58AE2B32D33}"/>
                  </a:ext>
                </a:extLst>
              </p:cNvPr>
              <p:cNvSpPr/>
              <p:nvPr/>
            </p:nvSpPr>
            <p:spPr>
              <a:xfrm>
                <a:off x="3525873" y="2741028"/>
                <a:ext cx="1898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BR</a:t>
                </a:r>
                <a:r>
                  <a:rPr lang="en-US" sz="1600" b="1" i="1" dirty="0">
                    <a:solidFill>
                      <a:schemeClr val="bg1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sz="1600" b="1" dirty="0">
                    <a:solidFill>
                      <a:schemeClr val="bg1"/>
                    </a:solidFill>
                    <a:latin typeface="Verdana" panose="020B0604030504040204" pitchFamily="34" charset="0"/>
                  </a:rPr>
                  <a:t>I</a:t>
                </a:r>
                <a:r>
                  <a:rPr lang="en-US" sz="1600" b="1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N</a:t>
                </a:r>
                <a:r>
                  <a:rPr lang="en-US" sz="1600" b="1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sz="1600" b="1" i="1" dirty="0" err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Re</a:t>
                </a:r>
                <a:r>
                  <a:rPr lang="en-US" sz="1600" b="1" dirty="0" err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sz="1600" b="1" i="1" dirty="0" err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sz="1600" b="1" dirty="0" err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I</a:t>
                </a:r>
                <a:r>
                  <a:rPr lang="en-US" sz="1600" b="1" dirty="0" err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R</a:t>
                </a:r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12</cp:revision>
  <dcterms:created xsi:type="dcterms:W3CDTF">2023-04-04T02:07:54Z</dcterms:created>
  <dcterms:modified xsi:type="dcterms:W3CDTF">2024-02-02T09:12:48Z</dcterms:modified>
</cp:coreProperties>
</file>