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096D-ABBF-4924-9AB8-C32D354D7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9C02-A70A-43AB-8FCA-0B86949D7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F1A54-C4A9-4702-BEAB-E8F8C251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3F73-D76D-4762-AE9C-829D5A82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F376-C959-434D-9E16-36E120FC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932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4AA3-6A99-4C31-A331-9476B6E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F6A30-3C30-4ECB-A5AA-DFC09661A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B69E-7D52-42C1-ADD4-75FD929E7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A86EB-F541-4B54-85E6-194070D2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4D6B0-5BF1-4E07-8B69-79152FB2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2609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A135C9-282F-435A-B0DA-76C51ED1A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F44ED-D13C-4572-A2A2-C81AE54A7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2903-FD5B-4518-993F-3FA2AC69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1EFEC-4D4F-4006-8E58-03273C8A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5BCDF-F494-47F0-A0C7-8EF6F16B4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2578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E29-BFFC-4883-BBAB-19F3923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8A952-D620-4998-8F8A-050F7F340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4C528-16ED-488F-909D-80739938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8BD19-76C0-4E43-939D-490F0469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2CA9-FC0D-4A9C-9533-FA2CB515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88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9941-6C75-4FCB-A183-07D10897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BBED3-CF7E-450A-A8AA-43778242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51CB-DCE7-47CF-88AB-D7F941B2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8C3AB-8FA0-4D69-96E6-6EC23ADA9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8E7EC-8F33-4D1D-8199-0C907955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8917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94EB6-B91F-4FE9-B331-A87ACD352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4CE98-6B42-4E77-9DC0-9AF1BF02B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04AD6-4B7A-4464-A905-EF9ED54BE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96793-8549-4D0D-81C5-F9F93857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26C6-DCD2-4E3C-A6B7-AFEE73863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1503C-A565-4722-B084-C152734B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6704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4C918-CA52-43EC-8017-80992CFC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4450-E1B1-42A4-9E1F-F6A550072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D38BF-D6F6-47B5-94F1-E357887EC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DDB47-7E65-4FDC-BEE0-62DE7596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4B79C-6AAB-459E-B9B7-C3BD5BF8C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B7FEF-28D8-4D4D-A38D-961838D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8DA279-9B76-422F-BDDE-1534A6719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21B08-DE3B-4E7B-B9E3-5693B451C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955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A246-6856-40B4-801E-67B157305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56F20-421C-42DA-B2D2-A3D2CE8EC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0CE07-C9A6-4AB6-AD2A-8CD98691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15ED9-F099-48F6-8C01-D1D85A14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0571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A051-27F3-4D59-9F5A-5D93DCF0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EA720-CB56-4B8F-8BA8-07865E8D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73B75-86ED-4ED2-A011-40510E06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7753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8DE1-8208-43D2-99C7-340C3BCD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22B34-AE0C-4B82-B15A-426A0B623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6A2AC-7673-4C82-82A6-2BB8551F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B5C0E-8D65-4AE3-B215-ED00061D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25851-E43D-4077-BB38-7EEAE77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768A0-E7D7-4F6C-A274-D3DB8D9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927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CC35-CAB3-430E-8D38-89F9022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518D9-6C4D-41F5-A9FD-4C19D090D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07473-54A6-411E-AA46-3F25069B6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25662-6F33-40FE-97D1-1A617BDD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E0136-2639-4859-A2D6-81BF844A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88A5F-91D3-4244-9803-5C8DC1C0F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004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5A206-279D-4223-9C00-FADA4308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98004-AC5A-47CF-96A4-E6077D3A8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2FE0-1F94-486F-AA8D-BD2E3AC3C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36D9D-76C7-4751-966A-A12975D6A3FA}" type="datetimeFigureOut">
              <a:rPr lang="th-TH" smtClean="0"/>
              <a:t>07/08/67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17F73-9A57-4158-82E4-62915DB0D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B622-81DC-4214-ACEC-D8D7E12A4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C7EF-A765-402A-873C-D2C37DDD37B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638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CA3A9-7E68-405C-B7E1-E45C0CD7654F}"/>
              </a:ext>
            </a:extLst>
          </p:cNvPr>
          <p:cNvSpPr txBox="1"/>
          <p:nvPr/>
        </p:nvSpPr>
        <p:spPr>
          <a:xfrm>
            <a:off x="0" y="0"/>
            <a:ext cx="3919663" cy="4401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	read num</a:t>
            </a:r>
          </a:p>
          <a:p>
            <a:r>
              <a:rPr lang="en-US" dirty="0"/>
              <a:t>	if (num % 2)</a:t>
            </a:r>
          </a:p>
          <a:p>
            <a:r>
              <a:rPr lang="en-US" dirty="0"/>
              <a:t>		result =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		print result</a:t>
            </a:r>
          </a:p>
          <a:p>
            <a:r>
              <a:rPr lang="en-US" dirty="0"/>
              <a:t>	else</a:t>
            </a:r>
          </a:p>
          <a:p>
            <a:r>
              <a:rPr lang="en-US" dirty="0"/>
              <a:t>		result	= a – b</a:t>
            </a:r>
          </a:p>
          <a:p>
            <a:r>
              <a:rPr lang="en-US" dirty="0"/>
              <a:t>		print result</a:t>
            </a:r>
          </a:p>
          <a:p>
            <a:r>
              <a:rPr lang="en-US" dirty="0"/>
              <a:t>	end</a:t>
            </a:r>
          </a:p>
          <a:p>
            <a:r>
              <a:rPr lang="en-US" dirty="0"/>
              <a:t>stop</a:t>
            </a:r>
            <a:endParaRPr lang="th-TH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2A0448F-E77B-4609-96DD-7F29700D60AB}"/>
              </a:ext>
            </a:extLst>
          </p:cNvPr>
          <p:cNvSpPr/>
          <p:nvPr/>
        </p:nvSpPr>
        <p:spPr>
          <a:xfrm>
            <a:off x="7092950" y="466958"/>
            <a:ext cx="2260600" cy="59984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0124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CA3A9-7E68-405C-B7E1-E45C0CD7654F}"/>
              </a:ext>
            </a:extLst>
          </p:cNvPr>
          <p:cNvSpPr txBox="1"/>
          <p:nvPr/>
        </p:nvSpPr>
        <p:spPr>
          <a:xfrm>
            <a:off x="0" y="0"/>
            <a:ext cx="7425623" cy="5693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	read money</a:t>
            </a:r>
          </a:p>
          <a:p>
            <a:r>
              <a:rPr lang="en-US" dirty="0"/>
              <a:t>	if (money &lt; 5000)</a:t>
            </a:r>
          </a:p>
          <a:p>
            <a:r>
              <a:rPr lang="en-US" dirty="0"/>
              <a:t>		discount = money * 5 / 100</a:t>
            </a:r>
          </a:p>
          <a:p>
            <a:r>
              <a:rPr lang="en-US" dirty="0"/>
              <a:t>	else if (money &gt;= 5000 &amp;&amp; money &lt;= 9999)</a:t>
            </a:r>
          </a:p>
          <a:p>
            <a:r>
              <a:rPr lang="en-US" dirty="0"/>
              <a:t>			discount = money * 5 / 100</a:t>
            </a:r>
          </a:p>
          <a:p>
            <a:r>
              <a:rPr lang="en-US" dirty="0"/>
              <a:t>		else</a:t>
            </a:r>
          </a:p>
          <a:p>
            <a:r>
              <a:rPr lang="en-US" dirty="0"/>
              <a:t>			discount = money * 10 / 100</a:t>
            </a:r>
          </a:p>
          <a:p>
            <a:r>
              <a:rPr lang="en-US" dirty="0"/>
              <a:t>		end</a:t>
            </a:r>
          </a:p>
          <a:p>
            <a:r>
              <a:rPr lang="en-US" dirty="0"/>
              <a:t>	 </a:t>
            </a:r>
            <a:r>
              <a:rPr lang="en-US" dirty="0" err="1"/>
              <a:t>totalMoney</a:t>
            </a:r>
            <a:r>
              <a:rPr lang="en-US" dirty="0"/>
              <a:t> = money - discount</a:t>
            </a:r>
          </a:p>
          <a:p>
            <a:r>
              <a:rPr lang="en-US" dirty="0"/>
              <a:t>	print(money, discount, </a:t>
            </a:r>
            <a:r>
              <a:rPr lang="en-US" dirty="0" err="1"/>
              <a:t>totalMoney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stop</a:t>
            </a:r>
            <a:endParaRPr lang="th-T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343313-87FD-4722-912E-4B086BB153FF}"/>
              </a:ext>
            </a:extLst>
          </p:cNvPr>
          <p:cNvSpPr txBox="1"/>
          <p:nvPr/>
        </p:nvSpPr>
        <p:spPr>
          <a:xfrm>
            <a:off x="10999366" y="0"/>
            <a:ext cx="11926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74189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CA3A9-7E68-405C-B7E1-E45C0CD7654F}"/>
              </a:ext>
            </a:extLst>
          </p:cNvPr>
          <p:cNvSpPr txBox="1"/>
          <p:nvPr/>
        </p:nvSpPr>
        <p:spPr>
          <a:xfrm>
            <a:off x="0" y="0"/>
            <a:ext cx="7634462" cy="8279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	read score</a:t>
            </a:r>
          </a:p>
          <a:p>
            <a:r>
              <a:rPr lang="en-US" dirty="0"/>
              <a:t>	if (score &gt;= 80)</a:t>
            </a:r>
          </a:p>
          <a:p>
            <a:r>
              <a:rPr lang="en-US" dirty="0"/>
              <a:t>		grade = “A”</a:t>
            </a:r>
          </a:p>
          <a:p>
            <a:r>
              <a:rPr lang="en-US" dirty="0"/>
              <a:t>	else if (score &gt;= 70 &amp;&amp; score &lt;= 79)</a:t>
            </a:r>
          </a:p>
          <a:p>
            <a:r>
              <a:rPr lang="en-US" dirty="0"/>
              <a:t>		grade = “B”</a:t>
            </a:r>
          </a:p>
          <a:p>
            <a:pPr lvl="1"/>
            <a:r>
              <a:rPr lang="en-US" dirty="0"/>
              <a:t>	        else if (score &gt;= 60 &amp;&amp; score &lt;= 69)</a:t>
            </a:r>
          </a:p>
          <a:p>
            <a:pPr lvl="1"/>
            <a:r>
              <a:rPr lang="en-US" dirty="0"/>
              <a:t>			grade = “C”</a:t>
            </a:r>
          </a:p>
          <a:p>
            <a:r>
              <a:rPr lang="en-US" dirty="0"/>
              <a:t>	                 else if (score &gt;= 50 &amp;&amp; score &lt;= 50)</a:t>
            </a:r>
          </a:p>
          <a:p>
            <a:r>
              <a:rPr lang="en-US" dirty="0"/>
              <a:t>				grade = “D”</a:t>
            </a:r>
          </a:p>
          <a:p>
            <a:r>
              <a:rPr lang="en-US" dirty="0"/>
              <a:t>		              else </a:t>
            </a:r>
          </a:p>
          <a:p>
            <a:r>
              <a:rPr lang="en-US" dirty="0"/>
              <a:t>				grade = “F”</a:t>
            </a:r>
          </a:p>
          <a:p>
            <a:r>
              <a:rPr lang="en-US" dirty="0"/>
              <a:t>			   end</a:t>
            </a:r>
          </a:p>
          <a:p>
            <a:r>
              <a:rPr lang="en-US" dirty="0"/>
              <a:t>      		      end</a:t>
            </a:r>
          </a:p>
          <a:p>
            <a:r>
              <a:rPr lang="en-US" dirty="0"/>
              <a:t>                      end</a:t>
            </a:r>
          </a:p>
          <a:p>
            <a:r>
              <a:rPr lang="en-US" dirty="0"/>
              <a:t>	end</a:t>
            </a:r>
          </a:p>
          <a:p>
            <a:endParaRPr lang="en-US" dirty="0"/>
          </a:p>
          <a:p>
            <a:r>
              <a:rPr lang="en-US" dirty="0"/>
              <a:t>	print(grade)</a:t>
            </a:r>
          </a:p>
          <a:p>
            <a:r>
              <a:rPr lang="en-US" dirty="0"/>
              <a:t>stop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696EF-4582-4105-9DD8-C3FF6B8B19EB}"/>
              </a:ext>
            </a:extLst>
          </p:cNvPr>
          <p:cNvSpPr txBox="1"/>
          <p:nvPr/>
        </p:nvSpPr>
        <p:spPr>
          <a:xfrm>
            <a:off x="10999366" y="0"/>
            <a:ext cx="11926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27649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FCA3A9-7E68-405C-B7E1-E45C0CD7654F}"/>
              </a:ext>
            </a:extLst>
          </p:cNvPr>
          <p:cNvSpPr txBox="1"/>
          <p:nvPr/>
        </p:nvSpPr>
        <p:spPr>
          <a:xfrm>
            <a:off x="0" y="0"/>
            <a:ext cx="8156592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	read money;</a:t>
            </a:r>
          </a:p>
          <a:p>
            <a:r>
              <a:rPr lang="en-US" dirty="0"/>
              <a:t>	if (money &lt; 100000)</a:t>
            </a:r>
          </a:p>
          <a:p>
            <a:r>
              <a:rPr lang="en-US" dirty="0"/>
              <a:t>		bonus = “No Bonus”</a:t>
            </a:r>
          </a:p>
          <a:p>
            <a:r>
              <a:rPr lang="en-US" dirty="0"/>
              <a:t>	else if (money &gt;= 100000 &amp;&amp; money &lt;= 300000)</a:t>
            </a:r>
          </a:p>
          <a:p>
            <a:r>
              <a:rPr lang="en-US" dirty="0"/>
              <a:t>		bonus = “No Bonus”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stop</a:t>
            </a:r>
            <a:endParaRPr lang="th-T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696EF-4582-4105-9DD8-C3FF6B8B19EB}"/>
              </a:ext>
            </a:extLst>
          </p:cNvPr>
          <p:cNvSpPr txBox="1"/>
          <p:nvPr/>
        </p:nvSpPr>
        <p:spPr>
          <a:xfrm>
            <a:off x="10999366" y="0"/>
            <a:ext cx="119263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Week7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19733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Angsana New</vt:lpstr>
      <vt:lpstr>Arial</vt:lpstr>
      <vt:lpstr>Calibri</vt:lpstr>
      <vt:lpstr>Calibri Light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INFORMATICS</dc:creator>
  <cp:lastModifiedBy>INFORMATICS</cp:lastModifiedBy>
  <cp:revision>5</cp:revision>
  <dcterms:created xsi:type="dcterms:W3CDTF">2024-07-31T01:29:52Z</dcterms:created>
  <dcterms:modified xsi:type="dcterms:W3CDTF">2024-08-07T03:42:05Z</dcterms:modified>
</cp:coreProperties>
</file>