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5A7CA-CB6E-FF02-58C6-4CEB3D553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F02B04-3C69-79CA-E00D-1A582E828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B93DD4-ABC8-D8A1-2B2B-ED06E487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030-EFC2-40B8-9649-6DD9906A2F45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7D7155-73C9-3127-EA1A-BBC18E7D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0618F5-4C41-7A54-12F4-F4271179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FBF-C7F3-44CF-8E3E-AF131E86B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820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94E97-8F01-0795-BB24-71ED7220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04903B-1A2F-A330-E077-CA326620A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83C2F9-713B-D48D-6E32-5A79EDAC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030-EFC2-40B8-9649-6DD9906A2F45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6792C1-D575-77F5-AA9D-FF71C4AF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8CD5C-E23D-BD59-DB3A-3A61B793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FBF-C7F3-44CF-8E3E-AF131E86B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841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7DC1EF6-2E5F-B304-1D03-C496D9370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16EB0C-911C-32D1-617B-05D6EB806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2FE74F-2569-8DA7-5E24-733F07CE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030-EFC2-40B8-9649-6DD9906A2F45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E9BE7E-1345-1366-39E9-18DFA16C5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33AE66-8022-53C0-676C-80C3045F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FBF-C7F3-44CF-8E3E-AF131E86B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4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7BA2E-BFE0-65D4-09A8-DC8DE1A8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19B37A-E0BB-C134-E618-B0C7FD730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029B74-376C-E780-109C-36FD390F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030-EFC2-40B8-9649-6DD9906A2F45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4C62EE-CA8D-678A-D7F4-F5816B5A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B6F848-ABE3-8133-84D1-C7CD6375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FBF-C7F3-44CF-8E3E-AF131E86B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06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309EA6-7B63-E16A-1C65-FE811160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A991F0-322E-DA6A-160C-888E71EC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DA01CC-574D-B129-012D-213538657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030-EFC2-40B8-9649-6DD9906A2F45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2FF545-E10A-5597-4154-D847D5159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396172-67A7-AF05-6BE6-0A74DD83C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FBF-C7F3-44CF-8E3E-AF131E86B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4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F7324-E85F-44D3-5A30-A27146A8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2C43B0-822E-FCA8-1E08-9526DD4B4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609EE5E-EF21-A6F3-1A77-F1C5CAB61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DA428E-D052-BA4E-13BA-3B6A706CD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030-EFC2-40B8-9649-6DD9906A2F45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AC422-83C3-3A35-65E4-5AD4FE066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E149AF-7B9A-AD63-1E0E-410D71DB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FBF-C7F3-44CF-8E3E-AF131E86B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892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C88370-7605-87BB-106C-126229F8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33755F-9CC2-147B-BC9A-8EBAFA3EF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E026B5-2F50-3DE1-32CC-2E816A632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7E1E16-2AF9-C917-7064-92152EDF3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B5CF3F-0067-3B55-C2EA-3672B8F9B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69E1955-EDF8-4658-F4EA-48FA85EF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030-EFC2-40B8-9649-6DD9906A2F45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61EE59-A474-D21B-3B10-CFD4C13A6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40FD374-DF50-6170-B23D-2A49AC3BE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FBF-C7F3-44CF-8E3E-AF131E86B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5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F134D-8B86-7A15-9EAC-EE5EFC19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4344DEA-9C98-00E5-1D4E-665F52F1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030-EFC2-40B8-9649-6DD9906A2F45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25BB38-8ED8-06E1-EF07-49A75815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CED9A0-EA54-300A-345C-BDBC2A2F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FBF-C7F3-44CF-8E3E-AF131E86B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82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76A97A-6196-8E47-2511-E1FB1F29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030-EFC2-40B8-9649-6DD9906A2F45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4E58762-7E5C-26F9-09BB-91BFABBBE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FDDBD2-3521-D93F-7718-78713570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FBF-C7F3-44CF-8E3E-AF131E86B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90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8D98D-1F8C-BA19-752C-B733DF97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316950-1175-0ACC-365B-31C31194E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A147E3-4AF7-67D5-1099-A1849DD45F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AA9FBC-5D1A-9FEA-5078-FD908B65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030-EFC2-40B8-9649-6DD9906A2F45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BA51B7-1F5A-2FE1-3FA4-6C27D6B4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BFC3F7-8791-06A8-926B-C248807F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FBF-C7F3-44CF-8E3E-AF131E86B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69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855BE-C05D-C6A2-F938-0A104FC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BEA2BD-E165-52EE-7DF5-83BDC1090D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B56F94-C2A7-A581-3AE1-F964CA3CB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827976-D759-1247-2FAD-B3A6108E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55030-EFC2-40B8-9649-6DD9906A2F45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62F42D-7F18-F143-C049-16DCABB8A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CE9996-8533-27A5-491E-5D5E3B97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CFBF-C7F3-44CF-8E3E-AF131E86B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057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BD8C9-DA7F-69D6-25B1-C2572EF3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1495E1-0B22-8E7A-0BA0-0A1F6C57D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A47419-AAE6-C700-7BFF-D66F23FA0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55030-EFC2-40B8-9649-6DD9906A2F45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D64F6-CECD-D579-7C3F-4FD475B42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F4C8EF-FB6A-5C47-D02B-742F833E7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0CFBF-C7F3-44CF-8E3E-AF131E86B0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798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88E01-C917-5AED-074D-A5CEFAEC4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95B8A8-137B-68E0-22BD-C1E402506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1715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 Антюхов</dc:creator>
  <cp:lastModifiedBy>Иван Антюхов</cp:lastModifiedBy>
  <cp:revision>1</cp:revision>
  <dcterms:created xsi:type="dcterms:W3CDTF">2025-06-20T10:26:34Z</dcterms:created>
  <dcterms:modified xsi:type="dcterms:W3CDTF">2025-06-20T10:26:47Z</dcterms:modified>
</cp:coreProperties>
</file>