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28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0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97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8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9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9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30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29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9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605A-6131-4895-8F79-B771961BE462}" type="datetimeFigureOut">
              <a:rPr lang="en-IN" smtClean="0"/>
              <a:t>17-03-2020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6054-CBF0-49DC-932D-8CE9A30093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HILBERT CURVE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400" dirty="0" smtClean="0"/>
              <a:t>Prepared By,</a:t>
            </a:r>
          </a:p>
          <a:p>
            <a:pPr algn="r"/>
            <a:r>
              <a:rPr lang="en-IN" sz="2400" dirty="0" err="1" smtClean="0"/>
              <a:t>Rutuja</a:t>
            </a:r>
            <a:r>
              <a:rPr lang="en-IN" sz="2400" dirty="0" smtClean="0"/>
              <a:t> A </a:t>
            </a:r>
            <a:r>
              <a:rPr lang="en-IN" sz="2400" dirty="0" err="1" smtClean="0"/>
              <a:t>Kulkarni</a:t>
            </a:r>
            <a:endParaRPr lang="en-IN" sz="2400" dirty="0" smtClean="0"/>
          </a:p>
          <a:p>
            <a:pPr algn="r"/>
            <a:r>
              <a:rPr lang="en-IN" sz="2400" dirty="0" smtClean="0"/>
              <a:t>PICT, Pune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793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basic element of a Hilbert curve is a U-shape. Look at the </a:t>
            </a:r>
            <a:r>
              <a:rPr lang="en-IN" dirty="0" smtClean="0"/>
              <a:t>image</a:t>
            </a:r>
          </a:p>
          <a:p>
            <a:pPr algn="just"/>
            <a:r>
              <a:rPr lang="en-IN" dirty="0" smtClean="0"/>
              <a:t>Here </a:t>
            </a:r>
            <a:r>
              <a:rPr lang="en-IN" dirty="0"/>
              <a:t>we have a </a:t>
            </a:r>
            <a:r>
              <a:rPr lang="en-IN" i="1" dirty="0"/>
              <a:t>2 x 2</a:t>
            </a:r>
            <a:r>
              <a:rPr lang="en-IN" dirty="0"/>
              <a:t> square grid. We start with our ‘string’ in the top left corner, and drape it through the other three squares in the grid to finish in the top right corner.</a:t>
            </a:r>
          </a:p>
          <a:p>
            <a:pPr algn="just"/>
            <a:endParaRPr lang="en-IN" dirty="0"/>
          </a:p>
        </p:txBody>
      </p:sp>
      <p:pic>
        <p:nvPicPr>
          <p:cNvPr id="8194" name="Picture 2" descr="http://datagenetics.com/blog/march22013/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1666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Now imagine that we double the size of the grid to make a 4 x 4 grid. </a:t>
            </a:r>
          </a:p>
          <a:p>
            <a:pPr algn="just"/>
            <a:r>
              <a:rPr lang="en-IN" sz="2400" dirty="0" smtClean="0"/>
              <a:t>We can represent this 4 x 4 grid as a nested set of 2 x 2 grids, each of size 2 x 2</a:t>
            </a:r>
          </a:p>
          <a:p>
            <a:pPr algn="just"/>
            <a:r>
              <a:rPr lang="en-IN" sz="2400" dirty="0" smtClean="0"/>
              <a:t>We want to traverse the grid at a high level following the 0-&gt;1-&gt;2-&gt;3 coarse pattern (shown by the big yellow arrows), and then within each of these grids, with a finer self-similar traversal pattern through each of the smaller grids.</a:t>
            </a:r>
            <a:endParaRPr lang="en-IN" sz="24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27689"/>
            <a:ext cx="3960440" cy="202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2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3063080"/>
            <a:ext cx="3325142" cy="330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772817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result of this is shown on the left. This convoluted and snaking pattern passes through every square on the grid.</a:t>
            </a:r>
          </a:p>
        </p:txBody>
      </p:sp>
    </p:spTree>
    <p:extLst>
      <p:ext uri="{BB962C8B-B14F-4D97-AF65-F5344CB8AC3E}">
        <p14:creationId xmlns:p14="http://schemas.microsoft.com/office/powerpoint/2010/main" val="15984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Here are some renderings of Hilbert Curves with ever increasing density: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6426"/>
            <a:ext cx="8136904" cy="46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07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Note: You can implement code in </a:t>
            </a:r>
            <a:r>
              <a:rPr lang="en-IN" dirty="0" err="1" smtClean="0">
                <a:solidFill>
                  <a:srgbClr val="FF0000"/>
                </a:solidFill>
              </a:rPr>
              <a:t>c++</a:t>
            </a:r>
            <a:r>
              <a:rPr lang="en-IN" dirty="0" smtClean="0">
                <a:solidFill>
                  <a:srgbClr val="FF0000"/>
                </a:solidFill>
              </a:rPr>
              <a:t>/Java in recursive manner.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Fractals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5328592"/>
          </a:xfrm>
        </p:spPr>
        <p:txBody>
          <a:bodyPr/>
          <a:lstStyle/>
          <a:p>
            <a:r>
              <a:rPr lang="en-IN" dirty="0" smtClean="0"/>
              <a:t>Before starting Hilbert Curve lets understand</a:t>
            </a:r>
          </a:p>
          <a:p>
            <a:r>
              <a:rPr lang="en-IN" dirty="0" smtClean="0"/>
              <a:t>What is Fractal?</a:t>
            </a:r>
          </a:p>
          <a:p>
            <a:pPr algn="just"/>
            <a:r>
              <a:rPr lang="en-IN" b="1" dirty="0"/>
              <a:t>Fractals</a:t>
            </a:r>
            <a:r>
              <a:rPr lang="en-IN" dirty="0"/>
              <a:t> are very complex pictures generated by a </a:t>
            </a:r>
            <a:r>
              <a:rPr lang="en-IN" b="1" dirty="0"/>
              <a:t>computer</a:t>
            </a:r>
            <a:r>
              <a:rPr lang="en-IN" dirty="0"/>
              <a:t> from a single formula. They are created using iterations. 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means one formula is repeated with slightly different values over and over again, taking into account the results from the previous iteration.</a:t>
            </a:r>
          </a:p>
        </p:txBody>
      </p:sp>
    </p:spTree>
    <p:extLst>
      <p:ext uri="{BB962C8B-B14F-4D97-AF65-F5344CB8AC3E}">
        <p14:creationId xmlns:p14="http://schemas.microsoft.com/office/powerpoint/2010/main" val="393245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47260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Definition by B. </a:t>
            </a:r>
            <a:r>
              <a:rPr lang="en-IN" b="1" dirty="0" err="1" smtClean="0">
                <a:solidFill>
                  <a:srgbClr val="FF0000"/>
                </a:solidFill>
              </a:rPr>
              <a:t>MandelBrot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dirty="0" smtClean="0"/>
              <a:t>A rough or fragmented geometric shape that can be subdivided in parts, each of which is (at least approximately) a reduced/size copy of the whole (self-similarity).</a:t>
            </a:r>
          </a:p>
          <a:p>
            <a:r>
              <a:rPr lang="en-IN" dirty="0" smtClean="0"/>
              <a:t>If you zoom any part of shape you can be able to same shape again.</a:t>
            </a:r>
          </a:p>
          <a:p>
            <a:r>
              <a:rPr lang="en-IN" dirty="0" smtClean="0"/>
              <a:t>Example: Mountains in nature, leaves, lighting bolt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9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1141"/>
            <a:ext cx="3672408" cy="55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4549"/>
            <a:ext cx="3816424" cy="56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3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26377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9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Image result for lighting examples of fractal geometry in 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76672"/>
            <a:ext cx="822386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5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en-IN" dirty="0"/>
              <a:t>Generation of </a:t>
            </a:r>
            <a:r>
              <a:rPr lang="en-IN" dirty="0" smtClean="0"/>
              <a:t>Fractals </a:t>
            </a:r>
            <a:r>
              <a:rPr lang="en-IN" dirty="0"/>
              <a:t>von Koch </a:t>
            </a:r>
            <a:r>
              <a:rPr lang="en-IN" dirty="0" err="1"/>
              <a:t>snowake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47260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Step 1 to step 5</a:t>
            </a:r>
          </a:p>
          <a:p>
            <a:r>
              <a:rPr lang="en-IN" dirty="0" smtClean="0"/>
              <a:t>Each Line is</a:t>
            </a:r>
          </a:p>
          <a:p>
            <a:pPr marL="0" indent="0">
              <a:buNone/>
            </a:pPr>
            <a:r>
              <a:rPr lang="en-IN" dirty="0" smtClean="0"/>
              <a:t>divided into </a:t>
            </a:r>
          </a:p>
          <a:p>
            <a:pPr marL="0" indent="0">
              <a:buNone/>
            </a:pPr>
            <a:r>
              <a:rPr lang="en-IN" dirty="0" smtClean="0"/>
              <a:t>three points</a:t>
            </a:r>
          </a:p>
          <a:p>
            <a:pPr marL="0" indent="0">
              <a:buNone/>
            </a:pPr>
            <a:r>
              <a:rPr lang="en-IN" dirty="0" smtClean="0"/>
              <a:t>continuously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96" y="1916832"/>
            <a:ext cx="6097852" cy="421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5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Hilbert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/>
          <a:lstStyle/>
          <a:p>
            <a:pPr algn="just"/>
            <a:r>
              <a:rPr lang="en-IN" dirty="0" smtClean="0"/>
              <a:t>A Hilbert curve (also known as a Hilbert space-filling curve) is a continuous fractal space-filling curve first described by the German mathematician David Hilbert in 1891.</a:t>
            </a:r>
          </a:p>
          <a:p>
            <a:pPr fontAlgn="t"/>
            <a:r>
              <a:rPr lang="en-IN" dirty="0"/>
              <a:t>Hilbert </a:t>
            </a:r>
            <a:r>
              <a:rPr lang="en-IN" dirty="0" smtClean="0"/>
              <a:t>curve</a:t>
            </a:r>
          </a:p>
          <a:p>
            <a:pPr marL="0" indent="0" fontAlgn="t">
              <a:buNone/>
            </a:pPr>
            <a:r>
              <a:rPr lang="en-IN" dirty="0" smtClean="0"/>
              <a:t>first order        </a:t>
            </a:r>
            <a:r>
              <a:rPr lang="en-IN" dirty="0"/>
              <a:t>first and </a:t>
            </a:r>
            <a:r>
              <a:rPr lang="en-IN" dirty="0" smtClean="0"/>
              <a:t>                            first to</a:t>
            </a:r>
          </a:p>
          <a:p>
            <a:pPr marL="0" indent="0" fontAlgn="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second orders                  </a:t>
            </a:r>
            <a:r>
              <a:rPr lang="en-IN" dirty="0" smtClean="0"/>
              <a:t>third orders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6148" name="Picture 4" descr="https://upload.wikimedia.org/wikipedia/commons/thumb/e/ed/Hilbert_curve_2.svg/120px-Hilbert_curve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88024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thumb/b/b0/Hilbert_curve_1.svg/120px-Hilbert_curve_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08612"/>
            <a:ext cx="1435597" cy="143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upload.wikimedia.org/wikipedia/commons/thumb/0/06/Hilbert_curve_3.svg/120px-Hilbert_curve_3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08611"/>
            <a:ext cx="1728192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Production rule for </a:t>
            </a:r>
            <a:r>
              <a:rPr lang="en-IN" dirty="0" smtClean="0"/>
              <a:t>Hilbert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2" name="Picture 4" descr="https://upload.wikimedia.org/wikipedia/commons/thumb/a/a7/Hilbert_curve_production_rules%21.svg/320px-Hilbert_curve_production_rules%2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2532418" cy="45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1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319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HILBERT CURVE</vt:lpstr>
      <vt:lpstr>Fractals </vt:lpstr>
      <vt:lpstr>Cont’d</vt:lpstr>
      <vt:lpstr>PowerPoint Presentation</vt:lpstr>
      <vt:lpstr>PowerPoint Presentation</vt:lpstr>
      <vt:lpstr>PowerPoint Presentation</vt:lpstr>
      <vt:lpstr>Generation of Fractals von Koch snowake</vt:lpstr>
      <vt:lpstr>Hilbert Curve</vt:lpstr>
      <vt:lpstr>Production rule for Hilbert Curve</vt:lpstr>
      <vt:lpstr>Recursion</vt:lpstr>
      <vt:lpstr>Cont’d</vt:lpstr>
      <vt:lpstr>PowerPoint Presentation</vt:lpstr>
      <vt:lpstr>Here are some renderings of Hilbert Curves with ever increasing density: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HILBERT CURVE</dc:title>
  <dc:creator>AbhiKul</dc:creator>
  <cp:lastModifiedBy>AbhiKul</cp:lastModifiedBy>
  <cp:revision>14</cp:revision>
  <dcterms:created xsi:type="dcterms:W3CDTF">2020-03-17T08:38:06Z</dcterms:created>
  <dcterms:modified xsi:type="dcterms:W3CDTF">2020-03-17T10:01:07Z</dcterms:modified>
</cp:coreProperties>
</file>