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4" r:id="rId7"/>
    <p:sldId id="265" r:id="rId8"/>
    <p:sldId id="262" r:id="rId9"/>
    <p:sldId id="273" r:id="rId10"/>
    <p:sldId id="266" r:id="rId11"/>
    <p:sldId id="274" r:id="rId12"/>
    <p:sldId id="267" r:id="rId13"/>
    <p:sldId id="268" r:id="rId14"/>
    <p:sldId id="270" r:id="rId15"/>
    <p:sldId id="271" r:id="rId16"/>
    <p:sldId id="284" r:id="rId17"/>
    <p:sldId id="286" r:id="rId18"/>
    <p:sldId id="317" r:id="rId19"/>
    <p:sldId id="318" r:id="rId20"/>
    <p:sldId id="272" r:id="rId21"/>
    <p:sldId id="275" r:id="rId22"/>
    <p:sldId id="276" r:id="rId23"/>
    <p:sldId id="277" r:id="rId24"/>
    <p:sldId id="278" r:id="rId25"/>
    <p:sldId id="279" r:id="rId26"/>
    <p:sldId id="280" r:id="rId27"/>
    <p:sldId id="281" r:id="rId28"/>
    <p:sldId id="282" r:id="rId29"/>
    <p:sldId id="283"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1" r:id="rId44"/>
    <p:sldId id="302" r:id="rId45"/>
    <p:sldId id="303" r:id="rId46"/>
    <p:sldId id="306" r:id="rId47"/>
    <p:sldId id="307" r:id="rId48"/>
    <p:sldId id="312" r:id="rId49"/>
    <p:sldId id="308" r:id="rId50"/>
    <p:sldId id="311" r:id="rId51"/>
    <p:sldId id="309" r:id="rId52"/>
    <p:sldId id="310" r:id="rId53"/>
    <p:sldId id="313" r:id="rId54"/>
    <p:sldId id="314"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14:44.34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2710 17968,'0'0,"0"0,0 0,0 0,0 0,0 0,0 0</inkml:trace>
  <inkml:trace contextRef="#ctx0" brushRef="#br1" timeOffset="8777.763">17390 5809,'0'0,"0"0,0 0,0 0,0 0,0 0,0 0,0 0,0 0,0 0,0 0,0 0,0 0,0 0,0 0,0 0,0 0,0 0,0 12,0 0,0 12,0 0,0 0,0 12,0 0,0 0,0 0,-12 0,0 25,-11-13,23 0,0 12,0 0,0-12,0 0,-12 0,12 0,0 1,0 11,0-12,-12 0,12 0,0 12,0-24,0 12,-24-12,24 0,0 1,0-1,0 0,0 0,0 0,0 0,0 0,0-12,0 0,0 12,0-12,0 0,0 0,0 0,0 0,0 1,0-1,0 0,0-12,0 0,0 12,0-12,0 0,0 0,0 0,0 0,0 12,0-12,0 0,0 0,0 0,0 0,0 0,0 0,0 0,0 0,0 0,0 0,0 0,0 0,0 0,0 0,0 0,0 0,0-12,0 12,0 0,0-12,0 0,0 0,0 0,0 0,0 0,0 0,0 0,0 0,0 0,0 0,0 0,0 0,0 0,0 0,0 0,0 0,0 0,0 0,0 0,0 0,0 0,0 12,24 0,-12-12,0 13,11-1,1 0,0 0,0 0,24-12,-12 0,-12 0,24 0,-24 0,0 0,12 0,-24 12,23-12,-23 0,36 0,-12 0,-12 0,24 12,0 0,0-12,11 12,-11-12,-12 0,0 0,-12 0,12 0,-24 0,36 0,-12 0,-12 0,11 0,1 0,12 0,-12 0,12 0,0 12,0-12,0 0,-13 0,-11 0,24 0,-12 0,0 0,-12 0,24 0,-12 0,-12 0,23 0,-11 12,0-12,-12 0,24 0,-12 0,-12 0,24 0,-12 0,-1 0,-11 0,0 0,0 0,0 0,0 0,-12 0,24 0,-24 0,-12 0,24 0,-12 0,0 0,12 0,-12 0,0 0,24 0,-24 0,-12 0,35-12,-23 0,0 0,12 12,-12 0,0 0,12-12,-12 12,0-12,-12 12,24 0,-12 0,0 0,-12 0,24 0,-12 0,0 0,-12 0,0 0,0 0,24 0,-24 0,0 0,0 0,0 0,0 0,0 0,0 0,0 0,0 0,0 0,0 0,0 0,0 0,0 0,0 0,0 0,0 0,0 0,0 0,0 0,0 0,0 0,0 0,0 0,0 0,0 0,0 0,0 0,0 0,0 0,0 0,0 0,0 0,0 0,0 0,0 0,0 0,0 0,0 0,0 0,0 0,0 0,0 0,0 0,0 0,0 0,0 0,0 0,0 0,0 0,0 0,0 0,0 0,0 0,0 0,0 0,0 0,0 0</inkml:trace>
  <inkml:trace contextRef="#ctx0" brushRef="#br1" timeOffset="11075.5157">17438 8010,'0'0,"0"0,0 0,0 0,0 0,0 0,0 0,0 0,0 0,0 0,0 0,-12 0,0 0,-12 0,24 12,-12-12,0 0,-11 12,23 0,-12 0,0 0,-12 0,24 0,-12 0,0 12,0 0,-12-12,12 12,-24 0,24 0,-24 0,-12 0,24 0,-12 0,-11 0,23 0,-12 1,0-1,12 12,-12 0,0 0,0 0,0 0,0 0,-11 0,-1-12,0 12,12-12,0 0,0 0,-12 0,36 1,-23-1,23 0,-24 0,24 0,-12 0,0 0,0 0,0 0,0 0,0 0,0 0,0 0,0 0,0 0,12-12,-11 12,-1 0,0 0,0-12,0 1,0-1,0 12,0-12,0 0,-12 0,36 0,-12 0,0 0,-12 0,24 0,-12 0,0-12,-12 0,24 0,-11 0,-1 12,12-12,0 0,0 0,0 0,0 0,0 0,0 0,0 0,0 0,0 0,0 0,0 0,0 0,0 0,0 0,0 0,0 0,0 0,0 0,0 0,0 0,0 0,0 0,0 0,0 0</inkml:trace>
  <inkml:trace contextRef="#ctx0" brushRef="#br1" timeOffset="12367.6899">15811 8852,'0'0,"0"0,0 0,0 0,0 0,0 0,0 0,0 0,0 0,-24 12,12 0,12 12,-12 0,0 12,-12 12,12 0,-24 0,25 12,-25-12,36 0,-12-12,0 1,-12-1,24 0,-12-12,12 0,0-12,0 0,0 0,0 0,0-12,0 0,0 0,0 0,0 0,0 0,12 0,-12 12,24-12,0 0,0 0,-1 12,13 0,0-12,-12 0,12 0,-12 0,0 0,0 0,0 0,0 0,0 0,0 0,0 12,-1-12,-11 0,24 0,-24 0,12 0,0 0,0 0,0 0,0 0,-12 0,0 0,-12 0,24 0,-12 0,-12 0,0 0,0 0,0 0,0 0</inkml:trace>
  <inkml:trace contextRef="#ctx0" brushRef="#br1" timeOffset="13820.3408">17522 5689,'0'0,"0"0,0 0,0 0,0 0,-12 0,-12 12,12 12,-24 0,-12 12,1 0,-1 12,12 0,-12 0,0 0,0 0,0 0,12 1,-11-13,35 0,-24-12,24 0,0-12,-12 0,24 0,0-12,0 0,0 0,0 0,0 0,0 0,0 0,0-12,24 0,-12 0,0-12,-12 0,36-12,-24 0,12 12,-1-13,-11 1,24 0,-24 0,12 12,0 0,0 0,0 0,0 0,0 12,-24 0,36 0,-24 0,0 0,-12 12,36 0,-24 0,23 0,-23 0,24 12,-24 0,24 0,-24 0,24 12,-12-12,0 0,0 12,0-12,-12 0,0 0,12 12,-12-12,0 0,-12 0,23 0,-11 0,0 0,-12 0,12 0,12 0,-12 0,-12 0,0 1,0-1,0 0,0-12,0 0,0 0,0 12,12-12,-12 0</inkml:trace>
  <inkml:trace contextRef="#ctx0" brushRef="#br1" timeOffset="15113.442">19556 7805,'0'0,"0"0,0 0,0 0,0 0,0 0,0 0,0 12,0 0,24 0,-12 0,0 0,-12 0,36 0,-24 0,24 12,-24 1,23-13,-23 0,24 0,-12 0,0 0,-12 0,0 0,-12 0,24 0,-12 0,-12 0,12-12,-12 12,0-12,0 0,0 0,0 0,0 12,0 0,0-12,24 0,-24 0,0 0,0 0,0 12,0-12,0 0,0 0,0 0,0 12,0-12,0 0,0 0,0 12,0 0,-24 0,24 0,-12 0,-24 12,24 0,-24-12,24 0,-24 0,24 0,0 0,0 0,-11 0,23 0,-12 0,12-12,-12 0,12 0,0 0,0 0,0 0,0 0</inkml:trace>
  <inkml:trace contextRef="#ctx0" brushRef="#br1" timeOffset="43811.5173">20705 7901,'0'0,"0"0,0 0,0 0,23 0,-11 0,0 0,0 0,24 0,-24 0,24 0,0 12,-12 0,12 0,0 1,-12-1,-12 0,12 0,-12 12,-1 0,-11 0,-11 12,-25 12,24-12,-36 0,24 12,-12 0,0-12,-12 0,24-11,0-1,0-12,12 0,-11 0,23-12,0 0,0 0,0 0,0 0,0 0,0 0,0-12,23 0,1-12,12 0,12-13,12 1,0-12,0 0,11 0,-11 0,0 12,-12 0,0 0,-12 12,-12 0,11 12,-23 0,-12-1,24 1,-12 0,-12 12,0 0,0 0,0 0,0 0,0 0,0 0,-12 12,-12 13,12-1,-23 12,23 0,-24 0,36 0,-12 12,0 0,-12-12,24 12,-12 0,12-12,0 13,0-13,12 0,-12 0,36 0,-24 0,36-12,-13 0,1 0,-12-12,24 0,-12 0,-12-12,0 0,-12 0,0 0,-12 0,24 0,-12 0,-12 0,0 0,0 0,0 0,0 0,0 0,12 0,-12 0</inkml:trace>
  <inkml:trace contextRef="#ctx0" brushRef="#br1" timeOffset="46513.1176">18192 5328,'0'0,"0"0,0 0,0 0,0 0,0 0,0 0,0 0,0 0,0 0,0 0,0 0,0 0,0 0,0 0,0 12,0 12,0-12,24 24,-12-12,0 0,-12 0,12 0,12 0,-12 0,0 0,-12-12,36 0,-24 0,23-12,-23 0,24 0,-24-12,24 0,-24-12,24 0,-24 0,0 0,-12 0,0 12,0 0,0 0,0 0,0 0,0 12,0 0,0 0,0 0,0 0,0 0,0 12,0 12,0 12,0 12,0 24,0 1,0-13,-12-12,12 0,0 0,0-12,-12 0,12 0,0 0,-24-12,12 0,12 0,0-12,-12 13,0-13,-12 0,24 0,-12 0,0 0,-12-12,24 0,-12 0,0 0,-11 0,23 0,-12 0,0 0,-12 0,24 0,-12 0,0 0,12 0,0 0,0 0,0 0,0 0</inkml:trace>
  <inkml:trace contextRef="#ctx0" brushRef="#br1" timeOffset="48117.7452">15321 10259,'0'0,"12"0,11 0,1 0,12 0,12 0,0-12,0 12,0-12,-24 0,23 12,-11 0,-24 0,24-12,-24-1,0 13,12-12,-12 0,0 12,-12 0,24 0,-12 0,-12 0,0 0,0 0,0 0,0 0,0 12,0 13,-12-1,-12 12,12 0,-36 12,24 0,-12 0,0 12,13 0,-1-12,0 1,0-13,0 0,-12 0,36-24,-12 0,12 0,0 0,0-12,0 0,0 0,0 0,0 0,0 0,0 0,0 0,12 0,-12-12,36-12,-12 12,24 0,-1 0,1 0,0 0,-12 12,-12 0,0 0,0 12,0 0,-12 0,0 0,-12-12,24 12,-12-12,0 12,-12-12,24 0,-13 0,1 0,0 0,-12 0,0 0,0 0,0 0,24 0,-24 0</inkml:trace>
  <inkml:trace contextRef="#ctx0" brushRef="#br1" timeOffset="56242.6882">22272 7781,'0'0,"-12"12,0 0,-24 12,24 0,-24 12,24 25,-24 11,24-12,0-12,-12 12,13 0,-1 0,12-12,0 1,0-13,0 0,12 0,-1 0,-11-12,24 0,0 0,-24-12,24 0,-12 0,0 0,-12 0,0-12,0 0,0 0,0 0,0 0</inkml:trace>
  <inkml:trace contextRef="#ctx0" brushRef="#br1" timeOffset="57838.7292">22798 8046,'0'0,"0"0,0 0,0 0,0 0,0 0,0 0,0 0,0 0,0 0,0 12,-24 0,24 12,0 0,-12 0,12 0,0 0,0 0,0 0,0-12,0 0,12 0,-12 0,24 0,-12 0,0 0,-12 0,24 0,-12-12,0 0,-12 0,24 0,-12-12,0 0,24 0,-24 0,24-12,-12 0,0 0,-1 0,13 0,0 0,-12 0,24 0,-12 0,-12 0,24 0,-12 0,0 0,-13 12,25 0,-12 0,-12 12,24 0,-24 0,0 0,0 12,0 0,-24 0,24 0,-12 0,0 12,-12 0,0 0,0 0,0 0,0 0,-12 0,0 0,-12 0,12 0,0-12,-12 12,0-12,0 0,12 0,-24 0,36 0,-24-12,-12 0,36 0,-24 0,0 0,1 0,-1-12,0 0,0 0,0 0,0 0,0-12,-12 0,24 0,-24-12,24 0,0 12,-12 0,24 0,-12 12,0 0,-12 0,24 0,-11 0,-1 12,-12 0,24 0,-12 0,12 0,-12 0,-12 0,12 0,12 0,0 0,0 0,-12 0,12 0,-12 0,-12 0,24 0,-12 12,0 0,-12 0,24 0,0 0,0-12,0 12,0-12,0 0,0 12,0 0,0-12,0 0,0 12,0-12,0 0,0 0</inkml:trace>
  <inkml:trace contextRef="#ctx0" brushRef="#br1" timeOffset="59716.9894">23971 7733,'0'0,"0"0,0 0,0 0,12 0,12 12,0 0,0 0,0 0,-1 0,1 0,-24 0,24 0,-12 0,0 12,-12 0,0 0,0 13,0-1,0 0,0 0,-12-12,-24 12,24-12,-23 12,23 0,-24-12,24 0,-24 0,24 0,0 0,0-12,-12 0,24 0,-12 0,0 1,12-13,0 0,0 0,0 0,0 0,0 0,0 0,0 0</inkml:trace>
  <inkml:trace contextRef="#ctx0" brushRef="#br1" timeOffset="61031.196">19496 5015,'0'0,"0"0,0 0,0 0,0 12,0 0,-12 0,-24 12,24 12,-24 0,24 12,-23-11,23-1,-24 0,36 0,-12 0,0 12,-12 0,24 0,0 12,0-24,24 12,-12 1,0-13,-12 0,36 0,-24 0,11-12,1 0,-24-12,24 0,-12 0,0 0,-12 0,24 0,-12 0,0-12,-12 0,0 12,0-12,0 0,0 0,0 0</inkml:trace>
  <inkml:trace contextRef="#ctx0" brushRef="#br1" timeOffset="62247.1615">19843 5352,'0'0,"0"0,0 0,-12 12,-12 12,24 0,-12 12,12 0,0 0,0 0,0 0,0 0,12 0,-12-11,24-1,-12 0,0 0,-12-12,36 0,-24-12,24 0,-24-12,36 0,-12-12,-13 0,25-12,-24-1,0 1,12 0,-24 0,24 12,-24 0,24 0,-12 0,12 0,-24 0,23 12,-23 0,36 0,-24 12,12 0,-12 0,0 12,0 0,0 0,-24 0,24 12,-12 0,0 0,-12-12,0 12,0-12,0 12,0 0,0-12,0 0,0 0,-12 12,0-12,-12 0,24 0,-12 1,-24-1,36 0,-24-12,0 12,0-12,-12 0,12-12,0 0,1 0,-1-1,-24-11,24 12,-12-12,-12 12,24-12,-12 12,0 0,-12 0,-11 0,11 0,24 0,-12 0,0 0,24 12,0 0,-12 0,24 0,-12 0,0 0,12 0,0 0,0 0,0 0,0 0,0 0,0 0,0 0</inkml:trace>
  <inkml:trace contextRef="#ctx0" brushRef="#br1" timeOffset="63344.2561">21063 5099,'0'0,"0"0,0 0,0 0,0 0,0 0,24 0,-12 12,0 0,12 0,0 0,0 0,0 0,12 0,-12 0,12 13,-24-1,24 0,-24 12,-12 0,24 0,-24 0,0 0,0 12,-24 0,24-12,-12 0,0 0,-12 1,24-1,-12-12,0 0,-12 0,24-12,-12 12,0-12,0 0,-12 0,24 0,0 0,0 0,0 0,0 0,0-12,0 0,0 0,0 0,0 0,0 0</inkml:trace>
  <inkml:trace contextRef="#ctx0" brushRef="#br1" timeOffset="64539.4433">16840 10030,'0'0,"0"0,0 0,-24 12,0 0,-12 12,0 0,0 0,-11 12,23 0,-12 1,0-1,24 0,-12 12,0 0,24 0,-12-12,12 12,0-12,12 12,-12-12,24 1,0-1,-12 0,24-12,-24 0,24 0,-24-12,12 0,-12 0,-1 0,-11 0,24-12,-12 0,0 0,-12 0,24 0,-12 0,0 0,0 0,-12 0,0 0</inkml:trace>
  <inkml:trace contextRef="#ctx0" brushRef="#br1" timeOffset="65698.1884">17139 10295,'0'0,"0"0,0 0,0 12,0 0,0 0,0 24,0 0,0 0,0 0,0 0,0 0,0-12,24 0,-12 0,0 0,12-12,-12 1,0-1,24 0,-12-12,24 0,-13-12,1 0,12-13,-24 1,36-12,-12-12,-12 0,0 12,-12 0,23 0,-35 12,24 0,-24 0,36 0,-12 0,0 12,-12 0,0 0,0 0,12 12,-13 0,1 0,-12 0,0 0,-12 12,24 0,-12-12,0 12,-12 0,0 0,0 0,0 12,0 0,-12 0,-24 0,24 0,-24 0,24 12,-23-12,23 0,-12-12,0 0,12 0,0-12,-12 0,24 0,-12 0,0 0,-12 0,0 0,0-12,0 0,-12 0,12-12,-11 0,-1 0,-12 0,24 0,-12 0,-12 12,36 0,-24 0,24 12,-24 0,24 0,0 0,-11 0,23 0,-12 0,0 0,-12 0,24 0,-12 0,0 0,12 0,0 12,0-12,0 0,0 0,0 12,0-12</inkml:trace>
  <inkml:trace contextRef="#ctx0" brushRef="#br1" timeOffset="66834.5144">18539 9802,'0'0,"0"0,0 0,0 0,0 0,12 12,-12 0,24 0,0 12,0 12,0 0,0 0,0 0,-1 0,-11 12,0 0,-12 0,0 1,-12 11,0-12,-11 0,-1 0,0-12,0 0,0 0,12 0,0-12,-12 0,24 0,-12-11,0-1,12 0,0 0,0 0,0-12,0 0,0 0,0 0,0 0,0 0,0 0,0 0,0 0,0 0</inkml:trace>
</inkml:ink>
</file>

<file path=ppt/ink/ink10.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50:18.048"/>
    </inkml:context>
    <inkml:brush xml:id="br0">
      <inkml:brushProperty name="width" value="0.05292" units="cm"/>
      <inkml:brushProperty name="height" value="0.05292" units="cm"/>
      <inkml:brushProperty name="color" value="#FF0000"/>
    </inkml:brush>
  </inkml:definitions>
  <inkml:trace contextRef="#ctx0" brushRef="#br0">12964 8755,'0'0,"0"0,0 0,0 0,0 0,0 0,0 0,0 0,0 0,0 0,0 0,0 0,0 0,0 0,0 0,0 0,0 0,0 0,0 0,0 0,0 0,0 0,0 0,0 0,0 0,-12 0,0 0,-12 12,24 0,-24 0,0 0,0-12,-12 12,-12 0,24-12,-24 12,-23-12,23 0,-12-12,0 12,12-12,12 0,-12 0,13 0,-13 0,-24 0,0 0,-12-12,13 0,-1 0,12 12,12-12,0 12,-12-12,-23 0,-25 0,12 0,13 0,11 12,-24-12,-24 0,-11 0,47 0,12-1,1 1,-13 0,12 0,-48 0,13-12,11 12,-12 0,13 0,-13-12,-12 12,24 0,13 0,23 0,-24 0,12 0,-35 0,-13-1,36 1,1 12,-1 0,0 0,-12-12,1 12,11 0,36 0,0 0,0 0,12 0,1 0,-1 0,-12 0,0 0,0 0,-12 12,36-12,-12 0,1 12,-13 0,36 0,0 0,-12-12,24 12,-12 0,0 0,0 0,-12 0,24 0,0 0,0 0,0 0,0 0,0 0</inkml:trace>
  <inkml:trace contextRef="#ctx0" brushRef="#br0" timeOffset="1846.5738">13550 12820,'0'0,"0"0,0 0,0 0,0 0,0 0,0 0,0 0,0 0,0 0,0 0,0 0</inkml:trace>
  <inkml:trace contextRef="#ctx0" brushRef="#br0" timeOffset="3102.9076">13071 12700,'0'0,"0"0,0 0,0 0,0 0,0 0,0 0,0 0,-12 12,0 0,0 0,12 0,-24-12,24 12,-12 0,0 0,-11 0,23 0,0 0,-12 0,0 0,-12 0,24 0,-12 0,0 0,-12 0,24 0,-12 1,0-1,12 0,0 0,-24 0,24 0,0 0,0-12,0 0,-12 0,12 12,0-12,-12 0,12 0,0 12,-12-12,12 12,0-12,-24 0,24 0,0 0,0 0</inkml:trace>
</inkml:ink>
</file>

<file path=ppt/ink/ink11.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51:37.277"/>
    </inkml:context>
    <inkml:brush xml:id="br0">
      <inkml:brushProperty name="width" value="0.05292" units="cm"/>
      <inkml:brushProperty name="height" value="0.05292" units="cm"/>
      <inkml:brushProperty name="color" value="#FF0000"/>
    </inkml:brush>
  </inkml:definitions>
  <inkml:trace contextRef="#ctx0" brushRef="#br0">13299 12760,'0'0,"0"0,0 0,0 0,0 0,0 0,0 0,0 0,0 0,0 0,0 12,0 12,-12 12,12 12,0 13,0 11,0 24,0 0,12 0,0 1,-1 23,37 0,24 0,0 1,-12-1,35 12,1-36,0 1,12-1,-1-12,13-12,12 0,-1-12,-23-11,-12-13,-1 0,-23-12,12 0,-24 0,-1-12,13 0,-12 0,-24-12,-12 0,24 0,-36 0,24 0,-24 0,-12 0</inkml:trace>
  <inkml:trace contextRef="#ctx0" brushRef="#br0" timeOffset="820.8094">16972 14648,'0'0,"0"0,0 0,0 0,0 12,0 12,-12 12,12 13,0 11,0-12,0 0,0 0,0-12,0 0,0-12,0 0,0-12,0 0,0-12,0 0,0 0,0 0,0-12,0-12,0-24,0-12,0-12,0 0,12-12,0-1,12-11,-1 0,13 24,-12 0,24 11,-12 13,0 12,-12 0,24 12,0 0,11 12,-11 24,0 0,-48-12</inkml:trace>
  <inkml:trace contextRef="#ctx0" brushRef="#br0" timeOffset="1101.279">16828 14769,'0'0,"0"0,0 0,0 0,36 0,12-12,12 12,-1-12,1-1,24 1,-24 0,0 0,11-12,-71 24</inkml:trace>
  <inkml:trace contextRef="#ctx0" brushRef="#br0" timeOffset="1275.6743">17965 14408,'0'0,"0"0,0 0,0 0,0 0,0 0,0 0,0 0</inkml:trace>
  <inkml:trace contextRef="#ctx0" brushRef="#br0" timeOffset="1527.4448">17941 14793,'0'0,"0"0,0 0,0 0,0 0,0 12,0 12,0 12,0 0,24 0,-12 0,0 0,-12-36</inkml:trace>
  <inkml:trace contextRef="#ctx0" brushRef="#br0" timeOffset="2094.2747">18443 14708,'0'0,"0"0,0 0,0 0,0 12,0 13,0 11,0 0,0 0,0 0,0 0,0 0,0-12,0-12,0 0,0 0,0-12,0 0,0 0,0 0,0 0,0 0,0-12,0-12,0-12,0 0,24 0,0 0,-12 0,36 12,-12 0,0 12,12 12,-24 0,23 0,-11 24,-12 0,0 12,0 0,-24 0,24 0,-12-12,-12 0,0 0,0-12,0-12</inkml:trace>
  <inkml:trace contextRef="#ctx0" brushRef="#br0" timeOffset="2287.064">19353 14336,'0'0,"0"0,0 0,0 0,0 0,0 0,0 0,0 0</inkml:trace>
  <inkml:trace contextRef="#ctx0" brushRef="#br0" timeOffset="2494.3821">19341 14781,'0'0,"0"0,0 0,0 0,0 0,0 12,12 12,-12 12,0 0,0 0,23 12,-23-48</inkml:trace>
  <inkml:trace contextRef="#ctx0" brushRef="#br0" timeOffset="2810.4197">19855 14251,'0'0,"0"0,0 0,0 0,0 12,0 25,0 11,0 12,0 0,0 0,0 0,0-12,0 0,0-12,0 1,0-13,0 0,0-12,0-12,0 0</inkml:trace>
  <inkml:trace contextRef="#ctx0" brushRef="#br0" timeOffset="3359.457">19747 14769,'0'0,"0"0,0 0,0 0,0 0,0 0,0 0,12 0,36 0,0-12,0 0,24-13,-1 1,-11 12,24-12,-24 0,0 12,-12 0,-1-12,1 12,-12-12,-12 12,12-12,-24 0,12 12,-12 0,0 0,-12 0,0 0,0 0,0 12,-12 0,0 0,-24 12,0 0,-24 24,12 12,25 12,-13 24,0 1,36-13,0 0,24 0,0 0,23-24,1 0,12-12,-12-11,0-13,24-12,-1-25,-11-11,-60 36</inkml:trace>
  <inkml:trace contextRef="#ctx0" brushRef="#br0" timeOffset="4153.7599">17845 15526,'0'0,"0"0,0 0,0-12,-12 0,-24 0,12 0,-24 12,-11 0,11 12,0 0,12 12,-12 12,24-12,0 12,12 1,0-1,12 12,12 0,24 24,12 0,-12-12,12-12,0 0,0-11,-25-1,1 0,-24 0,0 0,0 0,-47 12,-1-12,0 0,0 0,12-12,0-12,0 0,12-12,24 0</inkml:trace>
  <inkml:trace contextRef="#ctx0" brushRef="#br0" timeOffset="4442.5129">18168 15995,'0'0,"0"0,0 0,0 12,0 24,0 12,0 25,0-1,-24 24,24 0,-12 0,0-23,12-1,-24-12,24-24,0 0,0-24,-12 0,12-12</inkml:trace>
  <inkml:trace contextRef="#ctx0" brushRef="#br0" timeOffset="4777.9472">17977 15863,'0'0,"0"-12,12 0,0-12,35-12,-11 0,0 0,-12 12,24 0,-12 11,-12 1,24 12,-24 12,0 1,-24-1,23 12,-11 12,-12 0,0 0,-12 12,-11 0,11-12,-24 0,24 0,-24-12,24 0,12-24</inkml:trace>
  <inkml:trace contextRef="#ctx0" brushRef="#br0" timeOffset="5379.4856">19341 15887,'0'0,"0"0,0 0,0 0,0-12,-12 0,-12 0,-24-12,12 0,-12 12,12 0,0 0,-12 12,1 12,11 0,-12 12,12 12,0 0,24 12,0-12,12 0,0 0,12 0,0-11,-12-13,24 0,-12 0,0-12,24 0,-24-12,24 0,-24-13,24 1,-25 12,1 0,-12 0,24 12,-24 0,0 0,0 0,0 12,12 0,0 12,-12 1,24-1,0 0,0-12,0 12,0-12,0-12,-24 0</inkml:trace>
  <inkml:trace contextRef="#ctx0" brushRef="#br0" timeOffset="5651.7463">19640 15683,'0'0,"0"0,0 0,-12 12,-12 0,24 12,-24 0,0 12,24 0,-12 12,0-12,12 0,0 12,12 0,0-12,12 1,0-25,0 0,0-12,-24 0</inkml:trace>
  <inkml:trace contextRef="#ctx0" brushRef="#br0" timeOffset="6043.1328">20058 15995,'0'0,"0"0,0 0,0 0,0 0,0 0,24 0,-12-12,0-12,12-12,0 0,0-12,-12 0,0 12,-12-12,0 12,0 11,-12 13,0 12,-12 0,12 12,-24 13,-12 11,1 12,35 0,-12 12,0 0,48 0,0-12,-12 0,35 1,1-25,48 12,-36-24,12-24,-72 12</inkml:trace>
  <inkml:trace contextRef="#ctx0" brushRef="#br0" timeOffset="6515.2876">17043 16873,'0'0,"0"0,0 0,0 0,0 0</inkml:trace>
  <inkml:trace contextRef="#ctx0" brushRef="#br0" timeOffset="6725.4816">17127 17559,'0'0,"0"0,0 12,0 12,0 0,0 12,12 0,-12-36</inkml:trace>
  <inkml:trace contextRef="#ctx0" brushRef="#br0" timeOffset="7145.2556">17510 17066,'0'0,"0"0,-24 12,12 0,-24 12,24 12,-24 0,24 0,0-12,12 0,0 0,12 0,0 0,-12 0,36 12,0 0,-12 1,12-13,-12 12,0-12,-12 0,-12 0,0 0,-12 12,-12 0,12-12,-12 0,0 0,-24-12,48-12</inkml:trace>
  <inkml:trace contextRef="#ctx0" brushRef="#br0" timeOffset="7662.8459">18491 17294,'0'0,"0"0,0 0,0 0,0 0,0 0,0 0,0 0,0 0,0 0,0 12,0 0,0 12,0 12,12 0,12 0,-12-11,0-1,-12 0,24 0,-12-12,-12 0,0-12,12 0,-12-12,24-12,0-12,0-13,0 1,11-12,-23 24,24 0,-24 12,0 0,-12 24</inkml:trace>
  <inkml:trace contextRef="#ctx0" brushRef="#br0" timeOffset="7836.5226">19221 16993,'0'0,"0"0,0 0,0 0,0 0</inkml:trace>
  <inkml:trace contextRef="#ctx0" brushRef="#br0" timeOffset="8076.7228">19257 17523,'0'0,"0"0,0 0,0 0,0 12,0 0,24 0,-12 24,0-12,-12 0,0-24</inkml:trace>
  <inkml:trace contextRef="#ctx0" brushRef="#br0" timeOffset="9241.4149">19652 17366,'0'0,"0"0,0 0,0 0,0 0,0 0,24-12,-12 0,0-12,23-12,-23 0,-12 0,12 0,12 0,-24 0,0 12,-24 0,12 12,12 12,-12 0,0 0,-11 12,11 12,-24 12,36 12,-12 0,0 0,12 12,12-12,0 0,-12-12,36 1,11-1,1-12,12-24,0-12,12-12,-1-12,-11-13,12 1,-12-12,-36 0,24 12,-24 12,-12 12,0 0,-12 0,0 12,0 0,-12 0,0 12,-12 0,24 0,-12 12,-24 12,24 0,12 12,-12 0,12 0,12 0,-12 12,36-12,-12-12,24 0,-13 0,1-12,-12-12,24-12,-12 0,-12-12,24 0,-24-12,0 12,-24 0,24 0,-12 12,-12 0,0 0,0 12,0 0,0 0,0 0,0 0,0 12,0 0,0 0,12 12,-12 0,35 12,-11 0,12-12,0-12,-12 0,24-12,-12-12,12-12,-24-12,23-12,1-24,0-12,-24 0,-12 23,-12 1,0 12,0 12,-12 12,-12 12,24 12,-12 0,0 0,12 0,0 0,0 0</inkml:trace>
  <inkml:trace contextRef="#ctx0" brushRef="#br0" timeOffset="9744.428">21817 16969,'0'0,"0"0,0 0,0 0,0 0,0 0,0 0,0 0,0 0,0 0,0 0,0 0,0-12,24 0,-12-12,0 0,-12 0,0-12,0 0,0 12,-24 0,0 12,-24 12,24 12,-35 12,-13 12,0 12,24 0,0 24,12 1,13-13,-1-12,24 0,24 0,-1 0,13-12,0 0,0-12,36-12,-72-12</inkml:trace>
  <inkml:trace contextRef="#ctx0" brushRef="#br0" timeOffset="10381.5737">22571 16801,'0'0,"0"0,0 0,0 0,0-12,-24 0,0 0,0 12,-12 0,-12 0,1 12,-1 0,0 12,24 0,-12 12,-12 24,36 12,-24-11,36-13,0 0,24 0,0-12,0 0,0-12,24-12,12-12,12-12,-1-24,13-36,-12-36,24-61,-37-83,-11 23,-12 61,-24 24,-12 23,0 49,0 12,-12 24,12 12,-12 12,-12 0,24 12,-24 12,0 24,-23 24,23 36,-12 13,24 23,0 12,-12 12,24-11,-12-13,12 0,0-35,0-25,0-12,0-60</inkml:trace>
  <inkml:trace contextRef="#ctx0" brushRef="#br0" timeOffset="11067.8245">21865 16741,'0'0,"0"0,0 0,0 0,0 0,0 0,0 0,0 0,0 0,0 0,0 0,0 12,-12 0,0 12,-12 0,24 0,-24 0,0 0,0 0,-11 0,11 0,0-12,-24 12,24-12,0 1,0-1,0-12,12 0,0 0,0 0,12 0,0 0,0 0</inkml:trace>
  <inkml:trace contextRef="#ctx0" brushRef="#br0" timeOffset="14909.5524">12150 2032,'0'0,"0"0,0 0,-12 0,-12 13,12-1,-24 12,24 0,-36 12,36 12,-23 12,35-12,-12 0,12-12,0 0,12 0,-12-12,23 1,1-1,0-12,0 0,12-12,-12 0,24-12,0-12,0-13,11 1,-11-12,0 0,-12 0,0 12,-12 0,12 0,-12 0,0 12,0 0,11 12,1 0,-12 12,24 0,-12 12,-12 0,12 12,-24 0,24 12,-24 0,-12 0,0 12,-12 0,-24 0,24 0,-24-12,12 1,-12-13,-12-12,36 0,-24-12,-11-12,-1-12,12-12,-12-25,12-11,0 0,24 0,-24 24,24 0,0 12,-12 12,24 12,-11 12,-13 0,0 12,-24 0,24 12,-24 12,48-36</inkml:trace>
  <inkml:trace contextRef="#ctx0" brushRef="#br0" timeOffset="16257.0477">10906 9934,'0'0,"0"0,0 0,0 0,0 0,0 0,0 0,0 0,0 12,0 0,0 0,0 0,0 12,0 0,0 0,-12 0,0 0,-12 12,24 0,0 1,0-1,-12 0,0 0,12 12,0-12,-24 0,24 12,-12 0,12-12,0 0,0 12,0-48</inkml:trace>
  <inkml:trace contextRef="#ctx0" brushRef="#br0" timeOffset="16440.4472">10690 11329,'0'0,"0"0,0 0,0 12,0 0,0-12</inkml:trace>
  <inkml:trace contextRef="#ctx0" brushRef="#br0" timeOffset="16641.9155">10690 12014,'0'0,"0"0,0 13,0-1,0 0,0-12</inkml:trace>
  <inkml:trace contextRef="#ctx0" brushRef="#br0" timeOffset="16903.2714">10535 13205,'0'0,"0"0,0 0,0 12,0 12,0 0,0 0,0 0,0-24</inkml:trace>
  <inkml:trace contextRef="#ctx0" brushRef="#br0" timeOffset="17087.2378">10583 13770,'0'0,"0"12,0 0,0 12,0 13,0-1,0 0,0 12,0 0,0 0,0 0,0 0,0-48</inkml:trace>
  <inkml:trace contextRef="#ctx0" brushRef="#br0" timeOffset="17244.5807">10642 14757,'0'0,"0"12,0 12,0 12,0 0,0 0,0 0,0 0,0-36</inkml:trace>
  <inkml:trace contextRef="#ctx0" brushRef="#br0" timeOffset="17462.5791">10726 16188,'0'0,"0"12,0 0,0 24,0 12,0 0,0-48</inkml:trace>
  <inkml:trace contextRef="#ctx0" brushRef="#br0" timeOffset="18038.8368">10343 16897,'0'0,"0"0,0 0,0 0,12 12,-12 0,24 0,0 12,0 0,0-12,0 13,0-13,12 12,-24-12,24 0,-12 0,-24 0,24-12,-13 0,1 0,12-12,0-12,0-12,0-1,12-11,-24 0,24 0,-12 0,12 0,-24 12,24 12,-36 24</inkml:trace>
  <inkml:trace contextRef="#ctx0" brushRef="#br0" timeOffset="18601.5985">10559 17992,'0'0,"0"0,0 0,0 0,24 0,0 0,11-12,25 0,-12 0,36-12,-24-1,23 1,-23 12,-60 12</inkml:trace>
  <inkml:trace contextRef="#ctx0" brushRef="#br0" timeOffset="19347.8528">11612 17450,'0'0,"0"-12,0-12,-24 0,0 0,0 12,-12 0,24 12,-24 0,24 12,-24 12,24 12,-24 0,36 25,-12-1,12 0,0 0,12-24,-12 0,36 0,-24-12,24-12,-24 0,24 0,-24-12,36 0,-12 0,-12-12,23-12,-11-12,12-12,0 0,0 0,0 0,0 12,-24 0,23 12,-11 0,-12 11,24 1,0 12,0 0,-12 12,0 1,-1 11,-11 0,0 0,-24 0,24 12,-24 0,-24 0,12 0,-24-12,25-12,-13 0,-12 0,0-12,-12-12,-12-12,0-12,0 0,13 0,11 0,0 0,-12 0,24 12,-12 0,24 11,-24 1,12 0,-23 12,47 0</inkml:trace>
</inkml:ink>
</file>

<file path=ppt/ink/ink12.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56:51.560"/>
    </inkml:context>
    <inkml:brush xml:id="br0">
      <inkml:brushProperty name="width" value="0.05292" units="cm"/>
      <inkml:brushProperty name="height" value="0.05292" units="cm"/>
      <inkml:brushProperty name="color" value="#FF0000"/>
    </inkml:brush>
  </inkml:definitions>
  <inkml:trace contextRef="#ctx0" brushRef="#br0">20405 4486,'0'0,"0"0,0 0,0 0,0 0,0 0,0 0,0 0,24 0,-12 0,0 0,-12 0,36 0,-12 0,24 0,0 0,0 0,0 0,35 0,13 0,12 0,-1 0,1-12,0 12,23 0,-35 0,0 0,-1 0,25 0,24 12,-25-12,-11 0,24 0,11 0,-23 0,-24 0,-13 0,-11 0,24 0,0 0,-13 0,-11 0,-12 0,-12 0,0 0,-13 0,1 0,-12 0,-12 0,12 0,-12 0,0 0,-12 0,24 0,-12 0,0 0,-12 0,0 0,0 0,0 0,0 0,0 0,0 0,0 0,0 0,0 0,0 0,24 0,-12 0,-12 0,0 0</inkml:trace>
  <inkml:trace contextRef="#ctx0" brushRef="#br0" timeOffset="837.3977">23217 4029,'0'0,"0"0,0 0,0 0,0 0,0 0,0 0,0 0,0 0,0 0,0 0,0 0,0 12,12 0,12 0,0 12,0 0,0 12,12-12,0 12,-13 0,25 0,12 1,12-1,0 0,-24-12,-1 0,1 0,-12-12,-12 0,12 0,-24 0,12 0,-12 0,0 0,-12-12,12 12,-12-12,0 0,0 12,0-12,0 12,0 0,-12 0,12 0,-24 12,-12 0,0 0,-12 0,0 0,-11 0,35 1,-24-1,0 12,0 0,0 0,0 0,12-12,-11 0,23-12,0 0,12 0,0 0,12-12,0 0,0 0,0 0</inkml:trace>
</inkml:ink>
</file>

<file path=ppt/ink/ink13.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59:18.794"/>
    </inkml:context>
    <inkml:brush xml:id="br0">
      <inkml:brushProperty name="width" value="0.05292" units="cm"/>
      <inkml:brushProperty name="height" value="0.05292" units="cm"/>
      <inkml:brushProperty name="color" value="#FF0000"/>
    </inkml:brush>
  </inkml:definitions>
  <inkml:trace contextRef="#ctx0" brushRef="#br0">6383 15009,'0'0,"0"0,0 0,0 0,0 0,0 0,0 0,0 0,0 0,0 0,0 0,0 0,24 0,-12 0,0 0,12 0,0-12,12 12,0-12,23 0,1 0,-12 12,0 0,0 0,0 0,12 0,-1 0,37 0,0 0,0 0,-1 0,-23 0,24 0,-1 0,13 0,-12 0,-36 0,11 0,1 0,12 12,12-12,11 0,-11 0,-24 0,36 0,-13 12,1-12,0 0,-1 0,-35 0,0 0,-12 0,36 0,-13 12,25-12,-24 0,0 0,-12 0,-13 0,1 0,24 0,-12 0,0 0,0 0,-13-12,13 12,-12-12,0 0,-12 12,-24 0,24 0,-24 0,12 0,-12 0,0 0,-12 0,11 0,13 0,-12 0,0 0,-12 0,0 0,0 0,0 0,0 0,0 0,0 0,0 0,0 0,0 0,0 0</inkml:trace>
  <inkml:trace contextRef="#ctx0" brushRef="#br0" timeOffset="760.5341">9949 14516,'0'0,"0"0,0 0,0 0,0 0,0 0,0 0,0 0,0 0,0 12,23 12,1 0,0 12,0 0,36 0,-12 12,0-11,-12-1,0 0,-12-12,11 0,-11-12,0 0,-12 0,0 0,-12 0,24 0,-24 0,0-12,0 12,0 0,0 0,0 0,0 0,0 0,0 0,0 0,0 0,-24 0,24 0,-12 12,12-12,-12 0,-12 0,24 0,0 0,-12 1,0-1,-12 0,13 0,11 0,-12 0,0 0,-12 12,24-12,0-12,0 0,0 0,0 0</inkml:trace>
</inkml:ink>
</file>

<file path=ppt/ink/ink14.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59:50.041"/>
    </inkml:context>
    <inkml:brush xml:id="br0">
      <inkml:brushProperty name="width" value="0.05292" units="cm"/>
      <inkml:brushProperty name="height" value="0.05292" units="cm"/>
      <inkml:brushProperty name="color" value="#FF0000"/>
    </inkml:brush>
  </inkml:definitions>
  <inkml:trace contextRef="#ctx0" brushRef="#br0">16684 14781,'0'0,"0"0,0 0,0 0,0 0,0 0,0 0,0 0,0 0,0 0,0 0,24 0,0 0,12 0,24-12,-12 12,12-12,12 12,11 0,1 0,0 0,0 0,47 0,-23 12,-12-12,23 0,13 0,-36 12,-1 0,1-12,-12 12,-1-12,13 0,0 12,-24-12,11 0,-11 0,0 0,-12 0,0 0,-1 0,13 0,-24 0,-24 0,24 0,-36 0,24 0,-24 0,12 0,-12 0,0 0,-12 0,23 0,-11 0,0 0,-12 0,24 0,-12 0,-12 0,0 0,0 0,0 0,0 0,0 0,0 0,12 0,-12 0,0 0</inkml:trace>
  <inkml:trace contextRef="#ctx0" brushRef="#br0" timeOffset="788.8593">19053 14492,'0'0,"0"0,0 0,0 0,0 0,0 0,0 0,0 0,0 0,0 0,0 0,0 0,24 12,0 0,12 12,12 0,0 0,-24 0,24 0,0 0,-13 0,1 0,-12 0,12-11,-24-1,0 0,12 0,-12-12,0 0,-12 0,0 0,0 12,0-12,0 0,0 12,0 0,0 0,0 0,0 0,0 0,0 12,-12 0,0 0,-12 0,12 0,0 0,-24 0,24 0,-24 0,24 0,-23 0,35 0,-12 0,0-12,-12 1,24-1,-12 0,0 0,12 0,0 0,0-12,0 0,0 0,0 0,0 0</inkml:trace>
</inkml:ink>
</file>

<file path=ppt/ink/ink15.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16:48.794"/>
    </inkml:context>
    <inkml:brush xml:id="br0">
      <inkml:brushProperty name="width" value="0.05292" units="cm"/>
      <inkml:brushProperty name="height" value="0.05292" units="cm"/>
      <inkml:brushProperty name="color" value="#FF0000"/>
    </inkml:brush>
  </inkml:definitions>
  <inkml:trace contextRef="#ctx0" brushRef="#br0">12449 13013,'0'0,"0"0,0 0,0 0,0 0,0 0,0 0,0 0,0 0,0 0,0 0,0 0,0 0,0 0,0 0,0 12,0 0,12 12,-12 12,24 12,-12 0,0 0,-12 0,0 0,0 13,0 11,0 0,0 0,0 0,0 0,0 0,0-11,0-13,0 0,0 0,0 0,0 0,0 0,0 0,0 0,0 1,0-13,0 0,0 0,0-12,0 0,0 0,0 0,0 0,0-12,0 12,0 0,0-12,0 12,0 0,0 0,24 0,-12 1,-12-1,0 0,0 0,0 0,0 0,0-12,0 0,0 0,0 0,0 0,0 0,0 0,0 0,0 0,0-12,0 12,0-12,0 0,0 0,0 0,0 0,0 0,0 0,0 0,0 12,0 0,0 0,0 0,0 0,0 0,0 12,0-12,0 0,0 0,0 0,0 0,0 0,0 0,0 0,0 0,0-12,0 0,0 0,0 0,0 0,0 0,0 0,0 0,0 0,0 0,0 0,0 0,0 0</inkml:trace>
  <inkml:trace contextRef="#ctx0" brushRef="#br0" timeOffset="3126.6125">12449 13049,'0'0,"0"0,0 0,0 0,0 0,0 0,0 0,0 0,0 0,0 0,0 0,0 0,0 0,0 0,0 0,0 0,0 0,0 0,0 0,0 0,12 0,-12 0,36 0,0 0,0 12,12-12,35 12,13 0,12-12,-13 0,1 0,0 0,0 0,-13 0,13 0,-48 0,12 0,12 0,-25 0,1 0,-24 0,24 0,-12 0,-12 0,24 12,-12-12,11 0,-23 0,24 0,-12 0,0 0,-12 0,12 0,-24 0,12 0,-12 0,0 0,-12 0,12 0,12 0,-12 0,0-12,-12 12,23 0,-11-12,0 12,-12 0,24 0,0-12,0 0,0 0,0 0,0 12,12 0,-12-12,0 12,-12 0,0 0,-12 0,24 0,-12 0,-12 0,0 0,0 0,0 0,0 0,0 0,0 0,0 0,0 0,0 0,0 0,0 0,0 0,0 0,0 0,11 12,-11 0,24 0,-12 0,0 12,-12 12,24 0,-12 12,-12-12,0 0,0 0,0 12,0 13,0-1,0 0,0 0,12 0,-12 0,0 0,0-12,0 13,0-13,0-12,0 12,12 0,12 12,-24 0,0 0,0-11,0-1,0 0,0 0,0 0,0-12,0 12,0 0,0-12,12 0,-12 0,0 1,0-1,0 0,0 0,0-12,0 0,0 0,0 0,0 0,0 0,0-12,0 0,0 0,0 0,0 0,0 0,0 0,0 0,0 0,0 0,0 0,0 0,0-12,0 0,0 12,0-12,0 0,0 12,0-12,0 0,0 0,0 0,0 0,0 0,0 0,0 0,-12 0,-12 0,12 0,12 0,-12 13,0-1,-12-12,12 0,-24 0,25 0,-25 0,24 0,-24 0,24 0,-24 0,24 0,12 0,-12 0,-24 0,36 0,-24 0,0 0,0 0,0 0,-23 0,23 0,-12 0,24 0,-24 0,12 0,-12 0,0 0,24 0,-24 0,24 0,-24 0,24 0,-11 0,-1 0,12 0,-24 0,24 0,-24 0,24 0,-24 0,24 0,-24 0,12 0,-12 0,12 0,-11 0,-1 0,24 0,-24 0,12 0,-12 0,24 0,-24 0,24 0,-24 0,24 0,-24 0,24 0,0 0,-12 0,1 0,-13 0,24 0,-24 0,24 0,-24 0,24 0,-24 0,24 0,-24 0,12 0,-12 0,36 0,-24 0,1 0,23 0,-24 0,0 0,24 0,-12 0,-24 0,36 0,-12 0,0 0,-12 0,24 0,-12 0,0 0,0 0,-12 0,24 0,-12 0,12 0,0 0,0 0,0 0,0 0,-12 0,12 0,0 0,0 0,0 0,0 0,0 0,0 0,0 0,0 0,0 0,0 0,0 0,0 0,0 0,0 0,0 0,0 0</inkml:trace>
  <inkml:trace contextRef="#ctx0" brushRef="#br0" timeOffset="4945.8396">12557 15105,'0'0,"0"0,0 0,0 0,0 0,0 0,0 0,0 0,0 0,0 0,0 0,0 0,0 0,0 0,12 0,-12 0,24 0,-12 0,0 0,-12 0,24 12,-1-12,1 12,0 0,0 0,0-12,24 12,-12-12,-12 12,24-12,-12 0,-24 0,23 0,-23 0,-12 0,24 0,-12 0,-12 0,0 0,0 0,0 0,0 0,0 0</inkml:trace>
  <inkml:trace contextRef="#ctx0" brushRef="#br0" timeOffset="7535.1477">13957 14119,'0'0,"0"0,0 0,0 0,0 0,0 0,0 0,0 0,0 0,0 0,0 0,0 0,0 12,0 0,0 12,0 0,0 0,0 12,0 0,0 1,12 11,-12-12,0 12,0 0,0 12,0-12,0 0,0 24,24-23,-24-1,0 12,0-12,0 0,11 0,-11-12,0 12,0 0,0 13,0 11,0-12,0 0,0 0,0-12,0-12,0 0,0 12,0 1,0-13,0 0,0 0,12 0,-12 12,0-12,0 0,0-12,0 12,0-12,0 0,0 0,0 1,0-1,0-12,0 0,0 0,0 0,0 0,0 0,0 0,0-12,0 12,0 0,0-12,0 12,0-12,0 0,0 0,0 12,0 0,0-12,0 0,0 12,0-12,0 12,0-12,0 12,0-12,0 0,0 0,0 0,0 0,0 0,0 0,0 0,0 0</inkml:trace>
  <inkml:trace contextRef="#ctx0" brushRef="#br0" timeOffset="10314.3443">14076 14179,'0'0,"0"0,0 0,0 0,0 0,0 0,0 0,0 0,0 0,0 0,0 0,0 0,0 0,0 0,0 0,0 0,0 0,24 0,0 0,12 0,12 0,12 0,35-12,1 12,0-12,0 12,-1 0,-11 0,-12 0,0-12,23 12,1 0,-12 0,-24 0,-1 0,1-12,-12 12,12 0,12 0,-24 0,-25 0,25 0,-12 0,-24 0,24 0,-24 0,0 0,-12 0,24 0,-12 0,0 0,-12 0,0 0,0 0,0 0,0 0,0 0,0 0,24 0,-24 0,0 0,0 0,0 0,0 0,12 0,0 0,-12 12,0 0,24 0,-12 0,-12 0,12 12,-12 12,0-12,0 13,0-1,0 0,0 0,0 0,0 0,0 0,0 0,0 0,0 0,0 0,0 0,0 13,0-13,0 12,0-12,0 12,0-12,0 12,0-12,0 12,0-12,0 0,0 1,0-1,0 0,0 12,0-12,0 0,0 0,0 0,0-12,0 0,0 0,0 0,0 0,0 0,0 0,0 1,0-1,0 0,0 0,0 0,0 0,0 0,0 0,0 0,0 0,0 0,0-12,0 0,0 0,0 0,0 0,0 0,0 0,0 0,0 0,0 0,0 0,0 0,0 0,0 0,0 0,0 0,0-12,0 13,0-1,0 0,0 0,0 0,0-12,0 12,0-12,0 12,0-12,0 12,0-12,0 0,0 0,0 0,0 0,0 0,0 0,0 0,0 12,0-12,-12 12,0-12,-12 0,24 0,-12 12,0-12,-12 0,24 0,-24 0,0 0,12 0,0 0,-24 0,24 0,0 0,-12 0,12 0,-24 0,36 0,-23 0,-1 0,0 0,0 0,0 0,-12 0,12 0,-12 0,0 0,12 0,-12 0,1 0,23 0,-24 0,24 0,-36 0,36 0,-24 0,12 0,0-12,-24 12,24 0,-12 0,13 0,-1 0,-24 0,24 0,-12 0,0 0,-12-12,24 0,-12 12,-12 0,25 0,-13 0,0 0,-12 0,24 0,-12 0,12 0,-12 0,0 0,-11 0,23 12,-12-12,-12 0,36 0,-24 0,24 12,-24-12,24 0,-24 0,36 0,-12 0,0 0,-12 0,12 0,12 0,-12 0,1 0,-13 0,24 0,0 0,-12 0,12 0,0 0,0 0,-12 0,12 0,0 0,0 0,0 0,0 0,0 0,0 0,0 0</inkml:trace>
</inkml:ink>
</file>

<file path=ppt/ink/ink16.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17:48.9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12617 12977,'0'0,"0"0,0 0,0 0,0 0,0 0,0 0,0 0,0 0,0 0,0 0,0 0,0 0,0 0,0 12,0 0,0-12,0 12,0-12,0 12,0-12,0 12,0-12,0 12,0-12,0 12,0 0,0 0,0 0,24 0,-13 0,1 0,-12 12,24 0,-12 0,0 0,12 0,0 0,12 0,-12 0,24 0,0 0,0 1,-1-1,-11 0,-12 0,24-12,-24 12,0 0,0 0,0 0,24 0,-12 0,-13 0,25 0,0 0,-12 0,0 0,-12 12,24-12,-12 0,-12 1,12-1,-25-12,25 12,-24-12,12 0,-12 0,0 0,-12 0,12 12,12-12,-12 0,0 0,-12 0,24 0,-12 0,0 0,-12 0,24 0,-12 0,0 12,12-12,-12 0,0 12,12-12,-13 0,1 0,-12 0,12 0,12 0,-12 0,0 0,-12 1,0-1,24 0,-24-12,0 0,12 0,-12 0,0 12,0 0,0-12,0 0,0 0,0 0,0 0,0 0,0 0,0 0,0 0,0 0,0 0,0 0,0 0,0 0</inkml:trace>
  <inkml:trace contextRef="#ctx0" brushRef="#br0" timeOffset="2736.1509">12557 14949,'0'0,"0"0,0 0,0 0,0 0,12 0,-12 12,24 0,-12 0,0 0,-12 0,0 0,0 0,0 0,24 0,-24 0,0 0,0 0,0 0,11 0,-11 0,12 0,-12 0,24 12,-12 1,0-1,12 0,0 12,0 0,12 0,12 12,-12-12,12 0,-1 0,1 0,-24 0,24 0,0-12,-12 1,0 11,12 0,-13 0,49 0,-24 0,0 0,-12 0,0-12,-1 0,-11 12,0 0,-12-12,24 0,0 13,-12-13,-12 0,24 0,-1 0,-11 0,-12 0,24 0,-24-12,0 0,0 0,0 0,0 0,-12 0,0-12,-12 12,12-12,12 0,-12 0,-12 0,0 0,12 0,-12 0,0 0,0 0,0 0,0 0,0 0,0 0,0 0</inkml:trace>
  <inkml:trace contextRef="#ctx0" brushRef="#br0" timeOffset="4572.4532">14519 12941,'0'0,"0"0,0 0,0 0,0 0,0 0,0 0,0 0,0 0,0 0,0 0,0 0,0 12,0 0,0 0,0 12,36 12,-12 0,12 0,12 12,-1 0,1 0,-24-12,24 0,-12 0,0 1,-12-1,24 12,35 0,-11 0,24 0,-48-12,12 0,-13 0,1-12,0 0,0 0,12 13,-12-13,-1 0,1 0,0 0,-12 0,-12 0,24-12,-24 0,0 0,0 0,-12 0,0 0,-12 0,24 0,-13 0,1 0,0 0,-12 0,0-12,0 0,0 0,0 12,24-12,-24 12,0 0,12 0,-12 0,0 0,0 0,12 0,-12 0,0 0,0 0,0 0,0 0,0 1,0-1,0-12,0 12,0 0,0 0,0-12,0 0,0 0,0 0,0 0,0 0,0 0,0 0,0 0,0 0,0 0,0 0,0 0,0 0,0 0,0 0,0 12,0-12,0 0,0 0,0 0,0 0,0 0,0 0,0 0,0 0,0 0,0 0,0 0</inkml:trace>
  <inkml:trace contextRef="#ctx0" brushRef="#br1" timeOffset="26894.8911">13514 14420,'0'0,"0"0,0 0,0 0,0 0,0 0,0 0,0 0,0 0,0 0</inkml:trace>
  <inkml:trace contextRef="#ctx0" brushRef="#br1" timeOffset="28701.107">13574 14456,'0'0,"0"0,0 0,0 0,0 0,0 0,0 0,0 0,0 0,-12 0,0 0,-12 0,12 0,0 0,-24 0,24 0,0 0,-12 0,0-12,0 12,12-12,-24 12,25 0,-13 0,0 0,-24 0,24 0,-24-12,12 12,0 0,0-12,0 12,1 0,-13 0,24 0,0 0,0 0,-12 0,-12-12,24 12,-12 0,0 0,-11 0,-1 0,-12-12,12 12,0 0,24 0,-12 0,0 0,1 0,-1-12,0 12,-12 0,24-12,-12 0,0 12,0 0,0-12,1 12,11 0,0 0,0 0,0 0,0 0,0 0,24 0,-12 0,0 0,0 0,-12 0,24 0,-12 0,0 0,-12 0,24 0,0 0,0 0,0 0,0 0,0 0,0 0,0 0,0 0,0 0,-12 0,12 0,0 0,0 0,0 0,0 0,0 0,0 0,0 0,0 0</inkml:trace>
  <inkml:trace contextRef="#ctx0" brushRef="#br1" timeOffset="31562.7573">9039 13698,'0'0,"0"0,0 0,0 0,0 0,0 0,0 0,0 0,0 0,0 0,-12 0,0 0,-12 0,0 12,-11 0,-1 12,-12 12,-12 25,0 11,12 0,0 12,13 0,11-12,12-12,-12 1,24-13,0-12,24 0,-12 0,12-12,-1 0,1-12,0 12,0-12,12 0,0 0,-12-12,24 0,-36 0,12 0,-12 0,0 0,-12 0,0 0,0 0,0 0,0 0,0 0,0 0</inkml:trace>
  <inkml:trace contextRef="#ctx0" brushRef="#br1" timeOffset="32376.3973">9171 13963,'0'0,"0"0,0 0,0 0,0 0,0 0,0 0,0 0,0 0,0 0,0 0,12 0,0 0,12 0,0 0,0 12,-1 0,-11 12,12 0,-12 24,-12 24,-12 0,-12-12,12-11,1-13,-1-12,-12-12,24 0,0-12,0 0,24-24,-1-24,13-13,-12 1,12 0,-24 12,12 12,-12 12,0 0,-12 12,0 0,0 0,0 12,0 0,0 0,0 0,0 0,0 0,0 12,0 0,0 12,0 12,24 0,0 0,0 0,0 0,-12-12,24 0,-24 1,23-13,-23 0,24 0,-24-12,24 0,0 0,-36 0</inkml:trace>
  <inkml:trace contextRef="#ctx0" brushRef="#br1" timeOffset="32688.1631">10044 14564,'0'0,"0"0,0 0,0 0,0 0,0 0,0 0,0 12,0 12,-12 36,0 12,-12 25,24-13,0 12,0-96</inkml:trace>
  <inkml:trace contextRef="#ctx0" brushRef="#br1" timeOffset="33278.3628">9996 13662,'0'0,"0"0,0 24,0 12,0 12,0 12,0-11,24-13,-12 0,0-12,0 0,24-12,-24 0,12-12,0-12,0 0,0-12,12-12,-24 0,24 0,-24 12,-12 11,0 1,0 0,0 12,0 0,0 0,0 0,0 12,11 13,13 11,-12 12,0 12,-12 12,24 12,-12 12,0 1,-12 23,0-120</inkml:trace>
  <inkml:trace contextRef="#ctx0" brushRef="#br1" timeOffset="33609.291">10690 14444,'0'0,"0"0,0 0,0 12,0 0,0 12,0 12,0 0,0 24,0 0,0-12,0 1,0-49</inkml:trace>
  <inkml:trace contextRef="#ctx0" brushRef="#br1" timeOffset="34373.6968">10750 13698,'0'0,"0"0,0 0,0 0,24 0,0 0,-12 0,24 0,0-12,-12 0,24 0,-25 0,1 0,0 0,0 0,-24 12,12 0,-12 0,0 0,0 0,0 12,0 24,-12 12,0 24,-24 1,12-1,1-12,-1-24,0 0,12-12,0 0,12-12,0 0,0-12,0 0,0 0,0 0,0 0,12 0,0 0,-12 0,24 12,-12 0,0-12,11 12,1 0,12 12,-12 0,24 0,-12-12,0 0,-12 0,12-12,-24 0,-12 0</inkml:trace>
  <inkml:trace contextRef="#ctx0" brushRef="#br1" timeOffset="34714.1942">11336 13422,'0'0,"0"0,0 0,0 0,0 0,0 12,12 0,0 12,24 12,0 24,12 24,-24 12,24 37,-36 47,-12 36,-24 109</inkml:trace>
  <inkml:trace contextRef="#ctx0" brushRef="#br1" timeOffset="36236.8739">12030 14167,'0'0,"0"0,0 0,-24 0,24 0,-12 12,-23 0,23 0,-24 0,24 12,-24 0,24 0,-24 1,24-1,0-12,-24 12,36-12,-12 0,0 0,-12 0,24 0,0 0,0-12,0 12,0 0,0 0,0 0,0 0,0 0,24 0,-12 0,0 0,-12 0,24 0,-12-12,0 12,0-12,-12 12,24 0,-12-12,0 0,-12 0,24 0,-24 0,0 0,0 0,0 0,0 0</inkml:trace>
  <inkml:trace contextRef="#ctx0" brushRef="#br1" timeOffset="57302.929">20178 13626,'0'0,"0"0,0 0,0 0,0 0,0 0,0 0,0 12,0 24,0 12,-24 12,24 13,0-1,-12-12,0 24,-12 0,24-12,0 1,0-1,-12 0,12 0,0 0,0 0,0 0,0-23,0-1,0-12,0 0,0 0,0-12,0 0,0-12,0 0,0 0,0 0,0 0,0 0,0 0,0-12,0 0,0 0,0 0,0 0,0 0,0 0,0 0</inkml:trace>
  <inkml:trace contextRef="#ctx0" brushRef="#br1" timeOffset="58814.7269">20130 13710,'0'0,"0"0,0 0,12 0,24 0,24 0,12-12,0 12,-1 0,-11 0,24 0,12-12,-25 12,13 0,-24 0,-12 0,-12 0,-12 0,12 0,-25 0,-11 0,24 0,-24 0,0 0,0 0,0 0,0 0,12 12,-12-12,0 12,0 0,12 12,-12 12,0 0,0 13,0 11,0 12,-12 0,0 12,-12 12,24-23,-23 11,-1 0,12-12,-12 12,0-12,0 1,0-25,24 0,-12-12,0-12,-12 0,24 0,-12-12,0 0,12 0,0 0,0-12,0 12,0-12,0 0,0 0,0 0,0 0,0 0,0 0,0 0,0 0,0 0,0 0,0 0,0 0,0 0,0 0,0 0,0 0,-24 0,24 0,-12 0,0 0,-12 0,24 0,-12 0,0 0,-23 0,23 0,-24 0,24 0,-24 0,24 0,-24 0,24 0,-24 0,24 0,-12 0,0 0,-24 0,36 0,-23 0,23 0,-24 0,36 0,-12 0,0 0,-12 0,12 0,12 0,0 0,0 0,0 0,0 0,0 0</inkml:trace>
  <inkml:trace contextRef="#ctx0" brushRef="#br1" timeOffset="61235.6194">20154 14348,'0'0,"0"0,0 0,0 0,0 0,0 0,0 0,0-12,0 0,-12 0,12 0,-12-1,-12 1,24-12,-24 0,0 12,-23-12,23 0,-12 12,-12 0,36 12,-24 0,24 0,0 0,-12 0,0 12,-12 0,24 12,-23 0,23 0,-24 12,24 1,0-13,-12 12,24-12,0 0,0 0,0 0,0 0,0 0,24-12,-12 0,0 0,-12 0,0 0,24 0,-12-12,-12 0,0 0,12 0,-12 0,23 0,-11 0,0 0,-12-12,12 0,24 0,-24-12,-12 12,24 0,-12 0,0 0,-12-12,24 12,-24 0,0 0,0 0,0 0,0 0,0 0,0 12,0-12,0 12,0 0,0 0,0 0</inkml:trace>
  <inkml:trace contextRef="#ctx0" brushRef="#br1" timeOffset="62324.7629">19807 14576,'0'0,"0"0,0 0,0 0,0 0,0 0,0 0,24 0,-12 0,0 0,-12-12,36 0,-24 0,24 0,-24-12,24 0,-24 12,-12 0,12 0,12 0,-24 0,0 12,0 0,0 0,0 0,0 0,0 0</inkml:trace>
  <inkml:trace contextRef="#ctx0" brushRef="#br1" timeOffset="63635.527">19508 14420,'0'0,"0"0,0 0,0 0,0 0,0 0,0 0,0 0,0 0,0 0,0 0,0 0,0 0,-12 0,12 0,-24 0,-12 0,-24 0,-11 0,11 0,0 12,-24-12,24 12,-35 0,23 0,0 0,0-12,13 12,-13 0,24 0,-12 0,36 0,-24-12,12 12,1-12,-13 0,36 0,-24 0,24 0,12 0,0 0,-12 0,12 0,0 0,0 0,0 0,0 0</inkml:trace>
  <inkml:trace contextRef="#ctx0" brushRef="#br1" timeOffset="64209.9646">18419 13903,'0'0,"0"0,0 0,0 0,0 0,-24 12,24 0,-24 12,1 12,-25 0,24 0,-12 12,-12 0,24 0,-12-12,0 0,24-11,0 11,-12-12,24 0,0 0,0 0,0 12,24-12,0 0,0 12,0 0,12-12,0 12,-12 0,24-12,-12 0,-12 1,11-1,-23 0,24-12,-24 0,12 0,-12 0,0-12,-12 0,0 0,12 0,12 0,-24 0</inkml:trace>
  <inkml:trace contextRef="#ctx0" brushRef="#br1" timeOffset="66663.2585">19305 16031,'0'0,"0"0,0 0,0 0,0 0,-24-12,-12 0,12 0,0 0,0 0,-12 12,0 0,12 0,-12 0,-11 0,23 0,-12 12,0 0,-12 12,0 12,24 0,-12 1,24 11,0 0,12 0,0 12,12-12,0 0,36 0,-12-12,-12 0,24 1,0-13,0 0,-12-12,-13 0,25-12,-24 0,-12 0,0 0,-12 0,24 0,-24 0</inkml:trace>
  <inkml:trace contextRef="#ctx0" brushRef="#br1" timeOffset="67483.9433">20178 16152,'0'0,"0"0,0 0,-24-12,24 0,-24 0,0 0,-24-1,1 1,11 0,0 0,0 0,-12 0,36 12,-24 0,12 0,-12 12,-11 12,23 0,-12 13,0-1,24 12,-24 0,36 0,-12 0,12-12,0 0,0-12,12 0,-12-12,24 0,-12 0,0-12,-12 0,48-12,-12 0,-24-12,35 0,-35 0,24 0,-24 0,12 12,-12 0,0 0,-12 0,0 0,24 12,-24 0,0 0,0 0,0 0,12 0,0 12,12 0,0 12,0 0,0 0,-12 0,23 0,-23 0,24 0,0-12,12-12,-48 0</inkml:trace>
  <inkml:trace contextRef="#ctx0" brushRef="#br1" timeOffset="68433.1062">20561 16140,'0'0,"0"0,0 0,0 0,0 0,0 0,0 12,0 0,0 0,0 0,0 0,0 12,0-12,0 0,0 12,0-12,0 0,0 12,0-12,0 0,0 0,0 0,0-12,0 0,0 0,0 0,0 0,0 0,0 0,0 0,0 0,0-12,0 0,0-12,24 0,-12 0,0 0,24 0,-24 0,24 12,-24 0,-12 12,35 0,-11 0,-24 0,24 0,-12 12,0 0,-12 0,24 0,-12 0,0 0,-12 0,0-12,0 12,0-12,0 0,0 0,0 0,0 0,0 0,0 0,0 0,0 0,0 0,0-12,24 0,0 0,-24 0,36 0,-24 0,-12 12,36 0,-24 0,0 0,12 0,-12 0,-1 0,13 12,-12 0,0 0,-12 0,24 0,-12 0,-12 12,0 0,12 0,-12 0,0 0,0-12,0 0,0-12</inkml:trace>
  <inkml:trace contextRef="#ctx0" brushRef="#br1" timeOffset="69081.0419">21745 16404,'0'0,"0"0,0 0,0 0,0 0,0 0,0 0,0 0,0-12,12 0,0-12,-12 0,24 0,-12 0,0 0,-12 0,0 0,0 12,0-12,0 12,-12-12,0 12,-12 0,24 0,-12-1,0 13,-23 0,35 0,-12 0,0 13,-12-1,24 0,0 0,0 12,0 12,0 0,24 0,-12 12,0-12,11 0,1-12,-12 0,12-12,0 0,0 0,-24-12</inkml:trace>
  <inkml:trace contextRef="#ctx0" brushRef="#br1" timeOffset="69611.7309">22116 16067,'0'0,"0"0,0 0,0 0,0 0,0 0,0 0,24 0,-12 0,0 0,12 0,0 12,-12 0,36 13,-12-1,-24 12,24 0,-24 0,-12 12,0 0,0 0,-12-12,-24 0,24-12,-24 0,36-12,-12 0,0-12,12 0,0-12,0-12,12-12,0-24,36 0,-12 0,23 0,-11 0,12 24,-12-1,0 13,-12 12,0 0,0 12,-36 0</inkml:trace>
  <inkml:trace contextRef="#ctx0" brushRef="#br1" timeOffset="70315.4576">23528 16079,'0'0,"0"0,0-12,0 0,-48-12,24 0,-35 0,11 12,0 0,-24 12,36 0,-12 12,0 12,-23 12,23 0,12 25,0-13,0 12,36-12,-12 0,12 0,12-12,-12 0,36 0,-24-12,24-12,-24-12,36 0,-12-12,23-24,-11 0,0 0,-24 0,12 12,-24 0,12 12,-12 0,-12 12,0 0,0 0,0 0,0 0,-12 12,-12 12,24 12,0 0,0 12,24-12,-12 0,0 1,36-1,-13 0,25 0,72-36,-24-36,-108 36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6.62116" units="1/cm"/>
          <inkml:channelProperty channel="Y" name="resolution" value="46.54546" units="1/cm"/>
        </inkml:channelProperties>
      </inkml:inkSource>
      <inkml:timestamp xml:id="ts0" timeString="2020-03-18T11:19:44.630"/>
    </inkml:context>
    <inkml:brush xml:id="br0">
      <inkml:brushProperty name="width" value="0.05292" units="cm"/>
      <inkml:brushProperty name="height" value="0.05292" units="cm"/>
      <inkml:brushProperty name="color" value="#FF0000"/>
    </inkml:brush>
  </inkml:definitions>
  <inkml:trace contextRef="#ctx0" brushRef="#br0">14834 15205,'0'25,"49"-25,-24 25,74 49,25 1,0-26,-49 26,-26-50,26 24,-51-24,1-25,0 25,0-25,0 25,-1-1,1 1,0-25,-25 25,25-25,0 25,-25 0,25-25,-1 0,-24 24,25-24,-25 25,25-25,-25 25,25-25,0 25,-1-25,-24 25,25-1,-25 1,25-25,-25 25,25-25,-25 25,0 0,25-1,-25 1,0 0,0 0</inkml:trace>
</inkml:ink>
</file>

<file path=ppt/ink/ink18.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41:12.346"/>
    </inkml:context>
    <inkml:brush xml:id="br0">
      <inkml:brushProperty name="width" value="0.05292" units="cm"/>
      <inkml:brushProperty name="height" value="0.05292" units="cm"/>
      <inkml:brushProperty name="color" value="#FF0000"/>
    </inkml:brush>
  </inkml:definitions>
  <inkml:trace contextRef="#ctx0" brushRef="#br0">9183 14853,'0'0,"0"0,0 0,0 0,0 0,0 0,0 0,0 0,0 0,0 0,0 0,0 0,0 0,0 0,0 0,0 12,0 0,0 0,-12 0,12 0,0 12,0 0,-24 0,24 0,0 12,0 0,-12 0,12 0,0 0,0-11,0-1,0 0,0 0,0 0,0 0,0 0,0 0,0 0,0 0,0 0,0 0,12-12,-12 0,24 0,-12 12,0-12,-12 0,24 0,-12 12,0 0,-12-12,24 0,-12 1,-1 11,-11-12,12 0,12 0,-12 0,0 0,-12 0,24-12,-12 0,0 0,24 0,-24 0,12 0,-12 0,0 0,-12 0,24 0,-12 0,0 0,-12 0,12 0,12-12,-12 0,0 0,-12 0,23 0,-11 0,0 0,-12-13,24 1,-12 12,0-12,-12 0,24 0,-12 0,-12 0,0-12,0 0,0 0,0 0,0 0,0 0,0 0,0 12,0-13,-12 13,-12 0,24 0,-12 0,0 12,-12-12,24 0,-12 0,0 0,-11 0,11 0,0 0,-12 12,12 0,0 0,-24 0,36 0,-12 0,0 0,-12 0,24 12,-12 0,0 0,-12 0,24 0,-12 0,0 12,-12 0,0 0,0 0,12 0,12 0,-11 0,-1 0,-12 0,24 0,-12 0,0 0,12 0,0 0,0 12,0-12,0 0,0 0,0 0,0 0,0 0,0 0,0 0,0 0,12 0,0 0,-12 0,24 0,-12 0,-1-12,-11 12,12-12,12 0,-12 0,0 0,-12 0,24 0,-12 0,0 0,-12 0,0 0,0 0,24 0,-24 0,0 0,0 0,12 0,0 0,-12 0,0 0,0 0,0 0,0 0,0 0,0 0,0 0,0 0,0 0,0 0,0 0,0 0,0 0,0 0,0 0,0 0,0 0</inkml:trace>
  <inkml:trace contextRef="#ctx0" brushRef="#br0" timeOffset="2039.5423">9302 14997,'0'0,"0"0,0 0,0 0,0 0,0 0,0 0,0 0,0 0,0 0,0 0,0 0,0 0,0 0,0 0,0 12,0 0,0 0,24 0,-12 0,0 0,-12 12,24-12,-12 12,0-12,-12 0,24 0,-12 0,0 0,-12 1,24-1,-12 0,0 0,-12 0,24 0,-12-12,0 0,-12 0,12 0,24 0,-24 0,-12 0,23 0,-11 0,0 0,-12 0,24 0,-12 0,0 0,-12 0,0-12,0 12,0-12,0 12,0 0,0-12,0 12,0 0,0-12,0 12,0 0,0 0,0 0,0 0,0 0,0 0,0 0,0 0,0 0,0 0,0 0</inkml:trace>
</inkml:ink>
</file>

<file path=ppt/ink/ink19.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42:04.785"/>
    </inkml:context>
    <inkml:brush xml:id="br0">
      <inkml:brushProperty name="width" value="0.05292" units="cm"/>
      <inkml:brushProperty name="height" value="0.05292" units="cm"/>
      <inkml:brushProperty name="color" value="#FF0000"/>
    </inkml:brush>
  </inkml:definitions>
  <inkml:trace contextRef="#ctx0" brushRef="#br0">9183 14853,'0'0,"0"0,0 0,0 0,0 0,0 0,0 0,0 0,0 0,0 0,0 0,0 0,0 0,0 0,0 0,0 12,0 0,0 0,-12 0,12 0,0 12,0 0,-24 0,24 0,0 12,0 0,-12 0,12 0,0 0,0-11,0-1,0 0,0 0,0 0,0 0,0 0,0 0,0 0,0 0,0 0,0 0,12-12,-12 0,24 0,-12 12,0-12,-12 0,24 0,-12 12,0 0,-12-12,24 0,-12 1,-1 11,-11-12,12 0,12 0,-12 0,0 0,-12 0,24-12,-12 0,0 0,24 0,-24 0,12 0,-12 0,0 0,-12 0,24 0,-12 0,0 0,-12 0,12 0,12-12,-12 0,0 0,-12 0,23 0,-11 0,0 0,-12-13,24 1,-12 12,0-12,-12 0,24 0,-12 0,-12 0,0-12,0 0,0 0,0 0,0 0,0 0,0 0,0 12,0-13,-12 13,-12 0,24 0,-12 0,0 12,-12-12,24 0,-12 0,0 0,-11 0,11 0,0 0,-12 12,12 0,0 0,-24 0,36 0,-12 0,0 0,-12 0,24 12,-12 0,0 0,-12 0,24 0,-12 0,0 12,-12 0,0 0,0 0,12 0,12 0,-11 0,-1 0,-12 0,24 0,-12 0,0 0,12 0,0 0,0 12,0-12,0 0,0 0,0 0,0 0,0 0,0 0,0 0,0 0,12 0,0 0,-12 0,24 0,-12 0,-1-12,-11 12,12-12,12 0,-12 0,0 0,-12 0,24 0,-12 0,0 0,-12 0,0 0,0 0,24 0,-24 0,0 0,0 0,12 0,0 0,-12 0,0 0,0 0,0 0,0 0,0 0,0 0,0 0,0 0,0 0,0 0,0 0,0 0,0 0,0 0,0 0,0 0,0 0</inkml:trace>
  <inkml:trace contextRef="#ctx0" brushRef="#br0" timeOffset="1">9302 14997,'0'0,"0"0,0 0,0 0,0 0,0 0,0 0,0 0,0 0,0 0,0 0,0 0,0 0,0 0,0 0,0 12,0 0,0 0,24 0,-12 0,0 0,-12 12,24-12,-12 12,0-12,-12 0,24 0,-12 0,0 0,-12 1,24-1,-12 0,0 0,-12 0,24 0,-12-12,0 0,-12 0,12 0,24 0,-24 0,-12 0,23 0,-11 0,0 0,-12 0,24 0,-12 0,0 0,-12 0,0-12,0 12,0-12,0 12,0 0,0-12,0 12,0 0,0-12,0 12,0 0,0 0,0 0,0 0,0 0,0 0,0 0,0 0,0 0,0 0,0 0</inkml:trace>
</inkml:ink>
</file>

<file path=ppt/ink/ink2.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0:37.770"/>
    </inkml:context>
    <inkml:brush xml:id="br0">
      <inkml:brushProperty name="width" value="0.05292" units="cm"/>
      <inkml:brushProperty name="height" value="0.05292" units="cm"/>
      <inkml:brushProperty name="color" value="#FF0000"/>
    </inkml:brush>
  </inkml:definitions>
  <inkml:trace contextRef="#ctx0" brushRef="#br0">10906 2297,'0'0,"0"0,0 0,0 0,0 0,0 0,0 0,0 0,0 12,0 0,0 0,-12 0,12 12,-12 0,12 12,0-12,0 12,0 1,0-1,0 0,0 12,0 0,12 12,-12 0,12 12,-12 1,0-1,24-12,-24 0,12 12,-12 0,12 0,-12 25,0-25,0 12,23-12,-23 0,0 12,0 13,0-1,12 0,-12-12,0 0,0 13,0-1,0 0,0-12,0 13,0-1,0 0,0 0,-12 12,-11-11,23-13,0 12,-12 0,0 0,-12 1,24-1,-12 0,0 0,-12 0,24-23,0 11,-12 12,0-24,-12 0,12 1,12-1,0 0,0 0,0-12,0 0,-12-12,12 13,0-13,0 0,0 12,0-12,0 12,0-12,0 0,0 0,0 1,0-1,0-12,0 0,12 12,-12-12,0 0,0 0,12 0,-12 12,24-12,-24 0,0 13,0-13,0 12,0-12,0 0,0 0,12 12,-12-12,0 0,0 0,0 0,0-12,0 13,0-13,0 0,0 12,0 0,0-12,0 0,0 0,0 0,0 0,0 0,0 0,0 0,0-12,0 12,0-12,0 0,0 12,0-12,0 0,0 1,-12-1,12 0,0 0,0 0,-24 0,24 12,0-12,0 0,0 0,0 0,0 0,0 12,0-12,0 0,0 0,0 12,0-12,0 0,0 0,0 0,0 0,0 0,0 0,0 0,0 0,0 0,0-12,0 12,0-12,0 12,0-12,0 0,0 0,0 12,0-12,0 0,0 0,0 0,0 0,0 0,0 0,0 0,0 12,0-12,0 0,0 0,0 0,0 0,0 0,0 12,0 0,0-12,-12 0,12 12,0 0,0-12,0 13,0-1,0-12,0 0,0 0,0 12,0 0,0 0,0-12,0 12,0 0,0-12,0 0,0 12,0-12,0 12,-12-12,12 0,0 12,0 0,0-12,0 0,-12 12,12-12,0 12,0-12,0 12,0 0,0 0,-24-12,24 12,0 0,0 0,-12 0,12 0,-12 0,12 12,-24 0,24 0,0 0,0 0,0-12,0 12,0-12,0 0,-12 1,12-1,0 0,0 0,-12 0,12 0,0 0,0-12,0 12,0-12,0 0,0 0,0 0,0 0,0 0,0 0,0 0,0 0,0 0,0 0,0 0,0 0,0 12,12-12,0 12,24 0,0-12,0 0,12 0,36 0,23 0,37-12,-48 0,-1 0,25 12,71-12,-35 12,-48-12,119 12,-48 0,-35-12,59 12,25-12,-61 0,96 0,-107 0,11 12,61 0,-25 0,-23 0,71 0,-96 0,13 0,107 0,-95 0,107 0,-96 0,-23 0,107 0,-72 0,24 0,1 0,-61 0,73 0,-49 0,12 0,61 0,-121 0,-23 12,83 0,1 0,-49-12,37 0,11 12,-71-12,35 0,25 0,-37 0,1 12,47-12,-47 0,-61 0,13 0,36 0,11 0,-59 0,0 0,-1-12,1 0,12 12,-13-12,-35 12,0 0,-24-12,0 12,-12 0,0 0,-12 0,0 0,-12 0,23 0,-11 0,-12 0,0 0,0 0,0 0,0 0,0 0,0 0,0 0,0 0</inkml:trace>
  <inkml:trace contextRef="#ctx0" brushRef="#br0" timeOffset="1849.9431">10702 9814,'0'0,"0"0,0 0,0 0,0 0,0 0,0 0,0 12,-12 0,-24 12,24 0,-23 12,11 0,-12 0,-12 12,0 12,0 0,-48 25,13-1,-37 12,60-24,-47 36,-49 25,0-1,25-12,23 13,-83 47,11 0,13-35,-13 35,-11 0,59-23,-23 11,-49 13,49-13,11-24,-23 25,-13-13,73-36,-1 13,-36-1,-11 12,35-24,-11 1,11-13,-36 24,37-12,11-11,48-13,-24 12,-11-12,-13 25,12-25,25-12,-13 12,12-12,-12 1,24 11,-23-24,23 0,0-12,12-12,12-12,-12 1,37-13,-25 0,24 0,-24 0,24 0,0 0,0 0,-12 0,24 0,-24 0,0 0,0 0,0-12,24 0,-24 12,0-12,24 0,-12 0,0 0,-11-12,11 0,12 0,0 0,0 0,-12 0,12 0,0 0,0 0,0 0,0 0,0 0,0 0,0 0,0 0,0 0,0 0,0 0,0 0,0 0,0 0,0 0,0 0,0 0,0 0,0 0,0 0,0 0,0 0,0 0,0 0,0 0</inkml:trace>
  <inkml:trace contextRef="#ctx0" brushRef="#br0" timeOffset="3589.3167">21398 9284,'0'0,"0"0,0 0,0 0,0 0,0 0,0 0,0 0,0 0,0 0,12 12,-12 13,36-1,-24 0,36 0,-12 0,-12 0,24-12,-12 12,12-12,-13 0,1 0,0 0,-24 0,24 0,-24 0,12 0,-12-12,0 12,-12 0,0-12,0 12,0 0,0 0,0 0,0 0,0 12,0 0,-12 0,0 13,-12-1,0 0,0 0,0 0,-12 0,-11-12,-1 12,0 0,0-12,0 0,24 0,-12-12,24 12,-24-12,36 0,-12 0,12 0,0-12,0 0,0 0</inkml:trace>
  <inkml:trace contextRef="#ctx0" brushRef="#br0" timeOffset="4964.0026">22691 9994,'0'0,"0"0,12 0,0 0,35 0,1 0,12 0,-12 0,0-12,12 0,-13 0,-11 12,0 0,-12 0,-24 0,24 0,-24 0,0 0,0 12,-24 12,12 36,-36 24,-11 13,-25 11,24-12,-24-12,36-12,-11 1,11-13,0-12,24-12,0-12,12-12,0 0,12-12,0 0,0 0,12-12,0 0,36-12,-12 12,0 0,-12 0,11 12,-11 0,12 12,-24 0,36 12,-24 0,0 0,0 0,0 0,-12 0,36-12,-24 0,-1 0,25-12,-12-12,12 0,-48 12</inkml:trace>
  <inkml:trace contextRef="#ctx0" brushRef="#br0" timeOffset="6431.9779">10858 2526,'0'0,"0"0,0 12,-12 12,-24 24,24 24,-36 0,24 12,-12-12,0-11,24-13,-23-12,35-12,-12 0,0 0,-12-12,24 0,0-12,0 0,0 0,0 0,24-12,-12-24,0-12,35-12,-11 11,0 1,-12 0,12 0,-24 0,24 0,-12 12,0 0,-12 0,0 12,-12 0,24 0,-12 12,0 0,-12-1,23 13,-11 0,0 0,12 13,-12-1,0 12,24 12,-12 0,0 0,0 12,0 0,0 0,0-12,-12 0,0 0,12 0,-12-11,0-13,-12 0,0-12</inkml:trace>
  <inkml:trace contextRef="#ctx0" brushRef="#br0" timeOffset="8838.54">8884 2393,'0'0,"0"0,0 0,0 0,0 0,0 0,0 0,0 0,0 0,12 0,-12-12,36 0,-1 12,-11 0,24 0,-12 12,-12 0,0 0,0 12,-24 0,24 12,-24 1,0 11,-24 12,12-12,-24 0,36-12,-12-12,0 0,12-12,0-12,0 0,0 0,12 0,0-12,36-12,-12-12,12-12,-12 0,-13 0,25 0,-36 12,24-1,-24 1,12 12,-12 0,0 0,-12 12,0 0,0 0,0 0,0 0,0 12,0 0,0 0,0 0,0 0,0 0,0 0,0 0,0 0,0 0,0 0,0 0,0 0,0 0,0 0,0 0,0 0,0 0,0 0,0 0,0 0,0 0,0 0,0 0,0 0,0 0,0 0,0 0,0 0,0 0,0 0,0 0,0 0,0 0,0 0,0 0,0 0,0 0,0 0,0 0,0 0,0 0</inkml:trace>
  <inkml:trace contextRef="#ctx0" brushRef="#br0" timeOffset="12962.5125">9530 2441,'0'0,"0"0,0 0,0 0,0 0,0 0,0 0,0 0,0 0,0 0,0 0,0 0,0 0,0 0,0 0,0 12,0 0,0 0,-12 13,-12-1,24 12,-12 0,-24 0,24 0,-24 12,24 12,-24 12,24-12,-24 1,13-1,-13-12,12 0,-12 12,0-12,-12 0,-12 0,12 0,1-11,-1-1,24 0,-24 0,0-12,12 0,-12 0,0-12,1 0,-13 0,12-12,24 0,-12 0,0 0,-12 0,24-12,-12 0,13 0,-1-12,0 0,0 0,12 0,0 0,12-12,0 0,12-1,0-11,36 0,-1 0,13 12,-12 12,0 0,-12 12,0 12,-12 0,12 0,-12 12,-24 0,0-12</inkml:trace>
  <inkml:trace contextRef="#ctx0" brushRef="#br0" timeOffset="14662.9635">5570 16657,'0'0,"0"0,12-12,11 0,1 0,12 0,0 12,-12 12,24 0,-12 12,-12 12,12 24,-24 36,-12 24,-24 1,-12-13,-12 0,24-24,-12-12,0-11,12-25,0-12,24-12,0-12,0 0,0-24,24-24,0-49,24-11,-12-24,0 24,-12-13,12 25,-24 12,0 12,-12 24,0 12,0 12,0 0,0 12,0 12,0 0,0 0,0 12,-12 24,0 36,-12 12,24 12,24 0,-12 1,0-25,-12-24,36 0,-25-12,37 0,0-12,36-24,12-36,23-48,-119 84</inkml:trace>
  <inkml:trace contextRef="#ctx0" brushRef="#br0" timeOffset="16929.9015">9530 2393,'0'0,"0"0,0 0,0 0,0 0,0 0,0 0,0 0,0 0,0 0,0 0,0 0,0 0,0 0,0 0,0 0,0 0,0 0,0 0,0-12,0 0,0 12,0 0,0 0,0 0,0 0,0 0,0 0,0 0,0 0,0 0,0 12,0 0,0 12,0 12,-12 0,-12 1,24-1,-12 0,0 12,-12 0,12-12,-24 12,24 0,12-48</inkml:trace>
</inkml:ink>
</file>

<file path=ppt/ink/ink20.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44:00.443"/>
    </inkml:context>
    <inkml:brush xml:id="br0">
      <inkml:brushProperty name="width" value="0.05292" units="cm"/>
      <inkml:brushProperty name="height" value="0.05292" units="cm"/>
      <inkml:brushProperty name="color" value="#FF0000"/>
    </inkml:brush>
  </inkml:definitions>
  <inkml:trace contextRef="#ctx0" brushRef="#br0">9183 14853,'0'0,"0"0,0 0,0 0,0 0,0 0,0 0,0 0,0 0,0 0,0 0,0 0,0 0,0 0,0 0,0 12,0 0,0 0,-12 0,12 0,0 12,0 0,-24 0,24 0,0 12,0 0,-12 0,12 0,0 0,0-11,0-1,0 0,0 0,0 0,0 0,0 0,0 0,0 0,0 0,0 0,0 0,12-12,-12 0,24 0,-12 12,0-12,-12 0,24 0,-12 12,0 0,-12-12,24 0,-12 1,-1 11,-11-12,12 0,12 0,-12 0,0 0,-12 0,24-12,-12 0,0 0,24 0,-24 0,12 0,-12 0,0 0,-12 0,24 0,-12 0,0 0,-12 0,12 0,12-12,-12 0,0 0,-12 0,23 0,-11 0,0 0,-12-13,24 1,-12 12,0-12,-12 0,24 0,-12 0,-12 0,0-12,0 0,0 0,0 0,0 0,0 0,0 0,0 12,0-13,-12 13,-12 0,24 0,-12 0,0 12,-12-12,24 0,-12 0,0 0,-11 0,11 0,0 0,-12 12,12 0,0 0,-24 0,36 0,-12 0,0 0,-12 0,24 12,-12 0,0 0,-12 0,24 0,-12 0,0 12,-12 0,0 0,0 0,12 0,12 0,-11 0,-1 0,-12 0,24 0,-12 0,0 0,12 0,0 0,0 12,0-12,0 0,0 0,0 0,0 0,0 0,0 0,0 0,0 0,12 0,0 0,-12 0,24 0,-12 0,-1-12,-11 12,12-12,12 0,-12 0,0 0,-12 0,24 0,-12 0,0 0,-12 0,0 0,0 0,24 0,-24 0,0 0,0 0,12 0,0 0,-12 0,0 0,0 0,0 0,0 0,0 0,0 0,0 0,0 0,0 0,0 0,0 0,0 0,0 0,0 0,0 0,0 0,0 0</inkml:trace>
  <inkml:trace contextRef="#ctx0" brushRef="#br0" timeOffset="1">9302 14997,'0'0,"0"0,0 0,0 0,0 0,0 0,0 0,0 0,0 0,0 0,0 0,0 0,0 0,0 0,0 0,0 12,0 0,0 0,24 0,-12 0,0 0,-12 12,24-12,-12 12,0-12,-12 0,24 0,-12 0,0 0,-12 1,24-1,-12 0,0 0,-12 0,24 0,-12-12,0 0,-12 0,12 0,24 0,-24 0,-12 0,23 0,-11 0,0 0,-12 0,24 0,-12 0,0 0,-12 0,0-12,0 12,0-12,0 12,0 0,0-12,0 12,0 0,0-12,0 12,0 0,0 0,0 0,0 0,0 0,0 0,0 0,0 0,0 0,0 0,0 0</inkml:trace>
</inkml:ink>
</file>

<file path=ppt/ink/ink21.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58:05.635"/>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1366" units="cm"/>
          <inkml:channel name="Y" type="integer" max="768" units="cm"/>
        </inkml:traceFormat>
        <inkml:channelProperties>
          <inkml:channelProperty channel="X" name="resolution" value="46.62116" units="1/cm"/>
          <inkml:channelProperty channel="Y" name="resolution" value="46.54546" units="1/cm"/>
        </inkml:channelProperties>
      </inkml:inkSource>
      <inkml:timestamp xml:id="ts1" timeString="2020-03-18T11:58:20.912"/>
    </inkml:context>
  </inkml:definitions>
  <inkml:trace contextRef="#ctx0" brushRef="#br0">18826 16428,'0'0,"0"0,0 0,0 0,0 0,0 0,0 0,0 0,0 0,0 0,0 0,0 0,0 12,12 0,-12 0,12 12,-12 12,24 1,-12 11,-12 12,0 12,0-12,0 12,0 0,12 1,-12-1,0 0,0-12,0 0,0 0,0-12,0 0,0-11,0-1,0 12,0-12,0 0,0 12,0-12,0 12,0 0,0-12,0 0,0 1,0-13,0 0,0 0,0-12,0 0,0 0,0 0,0 0,0 0,0-12,0 0,0 0,0 12,0-12,0 0,0 0,0 0,0 0,0 0,0 0,0 0,0 0,0 0,0 0,0 0,0 0,0 0,24 0,-12-12,0 0,12 0,0 0,12-12,-13 0,25 0,-12-12,12-13,-12 13,-12 0,24-12,-12 0,-12 0,23 0,-11 0,-24 12,24 0,-12-13,24-11,-12 0,0 0,12 12,-1-12,-11 12,36-12,-24 11,0 1,0 0,-24 0,35 0,-11 0,-12 12,12-12,-12 12,-12 0,24 12,-36-1,24 1,-24 12,12 0,-13 0,1 0,-12 0,24 12,-12 0,-12 0,0 0,0 0,0 0,0 0,0 0,0 0,0 0,0 0,0 0,0 0,0 0,0 0,0 0,0 0,0 0,0 0,0 0,0 0,0 0,0 0,0 0,0 0,0 0,0 0,0 0,0 0,0 0,0 0</inkml:trace>
  <inkml:trace contextRef="#ctx0" brushRef="#br0" timeOffset="1658.711">19006 18052,'0'0,"0"0,0 0,0 0,0 0,0 0,0 0,0 0,0 0,0 0,0 0,0 0,0 0,24 0,-1 12,13 0,12 0,12 12,24 12,-12 0,23 0,13 0,12 0,59 24,-35-23,11-13,-11 12,-49-12,-35 0,36-12,-36 12,24-12,-25 0,1 0,-12 0,0 0,-12-12,-24 12,24 0,-24-12,0 0,-12 0,0 0,0 0,0 0,0 0,0 0,0 0,0 0,0 0,0 0,0 0,0 0,0 0,0 0,0 0,0 0,0 0,0 0,0 0,0 0,0 0,0 0</inkml:trace>
  <inkml:trace contextRef="#ctx0" brushRef="#br0" timeOffset="2804.9205">20944 18160,'0'0,"0"0,0 0,0 0,0 0,0 0,0 0,0 0,0 0,0 12,12 0,-12 0,24 12,-12 0,0 0,24 24,-13-12,-23-11,24-1,-24-12,0 0,12 12,-12-12,0-12,0 0,0 12,0 0,0 0,-12 12,-12 0,-23 12,23-12,-24 12,12 0,-12 0,24 0,-12-12,0 0,24 0,-12 1,24-13,0 0,0-12,0 12,0-12</inkml:trace>
  <inkml:trace contextRef="#ctx0" brushRef="#br0" timeOffset="4096.1581">21614 18160,'0'0,"0"0,0 0,24 0,0 0,12 0,-1-12,1 0,0 0,0 0,-12 0,24 0,-24 12,0 0,-24 0,24 0,-24 0,0 0,0 0,0 0,0 12,-24 36,-24 24,0 12,-48 85,37-49,47-60,-24 0,36-24,0-24,0 0,0-12,0 0,0 0,0 0,24-12,0-12,23 0,-11 12,-12 0,0 0,0 12,12 12,0 12,-12 0,0 0,0 0,-12-24,12 12,-1-24,-23 12</inkml:trace>
  <inkml:trace contextRef="#ctx1" brushRef="#br0">16917 17239,'25'0,"0"25,0-25,-1 0,-24 25,25-25,0 0,-25 25,25-25,-25 24,25-24,-1 0</inkml:trace>
  <inkml:trace contextRef="#ctx1" brushRef="#br0" timeOffset="1919.5984">17388 17512,'25'0,"0"0,0 0,0 0,-25 25,24-25,1 0,0 25</inkml:trace>
  <inkml:trace contextRef="#ctx1" brushRef="#br0" timeOffset="4080.9211">17885 17760,'24'0,"1"25,0-25,0 25,0 0,-1-25,1 0,-25 24,25-24,0 0,0 0</inkml:trace>
  <inkml:trace contextRef="#ctx1" brushRef="#br0" timeOffset="6338.4492">18505 18033,'24'0,"1"25,0-25,0 0,0 25,-1-25,1 24,25-24,-25 0,-1 0,1 25,0-25,0 0,0 0,0 0,-1 0,-24 25,25-25</inkml:trace>
  <inkml:trace contextRef="#ctx1" brushRef="#br0" timeOffset="9976.846">15429 17066,'25'0,"-1"0,1 0,0 0,25 0,-26-25,26 25,0 0,-25 0,-1 0,1 0,0 0</inkml:trace>
  <inkml:trace contextRef="#ctx1" brushRef="#br0" timeOffset="13827.4641">16024 16718,'25'0,"0"0,0 0,-1 0,26 0,24 0,1 0,-26-24,-24 24,0 0,0 0,0 0,-50 0,0 24,25 1,-25 50,-24-26,24 26,0-26,0 1,25 24,0-49,-25 0,25 24,0-24,0 0,-24 0,24 24,0-24,0 0,0 0,-25 0,25-1,0 1,0 0,-25 0,0-25,25-25,0 0,0 0,0 1,0-1,25 0,-25 0,25 25,-25-25,25 25,-1 0,1 0,0 0,0 0,0 0,-1 0,1 0,0 0,0 0,0 0,-1 0,1-24,0 24</inkml:trace>
  <inkml:trace contextRef="#ctx1" brushRef="#br0" timeOffset="27603.5542">22771 17884,'-25'0,"25"25,-25-25,1 25,24 0,-25-1,0 1,0 50,0-51,1 1,24 0,-25-25,25 25,0 0,-25-1,25 1,0 0,0 0,0 0,0-1,25 1,0 0,-1-25,1 0,0 0,0 0,0 0,-1 0,1 0,0 0,0 0,0-25</inkml:trace>
  <inkml:trace contextRef="#ctx1" brushRef="#br0" timeOffset="32446.3982">23143 17934,'-25'0,"1"0,-1 25,0-1,0 1,0-25,25 25,-25-25,1 25,24 0,0-1,0 1,0 0,0 0,24 0,1-25,0 0,-25 24,25-24,0 0,0 0,-1 0,-24-24,0-1,0 0,0 0,0 0,0 1,0-1,0 0,0 0,0 0,0 50,0 0,0 25,0-26,0 1,0 0,0 0,25 0,-25-1,0 1,25-25,-25 25,25-25,0 25,-25 0,24-25,1 0,0 0</inkml:trace>
  <inkml:trace contextRef="#ctx1" brushRef="#br0" timeOffset="37758.9609">23366 17983,'0'50,"0"-25,0 49,0-49,0 25,25-50,-25 24,0 1,0 0,0 0,0 0,0-1,0-48,0-1,0 0,0 0,0 0,0 1,0-1,0 0,25 25,0 0,0 0,-25-25,0 0,0 1,-25 24,25-25,0 0,-25 25,25-25,0 0,0 1,25-1,0 25,-1 0,1 0,0 0,0 0,0 0,-1 0,-24 25,0-1,25-24,-25 25,25-25,-25 25,0 0,0 0,25-25,-25 24,25-24,-25 25,0 0,0 0,0 0,-25-25,0-25,25 0,0 0,-25 25,25-25,0 1,0-1,0 0,0 0,0 0,25 25,-25-24,25 24,0 0,-1 0,1 0,0 0,-25 24,25-24,0 0,-25 25,0 0,24-25,-24 25,0 0,25-25,-25 24,0 1,0 0,0 0,0 0,0-1</inkml:trace>
  <inkml:trace contextRef="#ctx1" brushRef="#br0" timeOffset="40455.9909">24061 18083,'0'-25,"0"0,0 0,25 25,0 0,-25-25,0 1,0-1,-25 25,25 25,0-1,-25 1,25 25,0-1,0 1,0 0,0-26,0 1,0 0,0 0,0 0,0-1,25-24,-25 25,25-25,-1 0,1 0,-25-25,25 25,-25-24</inkml:trace>
  <inkml:trace contextRef="#ctx1" brushRef="#br0" timeOffset="43331.9413">24111 17934,'24'-25,"1"25,0 0,0 0,-25-25,25 25,-1 0,1 0,-25 25,0 0,0 0,-25-1,25 1,0 0,-24-25,24 25,0 0,-25-25,25 24,-25-24,0 25,25 0,-25-25,25 25,-24-25</inkml:trace>
  <inkml:trace contextRef="#ctx1" brushRef="#br0" timeOffset="45821.1485">24408 18033,'0'25,"0"0,25-1,0 26,-25 0,0-1,25 1,-25-1,0-24,0 0,0 0,0 0,0-1,-25-24,0-49,25 24,-25-99,25 74,0 1,0 24,0-25,0 1,0 24,0 0,0 0,0 1,0-1,0 0,0 0,0 0,0 1</inkml:trace>
  <inkml:trace contextRef="#ctx1" brushRef="#br0" timeOffset="49120.9066">24805 18008,'0'-25,"-25"25,0 0,1 0,-1 0,0 25,25 0,-25-25,0 25,1-25,24 25,-25-25,25 24,0 1,0 0,0 0,25-25,-25 25,24-25,1 0,0 0,0 0,0 0,-1 0,-24-25,0-25,0 25,0-24,0 24,0 0,0 0,0 1,0 48,25 1,-25 0,0 0,0 0,0-1,25 1,-25 0,25 0,-25 0,25-25,-1 0,1 0,0 0,0 0,0 0</inkml:trace>
  <inkml:trace contextRef="#ctx1" brushRef="#br0" timeOffset="51937.7149">24458 18207,'-25'0,"0"0,0 0,1 0,-1 0,0 0,0 0,0 0,1 0</inkml:trace>
</inkml:ink>
</file>

<file path=ppt/ink/ink22.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11:59:43.685"/>
    </inkml:context>
    <inkml:brush xml:id="br0">
      <inkml:brushProperty name="width" value="0.05292" units="cm"/>
      <inkml:brushProperty name="height" value="0.05292" units="cm"/>
      <inkml:brushProperty name="color" value="#FF0000"/>
    </inkml:brush>
  </inkml:definitions>
  <inkml:trace contextRef="#ctx0" brushRef="#br0">19939 16368,'0'0,"0"0,0 0,0 0,0 0,0 0,0 0,0 0,0 0,0 0,0 0,0 0,0 0,12 0,-12 12,24-12,0 12,12 0,-13-12,13 0,0 0,-12 0,24 0,-24 0,-12 0,0 0,-12 0,12 0,12 0,-24 0,0 0,0 0,0 0,0 0,0 0,0 12,0 0,0 0,0 12,0 0,0 12,0 1,0-13,0 12,0-12,-24 0,12 0,12 0,-12 0,0 0,-12 0,24 0,0 0,0-12,0 0,0 0,0 0,0 0,0-12,0 0</inkml:trace>
  <inkml:trace contextRef="#ctx0" brushRef="#br0" timeOffset="1578.9575">18874 16152,'0'0,"0"0,0 0,0 0,0 0,0 0,0 12,0 0,-24 0,24 12,-12 12,0-12,-12 12,24 0,-12-12,0 12,-12-12,12 0,12 0,-12 0,0-12,-11 0,23 0,0 0,0-12,0 0,0 0,0 0,0 0,0 0,0 0,0-12,23 0,-11-12,0 0,-12 0,12 0,12 12,-12 0,0 0,-12 0,24 0,-12 0,0 0,-12 0,36 0,-24 0,12 12,-12 0,0 0,12 0,-12 0,0 12,-12 0,36 0,-13 0,1 0,0 12,0 0,-12 0,0-12,-12 0,24 0,-12 0,0 0,-12 0,24 0,-12 0,-12 0,0-12,0 0,0 0,0 0,0 0</inkml:trace>
  <inkml:trace contextRef="#ctx0" brushRef="#br0" timeOffset="3835.3256">20884 16428,'0'0,"0"0,0 0,0 0,0 0,0 0,0 0,0 0,0-12,0 0,0 0,0 0,12 0,0 0,-12 0,24 0,0 12,-24 0,24 0,-12 12,0 12,0 0,-12 12,0 0,0 0,0 0,0 1,-12-1,0-12,12-12,0 0,0 0,0 0,0-12,0 0,0 0,12-12,0-12,24 0,-25-12,25-1,-24 1,24 0,-24 0,-12 12,24 0,-24 0,0 0,0 12,0 0,0 0,0 12,0 0,0 0,0 0,0 0,0 12,0 0,12 12,0 12,-12 0,24-12,-12 0,0 0,0 0,24 0,-24 1,36-13,-13-24,-35 12</inkml:trace>
  <inkml:trace contextRef="#ctx0" brushRef="#br0" timeOffset="5088.4072">18120 15899,'0'0,"0"0,0 0,0 0,0 0,0 0,0 0,0 12,0 0,0 12,12 12,0 12,-12 0,24-11,-12-1,0-12,-12 0,0-12,24 0,-12 0,-12-12,12 0,-12 0,12 0,12-12,-12 0,0 0,-12 0,24 0,-24 0,0 12,0-12,0 12,0 0,0 0,0 0,0 0,0 0,0 0,12 12,0 12,-12 12,0 12,0 12,0-12,0 12,0 0,0 13,0 23,-12 48,12-144</inkml:trace>
</inkml:ink>
</file>

<file path=ppt/ink/ink3.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1:12.883"/>
    </inkml:context>
    <inkml:brush xml:id="br0">
      <inkml:brushProperty name="width" value="0.05292" units="cm"/>
      <inkml:brushProperty name="height" value="0.05292" units="cm"/>
      <inkml:brushProperty name="color" value="#FF0000"/>
    </inkml:brush>
  </inkml:definitions>
  <inkml:trace contextRef="#ctx0" brushRef="#br0">4469 15274,'0'0,"0"0,0 0,0 0,0 0,0 0,0 0,0 0,0 12,0 0,0 24,24 0,-12 24,-12 0,0 12,0 0,0-11,0 11,0 0,0-12,12 0,-12-12,0-12,0-12,0 0,0-11,0-1,24 0,-24-12,12 0,0 0,-12 0,12 0,23-12,-23 0,24-13,-24 1,24 0,-24 0,36 0,-24 0,0 0,12 12,-12 0,0 0,-12 0,-1 0,-11 12,24 0,-12 0,0 0,-12 0,0 0,0 0,0 0,0 0,0 0,0 0,0 0,0 0,24 0,-12 0,0 0,-12 0,0 0</inkml:trace>
  <inkml:trace contextRef="#ctx0" brushRef="#br0" timeOffset="4187.9936">21004 11221,'0'0,"0"0,0 0,0 0,0 0,0 0,0 0,0 0,0-12,-12 0,0 0,-12 0,24 12,-12 0,-24 0,24 0,-24 12,24 0,-24 12,24 0,-24 12,24 0,0 0,0-12,12 12,0-12,0 0,0-12,0 0,12 0,-12 0,12-12,0 0,-12 0,0 0,0 0,0 0,0 0,0 0,0 0,0 0,0 0,-12 12,-12 0,1 0,-1 13,0 11,0 0,0 0,12 0,0 12,-12 0,24 0,0-12,0 0,0 0,24 0,-12-11,0-13,36 0,-12-12,11-12,13-25,-60 37</inkml:trace>
  <inkml:trace contextRef="#ctx0" brushRef="#br0" timeOffset="4789.3846">21195 11305,'0'0,"0"0,0 0,0 0,-12 12,-12 12,24 12,-12 0,12 12,0-12,0 12,0-11,12-1,-12-12,24 0,-12-12,0 0,24 0,12-12,0-12,0 0,-1-12,1-12,-12 0,0 11,-24 1,12 12,-12 0,0 0,-12 0,0 12,0 0,0 0,0 0,0 12,0 12,0 12,0 25,-24-1,0 24,0 12,-12 0,-12-11,36-13,-24 12,13-12,-1 0,0-12,0-24,24 0,-12 1,12-37</inkml:trace>
  <inkml:trace contextRef="#ctx0" brushRef="#br0" timeOffset="5352.3169">21769 11750,'0'0,"0"0,0 0,0 0,0 0,24 0,-12 0,0 0,24-12,-24 0,36 0,-12-12,0-12,0-12,11-1,-11 1,-24 0,24 12,-24 0,-12 12,0 12,0 12,-12 0,0 0,-12 12,-24 24,1 12,23 12,-12 1,-12-1,36 0,0-12,-12 0,24-12,0 0,24 0,-12 0,0 0,24-12,-24-12,24 0,-12-12,23-12,-47 12</inkml:trace>
  <inkml:trace contextRef="#ctx0" brushRef="#br0" timeOffset="7251.6427">22727 11353,'0'0,"0"0,0 0,0 0,0 0,0 0,0 0,0 0,23 0,-11 12,0 12,12 24,-12 12,-12 13,0 23,-12 0,-24 12,-11 0,-13 1,-36 11,0-12,1-24,23-12,72-72</inkml:trace>
  <inkml:trace contextRef="#ctx0" brushRef="#br0" timeOffset="7866.9972">20035 10968,'0'0,"0"0,-24 24,12 24,0 24,-24 49,-12 47,0 1,36 23,12-12,12-23,12-13,0-24,48-24,35 1,1-37,12-12,-120-48</inkml:trace>
  <inkml:trace contextRef="#ctx0" brushRef="#br0" timeOffset="8981.2983">20860 11618,'0'0,"0"0,0 0,0 0,0 0,0 0,0 0,0 0,0 0,0 0,0 0,0 0,0 0,24 0,-12 0,0 0,-12 0,24 0,-12 0,-12 0,12 0,-12 0,0 0,0 0,0 0,0 0,0 0,0 0,0 0,0 0,0 0,0 0</inkml:trace>
  <inkml:trace contextRef="#ctx0" brushRef="#br0" timeOffset="10938.9647">20884 11570,'0'0,"0"0,0 0,0 0,0 0,0 0,0 0,0 0,0 0,0 0,0 0,0 0,0 0,0 0,0 0,0 0,0 0,0 0,0 0,0 0,0 0,0 0,0 0,-24 0,24 0,0 0,-12 0,0 0,-12 0,24 0,-12 0,0 0,-12 0,24 0,0 0,0 0,0 0,0 0,0 0,0 0,0 0</inkml:trace>
</inkml:ink>
</file>

<file path=ppt/ink/ink4.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2:28.071"/>
    </inkml:context>
    <inkml:brush xml:id="br0">
      <inkml:brushProperty name="width" value="0.05292" units="cm"/>
      <inkml:brushProperty name="height" value="0.05292" units="cm"/>
      <inkml:brushProperty name="color" value="#FF0000"/>
    </inkml:brush>
  </inkml:definitions>
  <inkml:trace contextRef="#ctx0" brushRef="#br0">13562 13674,'0'0,"0"0,0 0,0 0,0 0,0 0,0 0,0 0,0 0,0 0,0 0,0 0,0 0,0 0,0 0,12 0,-12 0,36 0,0-12,23 0,-11 0,12-12,0 12,-12-12,0 0,47 0,1-12,-12 12,0 0,11-12,-11 12,-12-1,12-11,-1 0,1 0,0 0,-24 0,23 12,13-12,0 12,-12-12,11 0,-11 0,-12 0,12 12,-25-1,1-11,24 0,-24 0,12 12,-13 0,-11 0,0 0,0 0,12 0,0 0,-1 0,-11 0,0 0,12 0,12 0,-12 0,-1-1,1-11,-12 12,0 0,-12 0,0 0,-12 0,35 0,-23 0,0 0,-12 0,24 12,-24 0,0 0,0 0,0 0,-12 0,-12 0,24 12,-12 0,0 0,-12 0,0 0,0 0,0 0,0 0,0 0,0 0,0 0,0 0,0 0,0 0,0 0,0 0,0 0,0 0,0 0,0 0,0 0,0 0,0 0,0 0,0 0,0 0,0 0,0 0,0 0,0 0,0 0,0 0,0 0,0 0,0 0,0 0,0 0,0 0,0 0,0 0,0 0,0 0,0 0,0 0,0 0,0 0,0 0,0 0,0 0,0 0,0 0,0 0,0 0,0 0,0 0,0 0,0 0,-12 0,12 0,0 0,0 0,0 0,0 0,0 12,0-12,0 0,0 0,0 0,0 0,0 0,0 0,0 0,0 0,0 0,0 0,0 0,0 0,0 0,0 0,0 0,0-12,0 0,-12 0,12 0,0 0,0-12,0 0,0-1,0 1,-24 0,24 0,0 0,0-12,0 0,0 0,0 0,0 0,0-12,0-12,0 12,0-1,0 1,0-12,0 12,0-12,0 12,0-12,-12 0,12-1,0 1,-12 0,12-12,-12 12,12-12,0 0,0-1,-24 1,24-12,-12 0,12 12,0 0,0-13,0-11,0 24,0-24,0 24,0-13,0 13,0-12,0 0,0-12,0 11,0 13,0-24,0 24,0 0,0-12,0-1,0-11,0 12,0 0,0 12,0-12,12-13,-12 1,0 24,0 0,0-24,0 11,0-11,0 0,0 24,0-24,0 23,0-11,0 0,0 12,24-24,-12-1,-12 25,0 0,0 0,12-24,-12 24,0-1,12-11,-12 12,0 0,0 0,0 0,0-1,0-11,0 12,24 0,-24 0,0 12,0 0,12-13,-12 1,0 0,0 0,0 12,0 0,0 0,0-1,0 1,0 0,0 0,0 12,0-12,0 12,0-13,0 1,0 12,0 0,0 0,0 12,0 0,0 0,0 0,0 0,0 0,0-1,0 13,0 0,0 12,0 0,0 0,0 0,0 0,0 0,0 0,0 12,0-12,0 12,0 0,0 0,0 0,0 0,0 0,0 0,0-12,0 12,0 0,0 0,0-12,0 12,0 0,0-12,0 12,0-12,0 12,0 0,0 0,0 0,0 0,0-12,0 12,0 0,0 0,0 0,0 0,0 0,0 0,0 0,0 0,0 0,0 0,0 0</inkml:trace>
  <inkml:trace contextRef="#ctx0" brushRef="#br0" timeOffset="2515.5897">13777 13722,'0'0,"0"0,0 0,0 0,0 0,0 0,0 0,0 0,0 0,0 0,0 0,0 0,0 0,0 0,0 0,0 0,0 0,0 0,0 0,0 0,0 0,0 0,0 0,0 0,0 0,0 0,0 0,0 0,0 0,0-12,0 0,0-12,0 0,0 0,0-12,0 0,0 0,0-12,0-12,-12-13,12 1,0 0,-12 0,0 0,-12-24,24 23,-12-23,-24-12,36 12,-23 12,-1-13,0-23,0 0,0 24,-12-1,24-11,-24-12,24 0,0-1,-12 1,24 12,-12-12,0-1,-12 1,24 0,-12 12,0-13,12 1,0 0,-24 12,24-1,0 1,0 0,0-12,0 23,0 1,24-12,-24 0,0-1,0 13,0 0,0 0,0 0,0-1,0 1,0 0,0 24,0-24,0 11,0-11,0 0,0 36,0-24,0 11,0 1,0-12,0 12,0 0,12 0,-12-1,12 13,-12 12,0-12,0 12,0 0,0 0,0 0,24 0,-24 11,0 1,0 0,0 12,0 0,0 0,0 0,0 12,0-12,0 12,0 0,0 0,0 0,0 0,0 0,0 12,0 0,0-12,0 12,0 0,0 0,0 0,0 0,0 0,0 0,0 0,0 0,0-12,0 12,0 0,0 0,0 0,0 0,12-12,-12 12</inkml:trace>
  <inkml:trace contextRef="#ctx0" brushRef="#br0" timeOffset="4259.3314">13490 6939,'0'0,"0"0,0 0,0 0,0 0,0 0,0-12,0 0,0 0,0 0,0-12,0 0,0 0,0-12,12 0,0 0,-12 0,12 0,12 0,-12-1,-12-11,0 0,12 0,-12 12,0-12,0 12,0 0,0 0,0 0,0 0,0-1,0 1,0 0,0 0,0 12,0 0,0 0,0 0,0 0,0 0,0 12,0 0,0 0,0 0,0 0,0 0,0 0,0 12,0-12,0 12,0 0,0 0,0 0,0 0,0 0,0 0,0 0,0-12,0 12,0 0,0 0,0 0,0 0,0 0,0-12,0 12,0 0</inkml:trace>
  <inkml:trace contextRef="#ctx0" brushRef="#br0" timeOffset="6789.0703">13454 6903,'0'0,"0"0,0 0,0 0,0 0,0 0,0-12,0 0,0-12,0 0,0 0,0-12,0 12,0-12,0 0,0 0,0 0,0-1,0 13,0 0,0 0,0-12,0 12,0-12,0 12,0 0,-12 0,12 12,0-12,0 0,0 12,-24 0,24 0,0 0,0 0,0 0,0 0,0 0,0 12,0 0,0 0,0-12,0 12,0 0,0 0,0 0,0 0,0 0,0 0,0 0,0 0,0 0,0 0,0 0,0 0,0 0,0 0,0 0,0 0,0 0,0 0,0 0,0 0,0-12,24 0,-12-1,0 1,24 0,-24 0,24 0,-12 0,0 0,0 0,0 0,-1 0,-23 0,36 0,-24 0,24 0,-24 0,24 0,-12 0,24-12,24 0,-13 0,1 0,0 0,-12 0,0 0,0 0,12 0,-13 0,25-1,0-11,-12 0,24 0,-25 0,-11 12,12-12,-12 0,0 0,35 0,-11-12,12 0,-24 12,24-13,-25 1,1 0,24 0,-12 0,23 12,-11 0,-12-12,-24 0,24-1,-24 13,11-12,1 0,0 0,24 0,-24 12,-1 0,-11 0,0 0,0 12,-12 0,-12 0,24-1,-1-11,-11 12,0 0,0 0,12 0,-12 0,0 12,-12 0,24 0,-24 0,-1 0,-11 0,24 0,-24 0,-12 12,24-12,-12 0,0 12,-12-12,24 0,-12 0,0 0,-12 0,24 0,-12 0,0 12,-12 0,24 0,-12-12,0 0,-12 12,12 0,-12 0,0 0,0 0,0-12,24 12,-24-12,0 0,0 12,12 0,0 0,-12-12,0 12,0 0,0 0,0 0,0 0,0 0,0 0,0 0,0 0,0 0,0 0,0 0,0 0,0 0,0 0,0 0,0 0,0 0,0 0,0 0,0 0,0 0,0 0,0 0,0 0,0 0,0 0,0 12,0 0,0 0,0 12,0 0,0 24,0 24,0 0,0 36,0-108</inkml:trace>
  <inkml:trace contextRef="#ctx0" brushRef="#br0" timeOffset="9526.7024">18096 3800,'0'0,"0"0,0 0,0 0,0 0,0 12,0 12,0 1,0 11,0 0,0 36,0 0,0 0,0 0,0 0,0 13,0-1,0-12,0-12,0-12,24 0,-24-12,0 0,0-23,0-1,0-12</inkml:trace>
  <inkml:trace contextRef="#ctx0" brushRef="#br0" timeOffset="10106.1528">18048 3596,'0'0,"0"0,0 0,0-12,24 0,-12 0,0 0,24 12,-24 0,36 0,-12 0,-12 0,24 12,-12 0,-1 12,-11 0,0 0,-12 0,0 0,-12 12,0 0,0 12,0-12,-24 1,0-1,0 0,-11 0,-1-12,12 0,-12-12,24 0,0-12,-12 0,24 0,0 0,0-12,0 12</inkml:trace>
  <inkml:trace contextRef="#ctx0" brushRef="#br0" timeOffset="10956.8774">18778 3704,'0'0,"0"0,0 0,0 0,0 0,0 0,0 0,0 0,0 0,0 0,12 0,0 0,12 0,0 0,0 12,0 0,24 12,0 12,-12-12,-13 25,13-13,-24 0,12 0,-24 12,0-12,-24 0,24 0,-24 0,0-12,1 0,-13 0,36-12,-12 0,0-12,-12 0,24-12,-12-12,0 0,12-12,0-12,12 0,0 0,-12 0,36 0,-24 0,24 11,-13 1,25 0,-24 12,0 0,0 12,0 0,-24 0,24 0,-12 12,0 0,-12 0</inkml:trace>
  <inkml:trace contextRef="#ctx0" brushRef="#br0" timeOffset="11536.3288">19508 3584,'0'0,"0"0,0 0,0 12,-12 12,12 0,-12 0,0 12,12 12,0 0,0 0,0-11,0-1,12-12,0 0,-12 0,12-12,12 0,0 0,-24-12,24 0,-12 0,0-12,12 0,0-12,-24 0,24-12,-12 0,-12-13,0 1,-12 12,-12 0,24 0,-12 0,0 12,-12 12,24 0,-12 0,0 12,12 0,0 0,0 0</inkml:trace>
  <inkml:trace contextRef="#ctx0" brushRef="#br0" timeOffset="12111.7896">20058 3560,'0'0,"0"0,0 0,0 12,0 12,0 12,0 0,0 24,0 0,0 13,0-1,-12 12,12-12,0 0,-11 12,11-11,0 11,0 0,0-12,-24 0,12 0,12 1,-12-13,-24-12,24-12,-24 0,12 0,-12-12,0 0,24-12,-36-12,24-12,-11-24,-13-12,48 48</inkml:trace>
  <inkml:trace contextRef="#ctx0" brushRef="#br0" timeOffset="12380.0739">19939 3019,'0'0,"0"0,0 0,0 0,0 0,12 0,-12 12,0-12</inkml:trace>
  <inkml:trace contextRef="#ctx0" brushRef="#br0" timeOffset="13047.2871">20429 3909,'0'0,"0"0,0 0,0 0,0 0,12 0,0-12,-12 0,24-12,-12-1,12-11,-24 0,24 0,-12-12,0 12,-12 0,0 12,0 0,0 0,0 12,0 0,0 0,0 12,-12 0,-24 12,12 24,-12 0,-12 12,36 24,-23 0,35-12,-12 13,12-1,0-12,12-12,12 0,-1-12,1 0,0-12,24-12,-12-12,-36 0</inkml:trace>
  <inkml:trace contextRef="#ctx0" brushRef="#br0" timeOffset="13466.1678">20812 3319,'0'0,"0"0,0 0,0 0,0 0,0 0,-12 0,0 0,-12 12,24 0,-12 0,-12 12,1 1,23 11,-12 0,0 12,-12 12,24 12,0 0,0 0,0-11,24-1,0-12,-1-12,1 0,-12-12,24-12,-24-12,24 0,-36 0</inkml:trace>
  <inkml:trace contextRef="#ctx0" brushRef="#br0" timeOffset="13823.2132">21052 3307,'0'0,"0"0,0 12,0 24,0 0,0 25,0-1,0 12,0-12,0 0,0-12,0 0,0-12,0 1,0-1,0-12,0-12,0 0,0-12,0 0,0 0,0 0</inkml:trace>
  <inkml:trace contextRef="#ctx0" brushRef="#br0" timeOffset="14050.6065">20884 3716,'0'0,"0"0,0 0,12 0,0 0,12 0,0 0,24 0,-12-12,11 0,1 0,12-12,-60 24</inkml:trace>
  <inkml:trace contextRef="#ctx0" brushRef="#br0" timeOffset="14403.7863">21458 3512,'0'0,"0"0,0 0,0 12,0 0,0 12,0 0,0 0,0-24</inkml:trace>
  <inkml:trace contextRef="#ctx0" brushRef="#br0" timeOffset="15232.5699">21937 3440,'0'0,"0"0,0 0,0 0,0 0,0 0,-24 12,24 0,-24 12,0 12,0 12,0 0,24 0,-12 12,0 0,-12-12,24 13,0-13,0-12,24 0,-12-12,0 0,24-12,-24 0,36-12,-12-12,12-12,-24-12,23 0,-11-12,-24 0,12-1,-24 13,-24-12,24 12,-24 0,0 0,1 0,-1 12,0 12,-12 0,24 12,0 0,-12 0,24 0,0 12,0-12</inkml:trace>
  <inkml:trace contextRef="#ctx0" brushRef="#br0" timeOffset="15926.7145">22571 3452,'0'0,"0"0,0 0,0 0,0 0,0 0,0 0,0 0,0 12,0 0,0 12,0 12,-12 0,0 0,-12 0,24 0,-12-12,0 0,-12 0,24-12,0 0,0 0,0 0,0-12,0 0,0 0,0 0,0-12,0-12,0-12,24-12,-12 0,0 0,24 12,-24-12,24 12,0 12,-12 0,0 12,0 12,-12 0,23 0,-23 12,24 0,-24 12,12 0,-12 12,0 0,-12 12,24 12,-24 0,0-12,0 0,-24 1,24-13,-12 12,12-48</inkml:trace>
  <inkml:trace contextRef="#ctx0" brushRef="#br0" timeOffset="16974.3901">21518 3464,'0'0,"0"0,0 0,0 0,0 0,0 0,0 0,0 0,0 0,0 0,0 0,0 12,0 0,0 0,0 0,0 0,-12 12,0 0,0 0,-12 12,24 0,-12 0,0 0,12 0,-24 0,24 13,0-1,0 0,0-12,0 0,0 0,0-12,0 0,0-12,0 0,0 0,0-12,0 0,0 0,0 0</inkml:trace>
  <inkml:trace contextRef="#ctx0" brushRef="#br0" timeOffset="17514.9439">21518 3043,'0'0,"0"0,0 0,0 0,0 0,0 12,0 0,0-12,0 12,0 0,0-12,0 12,0-12,0 0,0 0,0 0,0 0,0 0,0 0,0 0,0 0,0 0,0 0,0 0,0 0,0 0,0 0,0 0</inkml:trace>
  <inkml:trace contextRef="#ctx0" brushRef="#br0" timeOffset="18789.5364">19723 5508,'0'0,"0"0,0 0,0 0,0 0,0 12,0 24,0 0,12 49,-12 11,12-12,-12 12,0 0,0 1,0-1,0-24,0-12,0-12,0 0,0-12,0 0,0-12,0-11,0-13,0 0,0 0</inkml:trace>
  <inkml:trace contextRef="#ctx0" brushRef="#br0" timeOffset="19199.443">19795 5304,'0'0,"12"0,-12-12,36 0,0 0,-12 0,24 0,0 12,-12 12,-13 0,13 0,-24 12,24 0,-24 0,-12 12,0 12,0 0,-24 12,0 0,-24 0,25-11,-25-1,12-12,-12-12,36-12,0-12,-12 0,24 0</inkml:trace>
  <inkml:trace contextRef="#ctx0" brushRef="#br0" timeOffset="19557.4821">20633 4931,'0'0,"0"0,0 0,0 0,0 12,0 12,0 12,0 24,0 0,0 0,0 13,0-13,0 0,0 12,0-12,0 12,0-12,0 1,0-25,0 0,0-12,0-24</inkml:trace>
  <inkml:trace contextRef="#ctx0" brushRef="#br0" timeOffset="20986.6603">21446 5123,'0'0,"0"0,0 0,-12-12,-12 12,24-12,-23 0,-13 12,0 0,-12 12,24 12,-24 12,0 0,0 13,12-13,13 12,-1-12,12 0,12 0,0-12,0 0,12-12,-12 0,36 0,-25-12,25 0,-24 0,36-12,-12 0,-24-12,24 0,-12 0,-24 0,24 0,-12 12,0 0,-12 0,0 12,0 0,0 0,0 0,0 0,0 12,0 0,0 12,24 0,-12 0,0 0,-12 0,24 0,-13 0,1 0,-12-12,24 0,-12-12,0 0,24 0,-12-12,12-12,-24-12,24 0,-24 12,24-12,-24 12,-12 0,24 0,-12 12,-12 0,0 0,0 0,0 12,0 0,0 0,0 0,0 0,0 0,0 12,0 12,0 0,0 12,0 0,0 0,0 0,0 0,0-12,0 0,0 0,0-12,0 0,0 0,0-12,0 0,0 0,0 0,0 0,0-12,12-12,-12-12,23-24,-11 0,0 0,0 0,24 0,-24 24,24-1,-24 1,24 12,-24 0,12 0,0 12,0 0,0 0,-12 12,24 0,-25 12,25 0,-24 0,24 12,-24 0,12 12,-12 0,0 1,-12-1,0 0,12 0,-12 0,0 0,0-12,0 0,0 0,0-12,0 0,0 0,0 0,0-12,0 0,0 0,0 0,0 0,0 0,0 0,0 0,0 0</inkml:trace>
  <inkml:trace contextRef="#ctx0" brushRef="#br0" timeOffset="23488.7502">22547 5292,'0'0,"0"0,0 0,0 0,12 0,-12 0,12 0,-12 0,24 0,-12 0,0 0,-12 0,24 0,0-12,-24 0,36 0,-24 0,-12 0,12-13,11 13,-11 0,-12-12,0 0,-12 0,-11 0,11 12,12 0,-24 0,0 0,12 12,-24 0,24 12,-24 12,24 12,0 0,-12 0,24 1,0-1,0 0,0 0,24-12,-12 0,0 12,24-12,0-12,-36-12</inkml:trace>
</inkml:ink>
</file>

<file path=ppt/ink/ink5.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5:18.245"/>
    </inkml:context>
    <inkml:brush xml:id="br0">
      <inkml:brushProperty name="width" value="0.05292" units="cm"/>
      <inkml:brushProperty name="height" value="0.05292" units="cm"/>
      <inkml:brushProperty name="color" value="#FF0000"/>
    </inkml:brush>
  </inkml:definitions>
  <inkml:trace contextRef="#ctx0" brushRef="#br0">9482 5364,'0'0,"0"0,0 0,0 0,0 0,0 0,0 0,0 0,0 0,0 0,0 0,0 0,0 0,0 0,0 0,0 0,0 0,0 0,0 0,0 0,0 12,0-12,0 12,0 0,12 0,-12 0,36 0,-24 0,36 0,-13 0,-11 0,24 0,-24 0,0 0,12 0,-12 12,24-12,0 0,0 12,-13-12,13 0,-24 0,24 0,0 0,0 1,0-1,-12 0,11 0,-23 0,24 0,0 0,0 0,0 12,12-12,11 0,-11 12,0 0,0 0,-12-12,23 12,1 0,-12 0,-12-12,0 12,0-12,0 12,11-12,-11 0,-12 12,12-12,-12 12,0 1,12-1,23 0,1 0,-12 0,12 0,-24-12,-1 0,1 12,12-12,0 12,0 0,12 0,-1 0,-11 0,-12-12,0 12,12-12,-12 0,-1 12,1 0,0 1,36-1,-12 0,-1 0,-11 0,0 0,0 0,36 0,-13 12,13-12,-24 0,12-12,-13 12,1 0,0 0,24 0,-1 0,1 0,-24 12,24-11,11-1,-11 0,12 12,-13 0,1-12,-36 0,24 0,0 12,23 0,1 0,-36-12,23 0,-11 12,12 0,23 1,-23-1,0 0,-36-12,23 12,-11 0,24 0,12 0,-13-12,1 12,-12-12,-12 0,23 12,1-12,-12 0,-12 13,11-13,-23 0,0 12,24 0,-12-12,-1 0,1 12,-12-12,12 0,-12 0,-1-12,1 0,36 12,-24 0,11 0,-35 0,0 1,0-1,0 0,12-12,-12 12,-1 0,1 0,12 0,24 0,-24 12,-12-12,-1 0,13 0,-12 0,0 0,0 0,12 0,-13-12,25 12,-12 0,-12 1,0-13,0 0,-24 12,23 0,-11-12,0 12,-12-12,36 12,-12 0,24 0,-13 0,-11-12,0 0,0 0,-24 12,24-12,0 0,-1 12,1-12,-12 12,12 0,0 0,-12-12,12 0,0 1,-1 11,-23-12,0 0,0 0,0 0,-12 0,24 0,-24 0,-12 0,24 0,-12 0,0 0,-12-12,24 12,-12 0,0 0,12-12,0 12,-1 0,1 0,-12 0,24 0,-24 0,24 0,-24-12,36 12,-24-12,0 12,0-12,0 0,-12 0,12 12,-12 0,-1-12,-11 12,24-12,0 12,-24-12,24 12,-12-12,0 12,-12 0,24-12,-12 12,0 0,-12 0,24-12,-12 12,0-12,0 0,-12 0,0 0,0 0,0 0,0 0,0 0,0 0,0 0,0 0,0 0,0 0,0 0,0 0,0 0,0 0,0 0,24 0,-12 13,-12-13</inkml:trace>
  <inkml:trace contextRef="#ctx0" brushRef="#br0" timeOffset="3083.9751">21434 9946,'0'0,"0"0,0 0,0 0,0 0,0 0,0 0,0 0,0 0,0 0,0 0,0 0,0 0,0 0,0 0,0 0,0 0,0 0,0 0,0 0,0 0,-24 0,24 0,0 0,-12 0,12 0,-11 0,-13 0,24 0,-12 12,0 0,-12 0,0 0,0 0,-12 12,-36 0,24 0,0 0,1-12,-13 12,0 0,-24 0,36 1,-23 11,-13 0,-12 0,-12 0,13 0,-25 12,24-12,1 0,-1-12,0 12,-11-12,11 0,-12 12,0 1,-23 11,23 0,0-12,-35 0,47 0,-11 0,11 0,24-12,-24 0,-35 0,11 12,12 0,1 1,-13-1,12 0,1 0,11-12,0 12,1 0,-13 0,0 12,-11 0,-1 0,-36 13,13-1,35-12,12 0,-11 0,-37 0,-11 12,35 0,-12 1,-23-1,-1 0,25-12,23 0,-12 0,-35 12,11-12,13 0,-1 1,-12-1,1 0,47-12,-23 12,-13 0,-12 0,1-12,35 0,-36 12,13 1,11-13,36 0,-11 0,-1 12,-48 0,1 0,47-12,-11 0,-37 12,12 0,13-11,23-1,24 0,-35 12,-25 0,-12 12,25 0,-13 0,-35 12,23-23,48-1,-11 12,-37 0,-11 0,11 0,24 0,-23 0,-1 1,36-1,13-12,-1 0,0 0,-23 0,-13 0,48 0,-11-12,-1 13,-12-1,-11 0,35-12,0 0,0 0,24 0,-11 0,-1 0,12-12,-12 0,1 0,23 0,0 1,12-13,0 0,0 0,24 0,-24 0,24 0,-24 0,36-12,-12 0,0 0,-11 0,23 0,0 0,0 0</inkml:trace>
  <inkml:trace contextRef="#ctx0" brushRef="#br0" timeOffset="4933.2732">21315 10030,'0'0,"0"0,0 0,0 0,24-12,0 0,0 0,-1-12,1 0,0 0,0 0,0 0,-12 0,-12 0,24 12,-12 0,0 0,-12 0,0 0,0 12,0 0,0 0,0 0,0 0,0 0,0 0,0 0,0 0,0 0,0 0,0 0,0 0,0 0</inkml:trace>
  <inkml:trace contextRef="#ctx0" brushRef="#br0" timeOffset="6043.1931">21063 9597,'0'0,"0"0,0 0,0 0,0 0,0 0,0 0,0 0,0 0,24 0,-12 0,0 0,-12 12,24 0,-12-12,0 12,12 0,-12 0,0 0,12 0,0 0,-12 0,12 0,-12 0,0-12,12 0,0 12,-24 1,24-13,-13 12,1-12,-12 0,0 0,0 0,0 0,0 0,0 0,0 0,0 0,0 0,0 0,0 0,0 0,0 0,24 0,-24 0,12 0,0 0,-12 0</inkml:trace>
</inkml:ink>
</file>

<file path=ppt/ink/ink6.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8:07.209"/>
    </inkml:context>
    <inkml:brush xml:id="br0">
      <inkml:brushProperty name="width" value="0.05292" units="cm"/>
      <inkml:brushProperty name="height" value="0.05292" units="cm"/>
      <inkml:brushProperty name="color" value="#FF0000"/>
    </inkml:brush>
  </inkml:definitions>
  <inkml:trace contextRef="#ctx0" brushRef="#br0">12617 8767,'0'0,"0"0,0 0,0 0,0 0,0 0,0 0,0 0,0 0,0 0,24 0,-13-12,1 0,-12 0,36 0,-24 0,36-12,-12 0,24-12,-12 12,12 0,-13 0,13 0,-12 0,0 0,24 0,-24 0,11 0,13-1,-24-11,12 0,-12 12,0 0,-1 0,-11 0,0 0,-12 0,24 0,-12 12,-12-12,24 0,-12 0,11 0,1 12,0-12,0 12,0 0,-24 0,24-13,-12 13,-12-12,23 12,-11-12,12 12,0 0,0-12,0 12,0 0,-25-12,25 12,-12-12,-12 12,12 0,-24 0,24-12,-24 12,24 0,-24 0,12 0,0 0,0 0,-1 0,-23 0,36-12,-24 12,0 0,12 0,-12 0,0 12,-12 0,24 0,-12-12,0 12,-12 0,24-13,-12 1,0 12,-12-12,24 12,-12-12,0 12,-12-12,12 12,12 0,-12-12,0 0,11 0,-11 12,0 0,-12 0,24 0,-12 0,0 0,-12 0,0 0,0 0,0 0,0 0,0 0,0 0,0 0,0 0,0 0,0 0,0 0,0 0,0 0,0 0,0 0,0 0</inkml:trace>
</inkml:ink>
</file>

<file path=ppt/ink/ink7.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8:34.652"/>
    </inkml:context>
    <inkml:brush xml:id="br0">
      <inkml:brushProperty name="width" value="0.05292" units="cm"/>
      <inkml:brushProperty name="height" value="0.05292" units="cm"/>
      <inkml:brushProperty name="color" value="#FF0000"/>
    </inkml:brush>
  </inkml:definitions>
  <inkml:trace contextRef="#ctx0" brushRef="#br0">12605 8731,'0'0,"0"0,0 0,0 0,0 0,0 0,0 0,0 0,0 0,0 0,0 0,0 0,0 0,0 0,0 0,0 0,0 0,0 0,12 0,-12 12,0 0,24 0,-24 0,0 0,11 0,-11 0,0 12,12 1,-12-1,0 0,0 12,0 0,0 0,0 0,0 12,0 0,0 0,0 0,0 0,0-11,0 11,0-12,0 12,0 0,0 0,0 0,0 0,0-12,0 0,0 13,0-1,0-12,24 0,-24 0,0 0,12 0,-12 0,0 0,0 0,0 0,0 0,0 13,0-13,0 0,12 0,-12 0,0 0,0 0,0 0,0 0,0 0,0 0,0 0,24 1,-24 11,0-12,0 0,0 0,0 0,0 0,0 0,0 0,0 0,0 0,0 0,0 0,0 1,0-1,0 0,0 0,0 0,0 0,0 0,0 12,0-12,0 12,0-12,0 1,0-1,12 0,-12 0,0 0,0 0,0 0,0 0,0 0,0 0,0 0,0 0,0 0,0 1,0-1,0 0,0 0,0 0,0 0,0 0,0-12,0 0,0 0,0 0,0 0,0 12,0 0,0-12,0 1,0-1,0 12,0 0,0-12,0 0,0 12,0-12,0 0,0 0,0-12,0 0,0 12,0-12,0 0,0 0,0 12,0-12,0 0,0 0,0 0,0 0,0 1,0-1,0 0,0 0,0-12,0 0,0 0,0 12,0-12,0 0,0 12,0 0,0-12,0 12,0 0,0 0,0 0,0 0,0 0,0 0,0 0,0 0,0 0,0 0,0 0,12 0,-12-12,0 12,0-12,0 0,0 0,0 0,0 0,0 0,0 0,0 0,0 0,0 0,0 12,0-12,0 0,0 0,0 0,0 0,0 0,0 0,0 0,0 0,0 0</inkml:trace>
</inkml:ink>
</file>

<file path=ppt/ink/ink8.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9:02.045"/>
    </inkml:context>
    <inkml:brush xml:id="br0">
      <inkml:brushProperty name="width" value="0.05292" units="cm"/>
      <inkml:brushProperty name="height" value="0.05292" units="cm"/>
      <inkml:brushProperty name="color" value="#FF0000"/>
    </inkml:brush>
  </inkml:definitions>
  <inkml:trace contextRef="#ctx0" brushRef="#br0">15476 7360,'0'0,"0"0,0 0,0 0,0 0,0 0,0 0,0 0,0 0,0 0,0 0,0 0,0 12,0 0,0 0,0 12,0 0,0 0,0 13,0-1,0-12,0 12,0 0,0-12,0 12,0 0,0 0,0 0,0 0,0 0,0 0,0 13,0 11,0-12,0 0,0-12,0 0,0 0,0 0,0 12,0 0,0 1,0-1,0 0,0 12,0-24,0 12,0 0,0-12,0 12,0-12,0 1,0-1,0 0,24 0,-24 0,12 12,-12 0,0 0,0-12,0 0,0 0,12 0,-12 1,0-1,0-12,0 0,0 12,0-12,0 0,0 0,0 12,0-12,0 12,0-12,0 0,0 0,0 0,0 0,0 1,0-1,0 0,0 0,0 0,0-12,0 12,0 0,0 0,0 0,0-12,0 0,0 12,0-12,0 12,0 0,0 0,0-12,0 0,0 12,0-12,0 0,0 0,0 0,0 0,0 1,0-1,0 0,0 0,0 0,0 0,0 0,0 0,0 0,0 0,0 0,0 0,0 0,0 0,0 0,0 0,0 0,0 0,0 0,0 0,0 0,0 0,0 0,0 0,0 0,0 0,0 0,0 0,0 0,0 0,0 0,0 0,0 0,0 0,0 0,0 0,0 0,0 0,0 1,0-1,0 0,0 0,0 0,0-12,0 12,0 0,0 0,0-12,0 12,0 0,0 0,0 0,0-12,0 12,0 0,0-12,0 12,0 0,0 0,0-12,0 12,0 0,0-12,0 12,0-12,0 12,0 0,0-12,0 12,0-12,0 0,0 12,0-12,0 0,0 12,0 0,0-12,0 12,0-12,0 0,0 0,0 12,0-12,0 12,0-12,0 0,0 0,0 12,0 0,0-12,0 12,0-12,0 0,0 0,0 12,0-12,0 12,0-12,0 12,0-12,0 0,0 0,0 0,0 0,0 0,0 12,0-12,0 12,0-12,0 0,0 12,0-12,0 0,0 13,0-13,0 0,0 0,0 12,0-12,0 12,0 0,0-12,0 12,0-12,0 0,0 0,0 0,0 0,0 0,0 0,0 0,0 0,0 0,0 0,0 0,0 0,0 0,0 0,0 0,0 0,0 0,0 0,0 0,0 0,0 0,0 0,0 0,0 0,0 0,0 0,0 0,0 0,0 0,0 0,0 0,0 0,0 0</inkml:trace>
</inkml:ink>
</file>

<file path=ppt/ink/ink9.xml><?xml version="1.0" encoding="utf-8"?>
<inkml:ink xmlns:inkml="http://www.w3.org/2003/InkML">
  <inkml:definitions>
    <inkml:context xml:id="ctx0">
      <inkml:inkSource xml:id="inkSrc0">
        <inkml:traceFormat>
          <inkml:channel name="X" type="integer" max="2832" units="cm"/>
          <inkml:channel name="Y" type="integer" max="1584" units="cm"/>
        </inkml:traceFormat>
        <inkml:channelProperties>
          <inkml:channelProperty channel="X" name="resolution" value="96.32653" units="1/cm"/>
          <inkml:channelProperty channel="Y" name="resolution" value="95.42168" units="1/cm"/>
        </inkml:channelProperties>
      </inkml:inkSource>
      <inkml:timestamp xml:id="ts0" timeString="2020-03-18T09:49:12.519"/>
    </inkml:context>
    <inkml:brush xml:id="br0">
      <inkml:brushProperty name="width" value="0.05292" units="cm"/>
      <inkml:brushProperty name="height" value="0.05292" units="cm"/>
      <inkml:brushProperty name="color" value="#FF0000"/>
    </inkml:brush>
  </inkml:definitions>
  <inkml:trace contextRef="#ctx0" brushRef="#br0">12844 13001,'0'0,"0"0,0 0,0 0,0 0,0 0,0 0,0 0,0 0,0 0,0 0,0 0,0 0,0 0,0 0,0 0,0 0,0 0,0 0,0 0,0 0,0 0,0 0,0 0,0-12,12 0,0 0,12-12,0-1,24 1,-13 0,13-12,0 0,-24 0,24 0,-12 0,0 0,12-12,-13 0,49 0,-24 11,-12 1,12 0,-12 0,-1 0,-11 0,0 12,-12-12,24 0,-12 0,12-12,12 0,-1 12,1-1,-12 1,0 0,0 0,0 12,-12 0,-12 0,23-12,-11 0,12 0,12 0,0 0,-12 0,-1-1,1 1,0 12,-12 0,-12 0,12 0,-24 0,24 0,-24 0,24 0,-24 0,23 0,-11 0,24 0,0 0,0 0,0 0,-12 12,-12 0,24-13,-25 13,1 0,0 0,0 0,-24 0,36 0,-24 0,-12 0,24 0,-12 0,0 0,-12 0,12 0,12 12,-12 0,0 0,-12 0,24 0,-24 0,0 0,0-12,0 12,0 0,0 0,12 0,0 0,-12 0</inkml:trace>
  <inkml:trace contextRef="#ctx0" brushRef="#br0" timeOffset="2884.459">15668 11076,'0'0,"0"0,0 0,0 0,0 0,0 0,0 0,0 0,0 0,0 0,0 0,0 0,0 0,0 0,0 0,0 0,0 0,11 0,-11 0,36 0,-24 0,36-12,-36 0,24 0,-24 0,36 0,-48 12</inkml:trace>
  <inkml:trace contextRef="#ctx0" brushRef="#br0" timeOffset="3086.6718">16517 10884,'0'0,"0"0,12 0,0 0,-12 0,36-12,0 12,-12-12,23 0,-47 12</inkml:trace>
  <inkml:trace contextRef="#ctx0" brushRef="#br0" timeOffset="3269.812">17343 10692,'0'0,"0"0,0 0,0 0,0 0,0 0,23 0,-23 0</inkml:trace>
  <inkml:trace contextRef="#ctx0" brushRef="#br0" timeOffset="3478.4404">18144 10571,'0'0,"0"0,0 0,0 0,0 0,0 0,0 0</inkml:trace>
  <inkml:trace contextRef="#ctx0" brushRef="#br0" timeOffset="3687.3694">18742 10499,'0'0,"0"0,0 0,12 0,12 0,0 0,0-12,0 0,24 0,-48 12</inkml:trace>
  <inkml:trace contextRef="#ctx0" brushRef="#br0" timeOffset="3897.6839">19496 10295,'0'0,"0"0,0 0,0 0,0 0,0 0,12 0,24 0,-24 0,24 0,-36 0</inkml:trace>
  <inkml:trace contextRef="#ctx0" brushRef="#br0" timeOffset="4124.026">20082 10174,'0'0,"0"0,0 0,12 0,0 0,12 0,0-12,24 0,-12 12,12-12,-24 0,12 0,-24 0,23 0,1 0,-36 12</inkml:trace>
  <inkml:trace contextRef="#ctx0" brushRef="#br0" timeOffset="4319.6712">20752 9994,'0'0,"0"0,0 0,0 0,0 0,0 0,0 0,0 0,12 0,-12 0,24 0,-12 0,0 0,12 0,0 0,0-12,0 12,-24 0</inkml:trace>
  <inkml:trace contextRef="#ctx0" brushRef="#br0" timeOffset="4444.6293">21207 9874,'0'0,"0"0,0 0,0 0,0 0,0 0,0 0,24 0,0 0,-24 0</inkml:trace>
  <inkml:trace contextRef="#ctx0" brushRef="#br0" timeOffset="10659.2747">12509 8767,'0'0,"0"0,0 0,0 0,0 0,0 0,0 0,0 0,0 0,0 0,0 0,0 0,0 0,0 0,0 0,0 0,0 0,0 0,0 0,0 0,0 0,24 0,-12 0,0 0,0 0,-12 0,24 0,-12 0,0 0,-12 0,35 0,-23 0,36 0,-12 0,-24 0,36 0,-12 0,12 0,12 0,-1 0,1 12,-12-12,24 12,-12 0,0-12,-1 12,25-12,-24 0,24 12,-24-12,-1 12,1 1,24-1,0 0,-1 0,1 0,-24-12,24 12,-12 0,11 0,-23-12,36 0,-36 12,-13 0,25 0,-12 0,0-12,0 0,-12 0,-1 0,37 0,-12 12,0 0,-12 0,-1 0,1-12,-12 0,36 0,-12 12,-1-12,-11 0,0 12,0-12,-12 12,0-12,-13 0,-11 0,24 12,0-12,0 0,0 12,12 0,11-12,-11 12,0-12,-12 0,0 12,-12-12,12 12,-1-12,13 0,0 0,0 12,-12-12,0 12,11 0,-23 0,0 0,12 0,0 0,0-12,-12 12,35-12,-11 12,0 0,-12 0,0 0,-12 0,12 1,-1-1,-11 0,36 0,-12 0,0 0,-12 0,11 0,-11 0,0-12,-12 12,0 0,-12-12,24 0,-12 12,-12-12,23 0,1 12,0 0,12 0,-12 0,24 0,-25 0,-11 0,12-12,0 0,0 12,0 0,0 0,-1 0,13 0,-12 0,0 0,0 0,0-12,-12 12,-12-12,23 12,-11 0,0 0,-12 0,36 0,-12 0,0 0,0-12,-1 12,13-12,-24 0,0 12,-12 1,24-13,0 0,-1 0,13 12,-12 0,24 0,-12 0,-12-12,0 0,-25 12,25-12,-12 0,-12 12,12-12,-24 0,36 12,-24-12,0 0,24 12,-13 0,13-12,0 12,0-12,-24 12,24-12,-12 0,-12 12,23-12,-11 0,0 0,-12 0,24 0,-12 0,-12 0,24 0,-12 0,0 0,-13 0,25 0,-12 0,-12 0,0 0,0 0,0 0,0 0,-24 0,24 0,-12 0,0 0,-12 0,24 0,-24 0,0 0,0 0,12 0,-12 0,0 0,12 0,-12 0,0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5F0F8DE-A00F-42F9-A07A-19BB59F9E645}" type="datetimeFigureOut">
              <a:rPr lang="en-IN" smtClean="0"/>
              <a:t>27-03-2020</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7CC9CDC-E2AA-44AF-B1CE-F5A3B460D6D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F0F8DE-A00F-42F9-A07A-19BB59F9E645}"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F0F8DE-A00F-42F9-A07A-19BB59F9E645}"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F0F8DE-A00F-42F9-A07A-19BB59F9E645}"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F0F8DE-A00F-42F9-A07A-19BB59F9E645}" type="datetimeFigureOut">
              <a:rPr lang="en-IN" smtClean="0"/>
              <a:t>27-03-2020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F0F8DE-A00F-42F9-A07A-19BB59F9E645}"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5F0F8DE-A00F-42F9-A07A-19BB59F9E645}" type="datetimeFigureOut">
              <a:rPr lang="en-IN" smtClean="0"/>
              <a:t>27-03-2020</a:t>
            </a:fld>
            <a:endParaRPr lang="en-IN"/>
          </a:p>
        </p:txBody>
      </p:sp>
      <p:sp>
        <p:nvSpPr>
          <p:cNvPr id="27" name="Slide Number Placeholder 26"/>
          <p:cNvSpPr>
            <a:spLocks noGrp="1"/>
          </p:cNvSpPr>
          <p:nvPr>
            <p:ph type="sldNum" sz="quarter" idx="11"/>
          </p:nvPr>
        </p:nvSpPr>
        <p:spPr/>
        <p:txBody>
          <a:bodyPr rtlCol="0"/>
          <a:lstStyle/>
          <a:p>
            <a:fld id="{67CC9CDC-E2AA-44AF-B1CE-F5A3B460D6D0}"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5F0F8DE-A00F-42F9-A07A-19BB59F9E645}" type="datetimeFigureOut">
              <a:rPr lang="en-IN" smtClean="0"/>
              <a:t>27-03-2020</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67CC9CDC-E2AA-44AF-B1CE-F5A3B460D6D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0F8DE-A00F-42F9-A07A-19BB59F9E645}" type="datetimeFigureOut">
              <a:rPr lang="en-IN" smtClean="0"/>
              <a:t>27-03-2020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F0F8DE-A00F-42F9-A07A-19BB59F9E645}"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F0F8DE-A00F-42F9-A07A-19BB59F9E645}" type="datetimeFigureOut">
              <a:rPr lang="en-IN" smtClean="0"/>
              <a:t>27-03-2020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C9CDC-E2AA-44AF-B1CE-F5A3B460D6D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5F0F8DE-A00F-42F9-A07A-19BB59F9E645}" type="datetimeFigureOut">
              <a:rPr lang="en-IN" smtClean="0"/>
              <a:t>27-03-2020</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7CC9CDC-E2AA-44AF-B1CE-F5A3B460D6D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17.emf"/><Relationship Id="rId4" Type="http://schemas.openxmlformats.org/officeDocument/2006/relationships/customXml" Target="../ink/ink16.xml"/></Relationships>
</file>

<file path=ppt/slides/_rels/slide1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8.emf"/><Relationship Id="rId18" Type="http://schemas.openxmlformats.org/officeDocument/2006/relationships/customXml" Target="../ink/ink10.xml"/><Relationship Id="rId3" Type="http://schemas.openxmlformats.org/officeDocument/2006/relationships/image" Target="../media/image3.emf"/><Relationship Id="rId21" Type="http://schemas.openxmlformats.org/officeDocument/2006/relationships/image" Target="../media/image12.emf"/><Relationship Id="rId7" Type="http://schemas.openxmlformats.org/officeDocument/2006/relationships/image" Target="../media/image5.emf"/><Relationship Id="rId12" Type="http://schemas.openxmlformats.org/officeDocument/2006/relationships/customXml" Target="../ink/ink7.xml"/><Relationship Id="rId17" Type="http://schemas.openxmlformats.org/officeDocument/2006/relationships/image" Target="../media/image10.emf"/><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7.emf"/><Relationship Id="rId5" Type="http://schemas.openxmlformats.org/officeDocument/2006/relationships/image" Target="../media/image4.emf"/><Relationship Id="rId15" Type="http://schemas.openxmlformats.org/officeDocument/2006/relationships/image" Target="../media/image9.emf"/><Relationship Id="rId10" Type="http://schemas.openxmlformats.org/officeDocument/2006/relationships/customXml" Target="../ink/ink6.xml"/><Relationship Id="rId19" Type="http://schemas.openxmlformats.org/officeDocument/2006/relationships/image" Target="../media/image11.emf"/><Relationship Id="rId4" Type="http://schemas.openxmlformats.org/officeDocument/2006/relationships/customXml" Target="../ink/ink3.xml"/><Relationship Id="rId9" Type="http://schemas.openxmlformats.org/officeDocument/2006/relationships/image" Target="../media/image6.emf"/><Relationship Id="rId14" Type="http://schemas.openxmlformats.org/officeDocument/2006/relationships/customXml" Target="../ink/ink8.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Hidden Surface </a:t>
            </a:r>
            <a:r>
              <a:rPr lang="en-IN" dirty="0" smtClean="0"/>
              <a:t>Removal</a:t>
            </a:r>
            <a:endParaRPr lang="en-IN" dirty="0"/>
          </a:p>
        </p:txBody>
      </p:sp>
      <p:sp>
        <p:nvSpPr>
          <p:cNvPr id="3" name="Subtitle 2"/>
          <p:cNvSpPr>
            <a:spLocks noGrp="1"/>
          </p:cNvSpPr>
          <p:nvPr>
            <p:ph type="subTitle" idx="1"/>
          </p:nvPr>
        </p:nvSpPr>
        <p:spPr>
          <a:xfrm>
            <a:off x="0" y="3933056"/>
            <a:ext cx="9144000" cy="2232248"/>
          </a:xfrm>
        </p:spPr>
        <p:txBody>
          <a:bodyPr>
            <a:normAutofit/>
          </a:bodyPr>
          <a:lstStyle/>
          <a:p>
            <a:pPr algn="r"/>
            <a:r>
              <a:rPr lang="en-IN" sz="2400" dirty="0" smtClean="0"/>
              <a:t>Prepared By</a:t>
            </a:r>
          </a:p>
          <a:p>
            <a:pPr algn="r"/>
            <a:r>
              <a:rPr lang="en-IN" sz="2400" dirty="0" err="1" smtClean="0"/>
              <a:t>Rutuja</a:t>
            </a:r>
            <a:r>
              <a:rPr lang="en-IN" sz="2400" dirty="0" smtClean="0"/>
              <a:t> A </a:t>
            </a:r>
            <a:r>
              <a:rPr lang="en-IN" sz="2400" dirty="0" err="1" smtClean="0"/>
              <a:t>Kulkarni</a:t>
            </a:r>
            <a:endParaRPr lang="en-IN" sz="2400" dirty="0" smtClean="0"/>
          </a:p>
          <a:p>
            <a:pPr algn="r"/>
            <a:r>
              <a:rPr lang="en-IN" sz="2400" dirty="0" smtClean="0"/>
              <a:t>PICT, Pune</a:t>
            </a:r>
          </a:p>
          <a:p>
            <a:r>
              <a:rPr lang="en-IN" sz="2000" dirty="0" smtClean="0"/>
              <a:t>Reference </a:t>
            </a:r>
            <a:r>
              <a:rPr lang="en-IN" sz="2000" dirty="0"/>
              <a:t>Book </a:t>
            </a:r>
            <a:r>
              <a:rPr lang="en-IN" sz="2000" dirty="0" smtClean="0"/>
              <a:t>: Hearn, Baker </a:t>
            </a:r>
            <a:r>
              <a:rPr lang="en-IN" sz="2000" dirty="0"/>
              <a:t>- Computer Graphics - C Version </a:t>
            </a:r>
            <a:r>
              <a:rPr lang="en-IN" sz="2000" dirty="0" smtClean="0"/>
              <a:t>2</a:t>
            </a:r>
            <a:r>
              <a:rPr lang="en-IN" sz="2000" baseline="30000" dirty="0" smtClean="0"/>
              <a:t>nd</a:t>
            </a:r>
            <a:r>
              <a:rPr lang="en-IN" sz="2000" dirty="0" smtClean="0"/>
              <a:t>  Edition</a:t>
            </a:r>
          </a:p>
        </p:txBody>
      </p:sp>
    </p:spTree>
    <p:extLst>
      <p:ext uri="{BB962C8B-B14F-4D97-AF65-F5344CB8AC3E}">
        <p14:creationId xmlns:p14="http://schemas.microsoft.com/office/powerpoint/2010/main" val="304101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Back face detection and removal</a:t>
            </a:r>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a:t>A fast and simple object-space method for identifying the back faces of a </a:t>
            </a:r>
            <a:r>
              <a:rPr lang="en-IN" dirty="0" smtClean="0"/>
              <a:t>polyhedron </a:t>
            </a:r>
            <a:r>
              <a:rPr lang="en-IN" dirty="0"/>
              <a:t>is based on the "inside-outside" </a:t>
            </a:r>
            <a:r>
              <a:rPr lang="en-IN" dirty="0" smtClean="0"/>
              <a:t>tests.</a:t>
            </a:r>
          </a:p>
          <a:p>
            <a:pPr algn="just">
              <a:lnSpc>
                <a:spcPct val="150000"/>
              </a:lnSpc>
            </a:pPr>
            <a:r>
              <a:rPr lang="en-IN" dirty="0"/>
              <a:t>A point (x, </a:t>
            </a:r>
            <a:r>
              <a:rPr lang="en-IN" dirty="0" smtClean="0"/>
              <a:t>y, z</a:t>
            </a:r>
            <a:r>
              <a:rPr lang="en-IN" dirty="0"/>
              <a:t>) is "inside" a polygon surface with plane parameters A, B, C, and D </a:t>
            </a:r>
            <a:r>
              <a:rPr lang="en-IN" dirty="0" smtClean="0"/>
              <a:t>if</a:t>
            </a:r>
          </a:p>
          <a:p>
            <a:pPr algn="just">
              <a:lnSpc>
                <a:spcPct val="150000"/>
              </a:lnSpc>
            </a:pPr>
            <a:r>
              <a:rPr lang="en-IN" dirty="0" smtClean="0"/>
              <a:t> </a:t>
            </a:r>
            <a:r>
              <a:rPr lang="en-IN" b="1" dirty="0" smtClean="0"/>
              <a:t>case 1</a:t>
            </a:r>
            <a:r>
              <a:rPr lang="en-IN" dirty="0" smtClean="0"/>
              <a:t>: Ax+By+Cz+D &lt;0</a:t>
            </a:r>
          </a:p>
        </p:txBody>
      </p:sp>
    </p:spTree>
    <p:extLst>
      <p:ext uri="{BB962C8B-B14F-4D97-AF65-F5344CB8AC3E}">
        <p14:creationId xmlns:p14="http://schemas.microsoft.com/office/powerpoint/2010/main" val="300590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smtClean="0"/>
              <a:t>After doing inside test check that point (x, y, z) is visible or not?</a:t>
            </a:r>
          </a:p>
          <a:p>
            <a:pPr algn="just">
              <a:lnSpc>
                <a:spcPct val="150000"/>
              </a:lnSpc>
            </a:pPr>
            <a:r>
              <a:rPr lang="en-IN" dirty="0"/>
              <a:t>When an inside point is along the line of sight to the surface, the polygon must be a back face</a:t>
            </a:r>
            <a:r>
              <a:rPr lang="en-IN" dirty="0" smtClean="0"/>
              <a:t>. </a:t>
            </a:r>
          </a:p>
          <a:p>
            <a:pPr algn="just">
              <a:lnSpc>
                <a:spcPct val="150000"/>
              </a:lnSpc>
            </a:pPr>
            <a:endParaRPr lang="en-IN" dirty="0" smtClean="0"/>
          </a:p>
          <a:p>
            <a:pPr algn="just">
              <a:lnSpc>
                <a:spcPct val="150000"/>
              </a:lnSpc>
            </a:pPr>
            <a:endParaRPr lang="en-IN" dirty="0"/>
          </a:p>
          <a:p>
            <a:pPr algn="just">
              <a:lnSpc>
                <a:spcPct val="150000"/>
              </a:lnSpc>
            </a:pPr>
            <a:endParaRPr lang="en-IN"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481640" y="4684680"/>
              <a:ext cx="1271160" cy="1190880"/>
            </p14:xfrm>
          </p:contentPart>
        </mc:Choice>
        <mc:Fallback xmlns="">
          <p:pic>
            <p:nvPicPr>
              <p:cNvPr id="3" name="Ink 2"/>
              <p:cNvPicPr/>
              <p:nvPr/>
            </p:nvPicPr>
            <p:blipFill>
              <a:blip r:embed="rId3"/>
              <a:stretch>
                <a:fillRect/>
              </a:stretch>
            </p:blipFill>
            <p:spPr>
              <a:xfrm>
                <a:off x="4472280" y="4675320"/>
                <a:ext cx="1289880" cy="120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3073320" y="4658760"/>
              <a:ext cx="5461920" cy="1342440"/>
            </p14:xfrm>
          </p:contentPart>
        </mc:Choice>
        <mc:Fallback xmlns="">
          <p:pic>
            <p:nvPicPr>
              <p:cNvPr id="4" name="Ink 3"/>
              <p:cNvPicPr/>
              <p:nvPr/>
            </p:nvPicPr>
            <p:blipFill>
              <a:blip r:embed="rId5"/>
              <a:stretch>
                <a:fillRect/>
              </a:stretch>
            </p:blipFill>
            <p:spPr>
              <a:xfrm>
                <a:off x="3063960" y="4649400"/>
                <a:ext cx="5480640" cy="136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5340240" y="5473800"/>
              <a:ext cx="411120" cy="339840"/>
            </p14:xfrm>
          </p:contentPart>
        </mc:Choice>
        <mc:Fallback xmlns="">
          <p:pic>
            <p:nvPicPr>
              <p:cNvPr id="6" name="Ink 5"/>
              <p:cNvPicPr/>
              <p:nvPr/>
            </p:nvPicPr>
            <p:blipFill>
              <a:blip r:embed="rId7"/>
              <a:stretch>
                <a:fillRect/>
              </a:stretch>
            </p:blipFill>
            <p:spPr>
              <a:xfrm>
                <a:off x="5330880" y="5464440"/>
                <a:ext cx="429840" cy="358560"/>
              </a:xfrm>
              <a:prstGeom prst="rect">
                <a:avLst/>
              </a:prstGeom>
            </p:spPr>
          </p:pic>
        </mc:Fallback>
      </mc:AlternateContent>
    </p:spTree>
    <p:extLst>
      <p:ext uri="{BB962C8B-B14F-4D97-AF65-F5344CB8AC3E}">
        <p14:creationId xmlns:p14="http://schemas.microsoft.com/office/powerpoint/2010/main" val="3715937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fontScale="92500" lnSpcReduction="10000"/>
          </a:bodyPr>
          <a:lstStyle/>
          <a:p>
            <a:pPr algn="just">
              <a:lnSpc>
                <a:spcPct val="150000"/>
              </a:lnSpc>
            </a:pPr>
            <a:r>
              <a:rPr lang="en-IN" dirty="0"/>
              <a:t>It applies to individual objects. It does not consider the interaction between various objects</a:t>
            </a:r>
            <a:r>
              <a:rPr lang="en-IN" dirty="0" smtClean="0"/>
              <a:t>. (means overlapping objects are not considered)</a:t>
            </a:r>
          </a:p>
          <a:p>
            <a:pPr algn="just">
              <a:lnSpc>
                <a:spcPct val="150000"/>
              </a:lnSpc>
            </a:pPr>
            <a:r>
              <a:rPr lang="en-IN" b="1" dirty="0" smtClean="0"/>
              <a:t>Case 2</a:t>
            </a:r>
            <a:r>
              <a:rPr lang="en-IN" dirty="0" smtClean="0"/>
              <a:t>:  V.N&gt;0 then it is back face surface where V is viewing direction and</a:t>
            </a:r>
          </a:p>
          <a:p>
            <a:pPr marL="109728" indent="0" algn="just">
              <a:lnSpc>
                <a:spcPct val="150000"/>
              </a:lnSpc>
              <a:buNone/>
            </a:pPr>
            <a:r>
              <a:rPr lang="en-IN" dirty="0" smtClean="0"/>
              <a:t>N is Normal Surface vector </a:t>
            </a:r>
          </a:p>
          <a:p>
            <a:pPr algn="just">
              <a:lnSpc>
                <a:spcPct val="150000"/>
              </a:lnSpc>
            </a:pPr>
            <a:r>
              <a:rPr lang="en-IN" dirty="0" smtClean="0"/>
              <a:t>V.N=|V||</a:t>
            </a:r>
            <a:r>
              <a:rPr lang="en-IN" dirty="0" err="1" smtClean="0"/>
              <a:t>N|cos</a:t>
            </a:r>
            <a:r>
              <a:rPr lang="en-IN" dirty="0" smtClean="0"/>
              <a:t>     </a:t>
            </a:r>
          </a:p>
          <a:p>
            <a:pPr algn="just">
              <a:lnSpc>
                <a:spcPct val="150000"/>
              </a:lnSpc>
            </a:pPr>
            <a:r>
              <a:rPr lang="en-IN" dirty="0" smtClean="0"/>
              <a:t>0&lt;=</a:t>
            </a:r>
            <a:r>
              <a:rPr lang="en-IN" dirty="0" err="1" smtClean="0"/>
              <a:t>cos</a:t>
            </a:r>
            <a:r>
              <a:rPr lang="en-IN" dirty="0" smtClean="0"/>
              <a:t>    &lt;=1</a:t>
            </a:r>
          </a:p>
          <a:p>
            <a:pPr marL="109728" indent="0" algn="just">
              <a:lnSpc>
                <a:spcPct val="150000"/>
              </a:lnSpc>
              <a:buNone/>
            </a:pPr>
            <a:r>
              <a:rPr lang="en-IN" dirty="0" smtClean="0"/>
              <a:t>or 0&lt;=   &lt;=90 </a:t>
            </a:r>
            <a:r>
              <a:rPr lang="en-IN" dirty="0"/>
              <a:t>then </a:t>
            </a:r>
            <a:r>
              <a:rPr lang="en-IN" dirty="0" smtClean="0"/>
              <a:t>back </a:t>
            </a:r>
            <a:r>
              <a:rPr lang="en-IN" dirty="0"/>
              <a:t>face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293096"/>
            <a:ext cx="3491413"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871892" y="5371676"/>
              <a:ext cx="215640" cy="342360"/>
            </p14:xfrm>
          </p:contentPart>
        </mc:Choice>
        <mc:Fallback xmlns="">
          <p:pic>
            <p:nvPicPr>
              <p:cNvPr id="3" name="Ink 2"/>
              <p:cNvPicPr/>
              <p:nvPr/>
            </p:nvPicPr>
            <p:blipFill>
              <a:blip r:embed="rId4"/>
              <a:stretch>
                <a:fillRect/>
              </a:stretch>
            </p:blipFill>
            <p:spPr>
              <a:xfrm>
                <a:off x="1862532" y="5362316"/>
                <a:ext cx="2343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2987824" y="4797152"/>
              <a:ext cx="215640" cy="342360"/>
            </p14:xfrm>
          </p:contentPart>
        </mc:Choice>
        <mc:Fallback xmlns="">
          <p:pic>
            <p:nvPicPr>
              <p:cNvPr id="6" name="Ink 5"/>
              <p:cNvPicPr/>
              <p:nvPr/>
            </p:nvPicPr>
            <p:blipFill>
              <a:blip r:embed="rId4"/>
              <a:stretch>
                <a:fillRect/>
              </a:stretch>
            </p:blipFill>
            <p:spPr>
              <a:xfrm>
                <a:off x="2978464" y="4787792"/>
                <a:ext cx="2343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1547664" y="5956067"/>
              <a:ext cx="215640" cy="342360"/>
            </p14:xfrm>
          </p:contentPart>
        </mc:Choice>
        <mc:Fallback xmlns="">
          <p:pic>
            <p:nvPicPr>
              <p:cNvPr id="7" name="Ink 6"/>
              <p:cNvPicPr/>
              <p:nvPr/>
            </p:nvPicPr>
            <p:blipFill>
              <a:blip r:embed="rId4"/>
              <a:stretch>
                <a:fillRect/>
              </a:stretch>
            </p:blipFill>
            <p:spPr>
              <a:xfrm>
                <a:off x="1538304" y="5946707"/>
                <a:ext cx="234360" cy="361080"/>
              </a:xfrm>
              <a:prstGeom prst="rect">
                <a:avLst/>
              </a:prstGeom>
            </p:spPr>
          </p:pic>
        </mc:Fallback>
      </mc:AlternateContent>
    </p:spTree>
    <p:extLst>
      <p:ext uri="{BB962C8B-B14F-4D97-AF65-F5344CB8AC3E}">
        <p14:creationId xmlns:p14="http://schemas.microsoft.com/office/powerpoint/2010/main" val="3668589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80728"/>
            <a:ext cx="8568952" cy="5472608"/>
          </a:xfrm>
        </p:spPr>
        <p:txBody>
          <a:bodyPr>
            <a:normAutofit fontScale="92500" lnSpcReduction="10000"/>
          </a:bodyPr>
          <a:lstStyle/>
          <a:p>
            <a:pPr algn="just">
              <a:lnSpc>
                <a:spcPct val="150000"/>
              </a:lnSpc>
            </a:pPr>
            <a:r>
              <a:rPr lang="en-IN" dirty="0" smtClean="0"/>
              <a:t>If angle between surface and viewer is 180 degrees then it’s a front surface of an object.</a:t>
            </a:r>
          </a:p>
          <a:p>
            <a:pPr algn="just">
              <a:lnSpc>
                <a:spcPct val="150000"/>
              </a:lnSpc>
            </a:pPr>
            <a:r>
              <a:rPr lang="en-IN" dirty="0" smtClean="0"/>
              <a:t>Case 3: N=(A,B,C) and V=(0,0,Vz) (viewing along z direction)</a:t>
            </a:r>
          </a:p>
          <a:p>
            <a:pPr algn="just">
              <a:lnSpc>
                <a:spcPct val="150000"/>
              </a:lnSpc>
            </a:pPr>
            <a:r>
              <a:rPr lang="en-IN" dirty="0" smtClean="0"/>
              <a:t>V.N=</a:t>
            </a:r>
            <a:r>
              <a:rPr lang="en-IN" dirty="0" err="1" smtClean="0"/>
              <a:t>Vz.C</a:t>
            </a:r>
            <a:endParaRPr lang="en-IN" dirty="0" smtClean="0"/>
          </a:p>
          <a:p>
            <a:pPr algn="just">
              <a:lnSpc>
                <a:spcPct val="150000"/>
              </a:lnSpc>
            </a:pPr>
            <a:r>
              <a:rPr lang="en-IN" dirty="0" smtClean="0"/>
              <a:t>Sign of C will decide whether surface at back face or visible. If we are viewing along –</a:t>
            </a:r>
            <a:r>
              <a:rPr lang="en-IN" dirty="0" err="1" smtClean="0"/>
              <a:t>ve</a:t>
            </a:r>
            <a:r>
              <a:rPr lang="en-IN" dirty="0" smtClean="0"/>
              <a:t> z-direction sign(C)&lt;0 then back face</a:t>
            </a:r>
          </a:p>
          <a:p>
            <a:pPr marL="109728" indent="0" algn="just">
              <a:lnSpc>
                <a:spcPct val="150000"/>
              </a:lnSpc>
              <a:buNone/>
            </a:pPr>
            <a:r>
              <a:rPr lang="en-IN" dirty="0" smtClean="0"/>
              <a:t>Otherwise visible. </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554440" y="5914080"/>
              <a:ext cx="3438360" cy="883800"/>
            </p14:xfrm>
          </p:contentPart>
        </mc:Choice>
        <mc:Fallback xmlns="">
          <p:pic>
            <p:nvPicPr>
              <p:cNvPr id="3" name="Ink 2"/>
              <p:cNvPicPr/>
              <p:nvPr/>
            </p:nvPicPr>
            <p:blipFill>
              <a:blip r:embed="rId3"/>
              <a:stretch>
                <a:fillRect/>
              </a:stretch>
            </p:blipFill>
            <p:spPr>
              <a:xfrm>
                <a:off x="5545080" y="5904720"/>
                <a:ext cx="3457080" cy="902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6523200" y="5723640"/>
              <a:ext cx="1180440" cy="359640"/>
            </p14:xfrm>
          </p:contentPart>
        </mc:Choice>
        <mc:Fallback xmlns="">
          <p:pic>
            <p:nvPicPr>
              <p:cNvPr id="4" name="Ink 3"/>
              <p:cNvPicPr/>
              <p:nvPr/>
            </p:nvPicPr>
            <p:blipFill>
              <a:blip r:embed="rId5"/>
              <a:stretch>
                <a:fillRect/>
              </a:stretch>
            </p:blipFill>
            <p:spPr>
              <a:xfrm>
                <a:off x="6513840" y="5714280"/>
                <a:ext cx="1199160" cy="378360"/>
              </a:xfrm>
              <a:prstGeom prst="rect">
                <a:avLst/>
              </a:prstGeom>
            </p:spPr>
          </p:pic>
        </mc:Fallback>
      </mc:AlternateContent>
    </p:spTree>
    <p:extLst>
      <p:ext uri="{BB962C8B-B14F-4D97-AF65-F5344CB8AC3E}">
        <p14:creationId xmlns:p14="http://schemas.microsoft.com/office/powerpoint/2010/main" val="366858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smtClean="0"/>
              <a:t>Disadvantages:</a:t>
            </a:r>
          </a:p>
          <a:p>
            <a:pPr algn="just">
              <a:lnSpc>
                <a:spcPct val="150000"/>
              </a:lnSpc>
            </a:pPr>
            <a:r>
              <a:rPr lang="en-IN" dirty="0" smtClean="0"/>
              <a:t>Doesn’t work with concave polygon properly.</a:t>
            </a:r>
          </a:p>
          <a:p>
            <a:pPr algn="just">
              <a:lnSpc>
                <a:spcPct val="150000"/>
              </a:lnSpc>
            </a:pPr>
            <a:r>
              <a:rPr lang="en-IN" dirty="0"/>
              <a:t>It applies to individual objects</a:t>
            </a:r>
            <a:endParaRPr lang="en-IN" dirty="0" smtClean="0"/>
          </a:p>
          <a:p>
            <a:pPr algn="just">
              <a:lnSpc>
                <a:spcPct val="150000"/>
              </a:lnSpc>
            </a:pPr>
            <a:endParaRPr lang="en-IN" dirty="0"/>
          </a:p>
        </p:txBody>
      </p:sp>
    </p:spTree>
    <p:extLst>
      <p:ext uri="{BB962C8B-B14F-4D97-AF65-F5344CB8AC3E}">
        <p14:creationId xmlns:p14="http://schemas.microsoft.com/office/powerpoint/2010/main" val="3668589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Depth buffer / z-Buffer</a:t>
            </a:r>
            <a:r>
              <a:rPr lang="en-IN" dirty="0"/>
              <a:t>	</a:t>
            </a:r>
          </a:p>
        </p:txBody>
      </p:sp>
      <p:sp>
        <p:nvSpPr>
          <p:cNvPr id="5" name="Content Placeholder 4"/>
          <p:cNvSpPr>
            <a:spLocks noGrp="1"/>
          </p:cNvSpPr>
          <p:nvPr>
            <p:ph idx="1"/>
          </p:nvPr>
        </p:nvSpPr>
        <p:spPr>
          <a:xfrm>
            <a:off x="323528" y="1124744"/>
            <a:ext cx="8568952" cy="5472608"/>
          </a:xfrm>
        </p:spPr>
        <p:txBody>
          <a:bodyPr>
            <a:normAutofit fontScale="85000" lnSpcReduction="10000"/>
          </a:bodyPr>
          <a:lstStyle/>
          <a:p>
            <a:pPr algn="just">
              <a:lnSpc>
                <a:spcPct val="150000"/>
              </a:lnSpc>
            </a:pPr>
            <a:r>
              <a:rPr lang="en-IN" dirty="0"/>
              <a:t>Z-buffer, which is also known as the </a:t>
            </a:r>
            <a:r>
              <a:rPr lang="en-IN" dirty="0" smtClean="0"/>
              <a:t>Depth-buffer </a:t>
            </a:r>
            <a:r>
              <a:rPr lang="en-IN" dirty="0"/>
              <a:t>method for hidden surface </a:t>
            </a:r>
            <a:r>
              <a:rPr lang="en-IN" dirty="0" smtClean="0"/>
              <a:t>detection.</a:t>
            </a:r>
          </a:p>
          <a:p>
            <a:pPr algn="just">
              <a:lnSpc>
                <a:spcPct val="150000"/>
              </a:lnSpc>
            </a:pPr>
            <a:r>
              <a:rPr lang="en-IN" dirty="0" smtClean="0"/>
              <a:t> It is an </a:t>
            </a:r>
            <a:r>
              <a:rPr lang="en-IN" b="1" dirty="0" smtClean="0"/>
              <a:t>Image space method</a:t>
            </a:r>
            <a:r>
              <a:rPr lang="en-IN" dirty="0"/>
              <a:t>. It compares surface depths at each pixel position </a:t>
            </a:r>
            <a:r>
              <a:rPr lang="en-IN" dirty="0" smtClean="0"/>
              <a:t>on the </a:t>
            </a:r>
            <a:r>
              <a:rPr lang="en-IN" dirty="0"/>
              <a:t>projection plane.</a:t>
            </a:r>
          </a:p>
          <a:p>
            <a:pPr algn="just">
              <a:lnSpc>
                <a:spcPct val="150000"/>
              </a:lnSpc>
            </a:pPr>
            <a:r>
              <a:rPr lang="en-IN" dirty="0"/>
              <a:t>Each surface of a scene is processed separately, one point at </a:t>
            </a:r>
            <a:r>
              <a:rPr lang="en-IN" dirty="0" smtClean="0"/>
              <a:t>a time </a:t>
            </a:r>
            <a:r>
              <a:rPr lang="en-IN" dirty="0"/>
              <a:t>across the surface</a:t>
            </a:r>
            <a:r>
              <a:rPr lang="en-IN" dirty="0" smtClean="0"/>
              <a:t>.</a:t>
            </a:r>
          </a:p>
          <a:p>
            <a:pPr algn="just">
              <a:lnSpc>
                <a:spcPct val="150000"/>
              </a:lnSpc>
            </a:pPr>
            <a:r>
              <a:rPr lang="en-IN" dirty="0"/>
              <a:t>As implied by the name of this method, two buffer areas are required. </a:t>
            </a:r>
            <a:r>
              <a:rPr lang="en-IN" dirty="0" smtClean="0"/>
              <a:t>A depth </a:t>
            </a:r>
            <a:r>
              <a:rPr lang="en-IN" dirty="0"/>
              <a:t>buffer is used to store depth values for each (x, y) position as surfaces </a:t>
            </a:r>
            <a:r>
              <a:rPr lang="en-IN" dirty="0" smtClean="0"/>
              <a:t>are processed</a:t>
            </a:r>
            <a:r>
              <a:rPr lang="en-IN" dirty="0"/>
              <a:t>, and the refresh buffer stores the intensity values for each </a:t>
            </a:r>
            <a:r>
              <a:rPr lang="en-IN" dirty="0" smtClean="0"/>
              <a:t>position.</a:t>
            </a:r>
            <a:endParaRPr lang="en-IN" dirty="0"/>
          </a:p>
          <a:p>
            <a:pPr algn="just">
              <a:lnSpc>
                <a:spcPct val="150000"/>
              </a:lnSpc>
            </a:pPr>
            <a:endParaRPr lang="en-IN" dirty="0" smtClean="0"/>
          </a:p>
        </p:txBody>
      </p:sp>
    </p:spTree>
    <p:extLst>
      <p:ext uri="{BB962C8B-B14F-4D97-AF65-F5344CB8AC3E}">
        <p14:creationId xmlns:p14="http://schemas.microsoft.com/office/powerpoint/2010/main" val="3668589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https://media.geeksforgeeks.org/wp-content/uploads/zbuff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345551"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044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fontScale="92500"/>
          </a:bodyPr>
          <a:lstStyle/>
          <a:p>
            <a:pPr algn="just">
              <a:lnSpc>
                <a:spcPct val="150000"/>
              </a:lnSpc>
            </a:pPr>
            <a:r>
              <a:rPr lang="en-IN" dirty="0"/>
              <a:t>Let S1, S2, S3 are the surfaces. The surface closest to projection plane is called visible surface. The computer would start (arbitrarily) with surface 1 and put it’s value into the buffer. It would do the same for the next surface. It would then check each overlapping pixel and check to see which one is closer to the viewer and then display the appropriate </a:t>
            </a:r>
            <a:r>
              <a:rPr lang="en-IN" dirty="0" err="1"/>
              <a:t>color</a:t>
            </a:r>
            <a:r>
              <a:rPr lang="en-IN" dirty="0"/>
              <a:t>. As at view-plane position (x, y), surface S1 has the smallest depth from the view plane, so it is visible at that position.</a:t>
            </a:r>
          </a:p>
          <a:p>
            <a:pPr algn="just">
              <a:lnSpc>
                <a:spcPct val="150000"/>
              </a:lnSpc>
            </a:pPr>
            <a:endParaRPr lang="en-IN" dirty="0"/>
          </a:p>
        </p:txBody>
      </p:sp>
    </p:spTree>
    <p:extLst>
      <p:ext uri="{BB962C8B-B14F-4D97-AF65-F5344CB8AC3E}">
        <p14:creationId xmlns:p14="http://schemas.microsoft.com/office/powerpoint/2010/main" val="4004225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descr="Z-BUFFER ALGORITHM OR DEPTH BUFFER ALGORITHM (English+Hindi)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975" y="404664"/>
            <a:ext cx="8265802" cy="619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565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descr="CS307: Introduction to Computer Graph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422" y="620688"/>
            <a:ext cx="825665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08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179512" y="1124744"/>
            <a:ext cx="8784976" cy="5544616"/>
          </a:xfrm>
        </p:spPr>
        <p:txBody>
          <a:bodyPr/>
          <a:lstStyle/>
          <a:p>
            <a:pPr algn="just"/>
            <a:r>
              <a:rPr lang="en-IN" dirty="0" smtClean="0"/>
              <a:t>A major consideration </a:t>
            </a:r>
            <a:r>
              <a:rPr lang="en-IN" dirty="0"/>
              <a:t>in the generation of realistic graphics displays </a:t>
            </a:r>
            <a:r>
              <a:rPr lang="en-IN" dirty="0" smtClean="0"/>
              <a:t>is identifying </a:t>
            </a:r>
            <a:r>
              <a:rPr lang="en-IN" dirty="0"/>
              <a:t>those parts of a scene that are visible from a chosen </a:t>
            </a:r>
            <a:r>
              <a:rPr lang="en-IN" dirty="0" smtClean="0"/>
              <a:t>viewing position.</a:t>
            </a:r>
          </a:p>
          <a:p>
            <a:pPr marL="109728" indent="0" algn="just">
              <a:buNone/>
            </a:pPr>
            <a:endParaRPr lang="en-IN" dirty="0" smtClean="0"/>
          </a:p>
          <a:p>
            <a:pPr algn="just"/>
            <a:r>
              <a:rPr lang="en-IN" dirty="0" smtClean="0"/>
              <a:t>There are many approaches we can take to solve this problem, and numerous algorithms have been devised for efficient identification of visible objects for different types of applications.</a:t>
            </a:r>
            <a:endParaRPr lang="en-IN" dirty="0"/>
          </a:p>
        </p:txBody>
      </p:sp>
    </p:spTree>
    <p:extLst>
      <p:ext uri="{BB962C8B-B14F-4D97-AF65-F5344CB8AC3E}">
        <p14:creationId xmlns:p14="http://schemas.microsoft.com/office/powerpoint/2010/main" val="1394746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The Z-buffer method compares surface depths at each pixel position on the projection plane</a:t>
            </a:r>
            <a:r>
              <a:rPr lang="en-IN" sz="2400" dirty="0" smtClean="0"/>
              <a:t>.</a:t>
            </a:r>
          </a:p>
          <a:p>
            <a:pPr algn="just">
              <a:lnSpc>
                <a:spcPct val="150000"/>
              </a:lnSpc>
            </a:pPr>
            <a:r>
              <a:rPr lang="en-IN" sz="2400" smtClean="0"/>
              <a:t>Object </a:t>
            </a:r>
            <a:r>
              <a:rPr lang="en-IN" sz="2400" dirty="0"/>
              <a:t>depth is usually measured from the view plane along the z axis of </a:t>
            </a:r>
            <a:r>
              <a:rPr lang="en-IN" sz="2400" dirty="0" smtClean="0"/>
              <a:t>a viewing </a:t>
            </a:r>
            <a:r>
              <a:rPr lang="en-IN" sz="2400" dirty="0"/>
              <a:t>system.</a:t>
            </a:r>
          </a:p>
          <a:p>
            <a:pPr algn="just">
              <a:lnSpc>
                <a:spcPct val="150000"/>
              </a:lnSpc>
            </a:pPr>
            <a:r>
              <a:rPr lang="en-IN" sz="2400" dirty="0" smtClean="0"/>
              <a:t>Algorithm:</a:t>
            </a:r>
          </a:p>
          <a:p>
            <a:pPr algn="just">
              <a:lnSpc>
                <a:spcPct val="150000"/>
              </a:lnSpc>
            </a:pPr>
            <a:r>
              <a:rPr lang="en-IN" sz="2400" dirty="0"/>
              <a:t>First of all, initialize the depth of each pixel. </a:t>
            </a:r>
            <a:r>
              <a:rPr lang="en-IN" sz="2400" dirty="0" err="1"/>
              <a:t>i.e</a:t>
            </a:r>
            <a:r>
              <a:rPr lang="en-IN" sz="2400" dirty="0"/>
              <a:t>, </a:t>
            </a:r>
            <a:r>
              <a:rPr lang="en-IN" sz="2400" dirty="0" smtClean="0"/>
              <a:t>depth(x, y) </a:t>
            </a:r>
            <a:r>
              <a:rPr lang="en-IN" sz="2400" dirty="0"/>
              <a:t>= </a:t>
            </a:r>
            <a:r>
              <a:rPr lang="en-IN" sz="2400" dirty="0" smtClean="0"/>
              <a:t>0    </a:t>
            </a:r>
          </a:p>
          <a:p>
            <a:pPr algn="just">
              <a:lnSpc>
                <a:spcPct val="150000"/>
              </a:lnSpc>
            </a:pPr>
            <a:r>
              <a:rPr lang="en-IN" sz="2400" dirty="0" smtClean="0"/>
              <a:t>Initialize </a:t>
            </a:r>
            <a:r>
              <a:rPr lang="en-IN" sz="2400" dirty="0"/>
              <a:t>the </a:t>
            </a:r>
            <a:r>
              <a:rPr lang="en-IN" sz="2400" dirty="0" err="1"/>
              <a:t>color</a:t>
            </a:r>
            <a:r>
              <a:rPr lang="en-IN" sz="2400" dirty="0"/>
              <a:t> </a:t>
            </a:r>
            <a:r>
              <a:rPr lang="en-IN" sz="2400" dirty="0" smtClean="0"/>
              <a:t>value (intensity) </a:t>
            </a:r>
            <a:r>
              <a:rPr lang="en-IN" sz="2400" dirty="0"/>
              <a:t>for each pixel as </a:t>
            </a:r>
            <a:r>
              <a:rPr lang="en-IN" sz="2400" dirty="0" smtClean="0"/>
              <a:t>refresh(x, y) </a:t>
            </a:r>
            <a:r>
              <a:rPr lang="en-IN" sz="2400" dirty="0"/>
              <a:t>= background </a:t>
            </a:r>
            <a:r>
              <a:rPr lang="en-IN" sz="2400" dirty="0" err="1"/>
              <a:t>color</a:t>
            </a:r>
            <a:r>
              <a:rPr lang="en-IN" sz="2400" dirty="0"/>
              <a:t> for each polygon, </a:t>
            </a:r>
            <a:endParaRPr lang="en-IN" sz="2400" dirty="0" smtClean="0"/>
          </a:p>
        </p:txBody>
      </p:sp>
    </p:spTree>
    <p:extLst>
      <p:ext uri="{BB962C8B-B14F-4D97-AF65-F5344CB8AC3E}">
        <p14:creationId xmlns:p14="http://schemas.microsoft.com/office/powerpoint/2010/main" val="3668589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a:t>For each position on each polygon surface, compare depth values </a:t>
            </a:r>
            <a:r>
              <a:rPr lang="en-IN" dirty="0" smtClean="0"/>
              <a:t>to previously </a:t>
            </a:r>
            <a:r>
              <a:rPr lang="en-IN" dirty="0"/>
              <a:t>stored values in the depth buffer to determine visibility</a:t>
            </a:r>
            <a:r>
              <a:rPr lang="en-IN" dirty="0" smtClean="0"/>
              <a:t>.</a:t>
            </a:r>
          </a:p>
          <a:p>
            <a:pPr algn="just">
              <a:lnSpc>
                <a:spcPct val="150000"/>
              </a:lnSpc>
            </a:pPr>
            <a:r>
              <a:rPr lang="en-IN" dirty="0"/>
              <a:t>Calculate the depth </a:t>
            </a:r>
            <a:r>
              <a:rPr lang="en-IN" b="1" i="1" dirty="0"/>
              <a:t>z</a:t>
            </a:r>
            <a:r>
              <a:rPr lang="en-IN" b="1" i="1" dirty="0" smtClean="0"/>
              <a:t> </a:t>
            </a:r>
            <a:r>
              <a:rPr lang="en-IN" dirty="0"/>
              <a:t>for each </a:t>
            </a:r>
            <a:r>
              <a:rPr lang="en-IN" b="1" i="1" dirty="0"/>
              <a:t>(x, </a:t>
            </a:r>
            <a:r>
              <a:rPr lang="en-IN" b="1" dirty="0"/>
              <a:t>y)</a:t>
            </a:r>
            <a:r>
              <a:rPr lang="en-IN" dirty="0"/>
              <a:t> position on the polygon</a:t>
            </a:r>
            <a:r>
              <a:rPr lang="en-IN" dirty="0" smtClean="0"/>
              <a:t>.</a:t>
            </a:r>
          </a:p>
          <a:p>
            <a:pPr algn="just">
              <a:lnSpc>
                <a:spcPct val="150000"/>
              </a:lnSpc>
            </a:pPr>
            <a:r>
              <a:rPr lang="en-IN" dirty="0"/>
              <a:t>If z &gt; depth(x, y), then </a:t>
            </a:r>
            <a:r>
              <a:rPr lang="en-IN" dirty="0" smtClean="0"/>
              <a:t>set</a:t>
            </a:r>
          </a:p>
          <a:p>
            <a:pPr algn="just">
              <a:lnSpc>
                <a:spcPct val="150000"/>
              </a:lnSpc>
            </a:pPr>
            <a:r>
              <a:rPr lang="en-IN" dirty="0" smtClean="0"/>
              <a:t>depth( x, y)=z         	refresh( x, y)=</a:t>
            </a:r>
            <a:r>
              <a:rPr lang="en-IN" dirty="0" err="1"/>
              <a:t>color</a:t>
            </a:r>
            <a:endParaRPr lang="en-IN" dirty="0"/>
          </a:p>
        </p:txBody>
      </p:sp>
    </p:spTree>
    <p:extLst>
      <p:ext uri="{BB962C8B-B14F-4D97-AF65-F5344CB8AC3E}">
        <p14:creationId xmlns:p14="http://schemas.microsoft.com/office/powerpoint/2010/main" val="2784909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fontScale="92500" lnSpcReduction="20000"/>
          </a:bodyPr>
          <a:lstStyle/>
          <a:p>
            <a:pPr algn="just">
              <a:lnSpc>
                <a:spcPct val="150000"/>
              </a:lnSpc>
            </a:pPr>
            <a:r>
              <a:rPr lang="en-IN" dirty="0"/>
              <a:t>Depth values for a surface position (x, y) are calculated from the </a:t>
            </a:r>
            <a:r>
              <a:rPr lang="en-IN" dirty="0" smtClean="0"/>
              <a:t>plane equation </a:t>
            </a:r>
            <a:r>
              <a:rPr lang="en-IN" dirty="0"/>
              <a:t>for each surface</a:t>
            </a:r>
            <a:r>
              <a:rPr lang="en-IN" dirty="0" smtClean="0"/>
              <a:t>:</a:t>
            </a:r>
          </a:p>
          <a:p>
            <a:pPr algn="just">
              <a:lnSpc>
                <a:spcPct val="150000"/>
              </a:lnSpc>
            </a:pPr>
            <a:endParaRPr lang="en-IN" dirty="0"/>
          </a:p>
          <a:p>
            <a:pPr algn="just">
              <a:lnSpc>
                <a:spcPct val="150000"/>
              </a:lnSpc>
            </a:pPr>
            <a:endParaRPr lang="en-IN" dirty="0" smtClean="0"/>
          </a:p>
          <a:p>
            <a:pPr algn="just">
              <a:lnSpc>
                <a:spcPct val="150000"/>
              </a:lnSpc>
            </a:pPr>
            <a:r>
              <a:rPr lang="en-IN" dirty="0"/>
              <a:t>For any scan </a:t>
            </a:r>
            <a:r>
              <a:rPr lang="en-IN" dirty="0" smtClean="0"/>
              <a:t>line (fig. on next page), </a:t>
            </a:r>
            <a:r>
              <a:rPr lang="en-IN" dirty="0"/>
              <a:t>adjacent horizontal positions across the line differ </a:t>
            </a:r>
            <a:r>
              <a:rPr lang="en-IN" dirty="0" smtClean="0"/>
              <a:t>by 1</a:t>
            </a:r>
            <a:r>
              <a:rPr lang="en-IN" dirty="0"/>
              <a:t>, and a vertical y value on an adjacent scan line differs by 1. If the depth of </a:t>
            </a:r>
            <a:r>
              <a:rPr lang="en-IN" dirty="0" smtClean="0"/>
              <a:t>position (x</a:t>
            </a:r>
            <a:r>
              <a:rPr lang="en-IN" dirty="0"/>
              <a:t>, y) has been determined to be z, then the depth z' of the next position (x </a:t>
            </a:r>
            <a:r>
              <a:rPr lang="en-IN" dirty="0" smtClean="0"/>
              <a:t>+ 1</a:t>
            </a:r>
            <a:r>
              <a:rPr lang="en-IN" dirty="0"/>
              <a:t>, y) along the scan line is obtained from Eq</a:t>
            </a:r>
            <a:r>
              <a:rPr lang="en-IN" dirty="0" smtClean="0"/>
              <a:t>. </a:t>
            </a:r>
            <a:r>
              <a:rPr lang="en-IN" dirty="0"/>
              <a:t>as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4865"/>
            <a:ext cx="3024336" cy="105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909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a:t>From position (x, y) on a </a:t>
            </a:r>
            <a:r>
              <a:rPr lang="en-IN" dirty="0" smtClean="0"/>
              <a:t>scan</a:t>
            </a:r>
          </a:p>
          <a:p>
            <a:pPr marL="109728" indent="0" algn="just">
              <a:lnSpc>
                <a:spcPct val="150000"/>
              </a:lnSpc>
              <a:buNone/>
            </a:pPr>
            <a:r>
              <a:rPr lang="en-IN" dirty="0" smtClean="0"/>
              <a:t>line</a:t>
            </a:r>
            <a:r>
              <a:rPr lang="en-IN" dirty="0"/>
              <a:t>, the next position across</a:t>
            </a:r>
          </a:p>
          <a:p>
            <a:pPr marL="109728" indent="0" algn="just">
              <a:lnSpc>
                <a:spcPct val="150000"/>
              </a:lnSpc>
              <a:buNone/>
            </a:pPr>
            <a:r>
              <a:rPr lang="en-IN" dirty="0"/>
              <a:t>the line has </a:t>
            </a:r>
            <a:r>
              <a:rPr lang="en-IN" dirty="0" smtClean="0"/>
              <a:t>coordinates</a:t>
            </a:r>
          </a:p>
          <a:p>
            <a:pPr marL="109728" indent="0" algn="just">
              <a:lnSpc>
                <a:spcPct val="150000"/>
              </a:lnSpc>
              <a:buNone/>
            </a:pPr>
            <a:r>
              <a:rPr lang="en-IN" dirty="0" smtClean="0"/>
              <a:t>( x </a:t>
            </a:r>
            <a:r>
              <a:rPr lang="en-IN" dirty="0"/>
              <a:t>+ 1, y), and the position</a:t>
            </a:r>
          </a:p>
          <a:p>
            <a:pPr marL="109728" indent="0" algn="just">
              <a:lnSpc>
                <a:spcPct val="150000"/>
              </a:lnSpc>
              <a:buNone/>
            </a:pPr>
            <a:r>
              <a:rPr lang="en-IN" dirty="0"/>
              <a:t>immediately below on the</a:t>
            </a:r>
          </a:p>
          <a:p>
            <a:pPr marL="109728" indent="0" algn="just">
              <a:lnSpc>
                <a:spcPct val="150000"/>
              </a:lnSpc>
              <a:buNone/>
            </a:pPr>
            <a:r>
              <a:rPr lang="en-IN" dirty="0"/>
              <a:t>next line has coordinates</a:t>
            </a:r>
          </a:p>
          <a:p>
            <a:pPr marL="109728" indent="0" algn="just">
              <a:lnSpc>
                <a:spcPct val="150000"/>
              </a:lnSpc>
              <a:buNone/>
            </a:pPr>
            <a:r>
              <a:rPr lang="en-IN" dirty="0" smtClean="0"/>
              <a:t>(x, </a:t>
            </a:r>
            <a:r>
              <a:rPr lang="en-IN" dirty="0"/>
              <a:t>y - 1).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035" y="4077072"/>
            <a:ext cx="24479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186" y="1692008"/>
            <a:ext cx="2590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713016"/>
            <a:ext cx="13335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909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fontScale="92500" lnSpcReduction="10000"/>
          </a:bodyPr>
          <a:lstStyle/>
          <a:p>
            <a:pPr algn="just">
              <a:lnSpc>
                <a:spcPct val="150000"/>
              </a:lnSpc>
            </a:pPr>
            <a:r>
              <a:rPr lang="en-IN" dirty="0"/>
              <a:t>The ratio -A/C is constant for each surface, so succeeding depth values across </a:t>
            </a:r>
            <a:r>
              <a:rPr lang="en-IN" dirty="0" smtClean="0"/>
              <a:t>a scan </a:t>
            </a:r>
            <a:r>
              <a:rPr lang="en-IN" dirty="0"/>
              <a:t>line are obtained from </a:t>
            </a:r>
            <a:r>
              <a:rPr lang="en-IN" dirty="0" smtClean="0"/>
              <a:t>preceding values </a:t>
            </a:r>
            <a:r>
              <a:rPr lang="en-IN" dirty="0"/>
              <a:t>with a single addition</a:t>
            </a:r>
            <a:r>
              <a:rPr lang="en-IN" dirty="0" smtClean="0"/>
              <a:t>.</a:t>
            </a:r>
          </a:p>
          <a:p>
            <a:pPr algn="just">
              <a:lnSpc>
                <a:spcPct val="150000"/>
              </a:lnSpc>
            </a:pPr>
            <a:r>
              <a:rPr lang="en-IN" dirty="0"/>
              <a:t>We first determine the y-coordinate extents of each polygon, and process the surface from the topmost scan line to the bottom scan line, Starting at a top vertex, we can recursively calculate x positions down a </a:t>
            </a:r>
            <a:r>
              <a:rPr lang="en-IN" dirty="0" smtClean="0"/>
              <a:t>left edge </a:t>
            </a:r>
            <a:r>
              <a:rPr lang="en-IN" dirty="0"/>
              <a:t>of the polygon as x' = x - l/m</a:t>
            </a:r>
            <a:r>
              <a:rPr lang="en-IN" dirty="0" smtClean="0"/>
              <a:t>,</a:t>
            </a:r>
            <a:r>
              <a:rPr lang="en-IN" dirty="0"/>
              <a:t> where </a:t>
            </a:r>
            <a:r>
              <a:rPr lang="en-IN" b="1" i="1" dirty="0" smtClean="0"/>
              <a:t>m </a:t>
            </a:r>
            <a:r>
              <a:rPr lang="en-IN" dirty="0" smtClean="0"/>
              <a:t>is </a:t>
            </a:r>
            <a:r>
              <a:rPr lang="en-IN" dirty="0"/>
              <a:t>the slope of the edge</a:t>
            </a:r>
          </a:p>
        </p:txBody>
      </p:sp>
    </p:spTree>
    <p:extLst>
      <p:ext uri="{BB962C8B-B14F-4D97-AF65-F5344CB8AC3E}">
        <p14:creationId xmlns:p14="http://schemas.microsoft.com/office/powerpoint/2010/main" val="278490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a:t>Depth values down the edge are then obtained recursively </a:t>
            </a:r>
            <a:r>
              <a:rPr lang="en-IN" dirty="0" smtClean="0"/>
              <a:t>as:</a:t>
            </a:r>
          </a:p>
          <a:p>
            <a:pPr algn="just">
              <a:lnSpc>
                <a:spcPct val="150000"/>
              </a:lnSpc>
            </a:pPr>
            <a:endParaRPr lang="en-IN" dirty="0"/>
          </a:p>
          <a:p>
            <a:pPr algn="just">
              <a:lnSpc>
                <a:spcPct val="150000"/>
              </a:lnSpc>
            </a:pPr>
            <a:endParaRPr lang="en-IN" dirty="0" smtClean="0"/>
          </a:p>
          <a:p>
            <a:pPr algn="just">
              <a:lnSpc>
                <a:spcPct val="150000"/>
              </a:lnSpc>
            </a:pPr>
            <a:endParaRPr lang="en-IN" dirty="0" smtClean="0"/>
          </a:p>
          <a:p>
            <a:pPr algn="just">
              <a:lnSpc>
                <a:spcPct val="150000"/>
              </a:lnSpc>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699" y="2132856"/>
            <a:ext cx="3747019" cy="122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691694"/>
            <a:ext cx="2382273" cy="10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345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fontScale="92500"/>
          </a:bodyPr>
          <a:lstStyle/>
          <a:p>
            <a:pPr algn="just">
              <a:lnSpc>
                <a:spcPct val="150000"/>
              </a:lnSpc>
            </a:pPr>
            <a:r>
              <a:rPr lang="en-IN" b="1" dirty="0" smtClean="0"/>
              <a:t>Advantages</a:t>
            </a:r>
            <a:r>
              <a:rPr lang="en-IN" b="1" dirty="0"/>
              <a:t>:</a:t>
            </a:r>
          </a:p>
          <a:p>
            <a:pPr algn="just">
              <a:lnSpc>
                <a:spcPct val="150000"/>
              </a:lnSpc>
            </a:pPr>
            <a:r>
              <a:rPr lang="en-IN" dirty="0"/>
              <a:t>Simple to use</a:t>
            </a:r>
          </a:p>
          <a:p>
            <a:pPr algn="just">
              <a:lnSpc>
                <a:spcPct val="150000"/>
              </a:lnSpc>
            </a:pPr>
            <a:r>
              <a:rPr lang="en-IN" dirty="0"/>
              <a:t>Can be implemented easily in </a:t>
            </a:r>
            <a:r>
              <a:rPr lang="en-IN" dirty="0" smtClean="0"/>
              <a:t>image </a:t>
            </a:r>
            <a:r>
              <a:rPr lang="en-IN" dirty="0" err="1" smtClean="0"/>
              <a:t>sapce</a:t>
            </a:r>
            <a:r>
              <a:rPr lang="en-IN" dirty="0"/>
              <a:t> and it requires no sorting of the surfaces in </a:t>
            </a:r>
            <a:r>
              <a:rPr lang="en-IN"/>
              <a:t>a </a:t>
            </a:r>
            <a:r>
              <a:rPr lang="en-IN" smtClean="0"/>
              <a:t>scene.</a:t>
            </a:r>
            <a:endParaRPr lang="en-IN" dirty="0"/>
          </a:p>
          <a:p>
            <a:pPr algn="just">
              <a:lnSpc>
                <a:spcPct val="150000"/>
              </a:lnSpc>
            </a:pPr>
            <a:r>
              <a:rPr lang="en-IN" dirty="0"/>
              <a:t>Can be executed quickly, even with many polygons</a:t>
            </a:r>
          </a:p>
          <a:p>
            <a:pPr algn="just">
              <a:lnSpc>
                <a:spcPct val="150000"/>
              </a:lnSpc>
            </a:pPr>
            <a:r>
              <a:rPr lang="en-IN" b="1" dirty="0"/>
              <a:t>Disadvantages:</a:t>
            </a:r>
          </a:p>
          <a:p>
            <a:pPr algn="just">
              <a:lnSpc>
                <a:spcPct val="150000"/>
              </a:lnSpc>
            </a:pPr>
            <a:r>
              <a:rPr lang="en-IN" dirty="0"/>
              <a:t>Takes up a lot of memory</a:t>
            </a:r>
          </a:p>
          <a:p>
            <a:pPr algn="just">
              <a:lnSpc>
                <a:spcPct val="150000"/>
              </a:lnSpc>
            </a:pPr>
            <a:r>
              <a:rPr lang="en-IN" dirty="0"/>
              <a:t>Can't do transparent surfaces without additional code</a:t>
            </a:r>
          </a:p>
        </p:txBody>
      </p:sp>
    </p:spTree>
    <p:extLst>
      <p:ext uri="{BB962C8B-B14F-4D97-AF65-F5344CB8AC3E}">
        <p14:creationId xmlns:p14="http://schemas.microsoft.com/office/powerpoint/2010/main" val="1942345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Scan-Line Algorithm</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smtClean="0"/>
              <a:t>It is extension of polygon filling scan line algorithm.</a:t>
            </a:r>
          </a:p>
          <a:p>
            <a:pPr algn="just">
              <a:lnSpc>
                <a:spcPct val="150000"/>
              </a:lnSpc>
            </a:pPr>
            <a:r>
              <a:rPr lang="en-IN" dirty="0" smtClean="0"/>
              <a:t>The </a:t>
            </a:r>
            <a:r>
              <a:rPr lang="en-IN" dirty="0"/>
              <a:t>scan-line algorithm is another </a:t>
            </a:r>
            <a:r>
              <a:rPr lang="en-IN" b="1" dirty="0">
                <a:solidFill>
                  <a:srgbClr val="FF0000"/>
                </a:solidFill>
              </a:rPr>
              <a:t>image-space algorithm</a:t>
            </a:r>
            <a:r>
              <a:rPr lang="en-IN" dirty="0"/>
              <a:t>. It processes the image one scan-line at a time rather than one pixel at a time. By using area coherence of the polygon, the processing efficiency is improved over the pixel oriented method. </a:t>
            </a:r>
          </a:p>
        </p:txBody>
      </p:sp>
    </p:spTree>
    <p:extLst>
      <p:ext uri="{BB962C8B-B14F-4D97-AF65-F5344CB8AC3E}">
        <p14:creationId xmlns:p14="http://schemas.microsoft.com/office/powerpoint/2010/main" val="1942345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fontScale="92500" lnSpcReduction="10000"/>
          </a:bodyPr>
          <a:lstStyle/>
          <a:p>
            <a:pPr algn="just">
              <a:lnSpc>
                <a:spcPct val="150000"/>
              </a:lnSpc>
            </a:pPr>
            <a:r>
              <a:rPr lang="en-IN" dirty="0"/>
              <a:t>Using an active edge table, the scan-line algorithm keeps track of where the projection beam is at any given time during the scan-line sweep. </a:t>
            </a:r>
            <a:endParaRPr lang="en-IN" dirty="0" smtClean="0"/>
          </a:p>
          <a:p>
            <a:pPr algn="just">
              <a:lnSpc>
                <a:spcPct val="150000"/>
              </a:lnSpc>
            </a:pPr>
            <a:r>
              <a:rPr lang="en-IN" dirty="0" smtClean="0"/>
              <a:t>When </a:t>
            </a:r>
            <a:r>
              <a:rPr lang="en-IN" dirty="0"/>
              <a:t>it enters the projection of a polygon, an IN flag goes on, and the beam switches from the background colour to the colour of the polygon. </a:t>
            </a:r>
            <a:endParaRPr lang="en-IN" dirty="0" smtClean="0"/>
          </a:p>
          <a:p>
            <a:pPr algn="just">
              <a:lnSpc>
                <a:spcPct val="150000"/>
              </a:lnSpc>
            </a:pPr>
            <a:r>
              <a:rPr lang="en-IN" dirty="0" smtClean="0"/>
              <a:t>After </a:t>
            </a:r>
            <a:r>
              <a:rPr lang="en-IN" dirty="0"/>
              <a:t>the beam leaves the polygon's edge, the colour switches back to background colour. To this point, no depth information need be calculated at all. </a:t>
            </a:r>
          </a:p>
        </p:txBody>
      </p:sp>
    </p:spTree>
    <p:extLst>
      <p:ext uri="{BB962C8B-B14F-4D97-AF65-F5344CB8AC3E}">
        <p14:creationId xmlns:p14="http://schemas.microsoft.com/office/powerpoint/2010/main" val="1942345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179512" y="1124744"/>
            <a:ext cx="8784976" cy="5616624"/>
          </a:xfrm>
        </p:spPr>
        <p:txBody>
          <a:bodyPr>
            <a:normAutofit/>
          </a:bodyPr>
          <a:lstStyle/>
          <a:p>
            <a:pPr algn="just">
              <a:lnSpc>
                <a:spcPct val="150000"/>
              </a:lnSpc>
            </a:pPr>
            <a:r>
              <a:rPr lang="en-IN" sz="2600" dirty="0"/>
              <a:t>However, when the scan-line beam finds itself in two or more polygons, it becomes necessary to perform a z-depth sort and select the colour of the nearest polygon as the painting colour</a:t>
            </a:r>
            <a:r>
              <a:rPr lang="en-IN" sz="2600" dirty="0" smtClean="0"/>
              <a:t>.</a:t>
            </a:r>
          </a:p>
          <a:p>
            <a:pPr algn="just">
              <a:lnSpc>
                <a:spcPct val="150000"/>
              </a:lnSpc>
            </a:pPr>
            <a:r>
              <a:rPr lang="en-IN" sz="2600" dirty="0" smtClean="0"/>
              <a:t>Scan-Line algorithm has three tables</a:t>
            </a:r>
          </a:p>
          <a:p>
            <a:pPr marL="624078" indent="-514350" algn="just">
              <a:lnSpc>
                <a:spcPct val="150000"/>
              </a:lnSpc>
              <a:buAutoNum type="arabicPeriod"/>
            </a:pPr>
            <a:r>
              <a:rPr lang="en-IN" sz="2600" dirty="0" smtClean="0"/>
              <a:t>Edge Table(ET)   </a:t>
            </a:r>
          </a:p>
          <a:p>
            <a:pPr marL="624078" indent="-514350" algn="just">
              <a:lnSpc>
                <a:spcPct val="150000"/>
              </a:lnSpc>
              <a:buAutoNum type="arabicPeriod"/>
            </a:pPr>
            <a:r>
              <a:rPr lang="en-IN" sz="2600" dirty="0" smtClean="0"/>
              <a:t>Active Edge Table(AET) </a:t>
            </a:r>
          </a:p>
          <a:p>
            <a:pPr marL="624078" indent="-514350" algn="just">
              <a:lnSpc>
                <a:spcPct val="150000"/>
              </a:lnSpc>
              <a:buAutoNum type="arabicPeriod"/>
            </a:pPr>
            <a:r>
              <a:rPr lang="en-IN" sz="2600" dirty="0" smtClean="0"/>
              <a:t>  Polygon Table(PT)</a:t>
            </a:r>
            <a:endParaRPr lang="en-IN" sz="2600" dirty="0"/>
          </a:p>
          <a:p>
            <a:pPr algn="just">
              <a:lnSpc>
                <a:spcPct val="150000"/>
              </a:lnSpc>
            </a:pPr>
            <a:endParaRPr lang="en-IN" sz="2600" dirty="0"/>
          </a:p>
        </p:txBody>
      </p:sp>
    </p:spTree>
    <p:extLst>
      <p:ext uri="{BB962C8B-B14F-4D97-AF65-F5344CB8AC3E}">
        <p14:creationId xmlns:p14="http://schemas.microsoft.com/office/powerpoint/2010/main" val="1942345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179512" y="1124744"/>
            <a:ext cx="8784976" cy="5544616"/>
          </a:xfrm>
        </p:spPr>
        <p:txBody>
          <a:bodyPr/>
          <a:lstStyle/>
          <a:p>
            <a:pPr algn="just"/>
            <a:r>
              <a:rPr lang="en-IN" dirty="0"/>
              <a:t>The various </a:t>
            </a:r>
            <a:r>
              <a:rPr lang="en-IN" dirty="0" smtClean="0"/>
              <a:t>algorithms are </a:t>
            </a:r>
            <a:r>
              <a:rPr lang="en-IN" dirty="0"/>
              <a:t>referred to as </a:t>
            </a:r>
            <a:r>
              <a:rPr lang="en-IN" b="1" dirty="0">
                <a:solidFill>
                  <a:srgbClr val="FF0000"/>
                </a:solidFill>
              </a:rPr>
              <a:t>visible-surface detection methods</a:t>
            </a:r>
            <a:r>
              <a:rPr lang="en-IN" dirty="0">
                <a:solidFill>
                  <a:srgbClr val="FF0000"/>
                </a:solidFill>
              </a:rPr>
              <a:t>.</a:t>
            </a:r>
            <a:r>
              <a:rPr lang="en-IN" dirty="0"/>
              <a:t> Sometimes </a:t>
            </a:r>
            <a:r>
              <a:rPr lang="en-IN" dirty="0" smtClean="0"/>
              <a:t>these methods </a:t>
            </a:r>
            <a:r>
              <a:rPr lang="en-IN" dirty="0"/>
              <a:t>are also referred to as </a:t>
            </a:r>
            <a:r>
              <a:rPr lang="en-IN" b="1" dirty="0">
                <a:solidFill>
                  <a:srgbClr val="FF0000"/>
                </a:solidFill>
              </a:rPr>
              <a:t>hidden-surface elimination </a:t>
            </a:r>
            <a:r>
              <a:rPr lang="en-IN" b="1" dirty="0" smtClean="0">
                <a:solidFill>
                  <a:srgbClr val="FF0000"/>
                </a:solidFill>
              </a:rPr>
              <a:t>methods</a:t>
            </a:r>
            <a:r>
              <a:rPr lang="en-IN" dirty="0" smtClean="0">
                <a:solidFill>
                  <a:srgbClr val="FF0000"/>
                </a:solidFill>
              </a:rPr>
              <a:t>.</a:t>
            </a:r>
          </a:p>
          <a:p>
            <a:pPr algn="just"/>
            <a:endParaRPr lang="en-IN" dirty="0">
              <a:solidFill>
                <a:srgbClr val="FF0000"/>
              </a:solidFill>
            </a:endParaRPr>
          </a:p>
        </p:txBody>
      </p:sp>
    </p:spTree>
    <p:extLst>
      <p:ext uri="{BB962C8B-B14F-4D97-AF65-F5344CB8AC3E}">
        <p14:creationId xmlns:p14="http://schemas.microsoft.com/office/powerpoint/2010/main" val="3181797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850754996"/>
              </p:ext>
            </p:extLst>
          </p:nvPr>
        </p:nvGraphicFramePr>
        <p:xfrm>
          <a:off x="323530" y="1397001"/>
          <a:ext cx="8568951" cy="5121074"/>
        </p:xfrm>
        <a:graphic>
          <a:graphicData uri="http://schemas.openxmlformats.org/drawingml/2006/table">
            <a:tbl>
              <a:tblPr firstRow="1" bandRow="1">
                <a:tableStyleId>{5C22544A-7EE6-4342-B048-85BDC9FD1C3A}</a:tableStyleId>
              </a:tblPr>
              <a:tblGrid>
                <a:gridCol w="2538831"/>
                <a:gridCol w="2538831"/>
                <a:gridCol w="3491289"/>
              </a:tblGrid>
              <a:tr h="428206">
                <a:tc>
                  <a:txBody>
                    <a:bodyPr/>
                    <a:lstStyle/>
                    <a:p>
                      <a:pPr algn="ctr"/>
                      <a:r>
                        <a:rPr lang="en-IN" sz="2400" dirty="0" smtClean="0"/>
                        <a:t>ET </a:t>
                      </a:r>
                      <a:endParaRPr lang="en-IN" sz="2400" dirty="0"/>
                    </a:p>
                  </a:txBody>
                  <a:tcPr/>
                </a:tc>
                <a:tc>
                  <a:txBody>
                    <a:bodyPr/>
                    <a:lstStyle/>
                    <a:p>
                      <a:pPr algn="ctr"/>
                      <a:r>
                        <a:rPr lang="en-IN" sz="2400" dirty="0" smtClean="0"/>
                        <a:t>AET</a:t>
                      </a:r>
                      <a:endParaRPr lang="en-IN" sz="2400" dirty="0"/>
                    </a:p>
                  </a:txBody>
                  <a:tcPr/>
                </a:tc>
                <a:tc>
                  <a:txBody>
                    <a:bodyPr/>
                    <a:lstStyle/>
                    <a:p>
                      <a:pPr algn="ctr"/>
                      <a:r>
                        <a:rPr lang="en-IN" sz="2400" dirty="0" smtClean="0"/>
                        <a:t>PT</a:t>
                      </a:r>
                      <a:endParaRPr lang="en-IN" sz="2400" dirty="0"/>
                    </a:p>
                  </a:txBody>
                  <a:tcPr/>
                </a:tc>
              </a:tr>
              <a:tr h="1829234">
                <a:tc>
                  <a:txBody>
                    <a:bodyPr/>
                    <a:lstStyle/>
                    <a:p>
                      <a:pPr algn="ctr"/>
                      <a:r>
                        <a:rPr lang="en-IN" sz="2400" dirty="0" err="1" smtClean="0"/>
                        <a:t>x@ymin</a:t>
                      </a:r>
                      <a:endParaRPr lang="en-IN" sz="2400" dirty="0"/>
                    </a:p>
                  </a:txBody>
                  <a:tcPr/>
                </a:tc>
                <a:tc>
                  <a:txBody>
                    <a:bodyPr/>
                    <a:lstStyle/>
                    <a:p>
                      <a:pPr algn="ctr"/>
                      <a:r>
                        <a:rPr lang="en-IN" sz="2400" dirty="0" smtClean="0"/>
                        <a:t>Scan line</a:t>
                      </a:r>
                      <a:endParaRPr lang="en-IN" sz="2400" dirty="0"/>
                    </a:p>
                  </a:txBody>
                  <a:tcPr/>
                </a:tc>
                <a:tc>
                  <a:txBody>
                    <a:bodyPr/>
                    <a:lstStyle/>
                    <a:p>
                      <a:pPr algn="ctr"/>
                      <a:r>
                        <a:rPr lang="en-IN" sz="2400" dirty="0" smtClean="0"/>
                        <a:t>Polygon coefficient:</a:t>
                      </a:r>
                      <a:r>
                        <a:rPr lang="en-IN" sz="2400" baseline="0" dirty="0" smtClean="0"/>
                        <a:t>   </a:t>
                      </a:r>
                      <a:r>
                        <a:rPr lang="en-IN" sz="2400" dirty="0" smtClean="0"/>
                        <a:t>(A, B, C, D) coefficients of the plane of each polygon</a:t>
                      </a:r>
                      <a:endParaRPr lang="en-IN" sz="2400" dirty="0"/>
                    </a:p>
                  </a:txBody>
                  <a:tcPr/>
                </a:tc>
              </a:tr>
              <a:tr h="1113336">
                <a:tc>
                  <a:txBody>
                    <a:bodyPr/>
                    <a:lstStyle/>
                    <a:p>
                      <a:pPr algn="ctr"/>
                      <a:r>
                        <a:rPr lang="en-IN" sz="2400" dirty="0" err="1" smtClean="0"/>
                        <a:t>ymax</a:t>
                      </a:r>
                      <a:endParaRPr lang="en-IN" sz="2400" dirty="0"/>
                    </a:p>
                  </a:txBody>
                  <a:tcPr/>
                </a:tc>
                <a:tc>
                  <a:txBody>
                    <a:bodyPr/>
                    <a:lstStyle/>
                    <a:p>
                      <a:pPr algn="ctr"/>
                      <a:r>
                        <a:rPr lang="en-IN" sz="2400" dirty="0" smtClean="0"/>
                        <a:t>Edge (intersecting edges)</a:t>
                      </a:r>
                      <a:endParaRPr lang="en-IN" sz="2400" dirty="0"/>
                    </a:p>
                  </a:txBody>
                  <a:tcPr/>
                </a:tc>
                <a:tc>
                  <a:txBody>
                    <a:bodyPr/>
                    <a:lstStyle/>
                    <a:p>
                      <a:pPr algn="ctr"/>
                      <a:r>
                        <a:rPr lang="en-IN" sz="2400" dirty="0" smtClean="0"/>
                        <a:t>Shading </a:t>
                      </a:r>
                      <a:r>
                        <a:rPr lang="en-IN" sz="2400" dirty="0" err="1" smtClean="0"/>
                        <a:t>color</a:t>
                      </a:r>
                      <a:endParaRPr lang="en-IN" sz="2400" dirty="0"/>
                    </a:p>
                  </a:txBody>
                  <a:tcPr/>
                </a:tc>
              </a:tr>
              <a:tr h="770771">
                <a:tc>
                  <a:txBody>
                    <a:bodyPr/>
                    <a:lstStyle/>
                    <a:p>
                      <a:pPr algn="ctr"/>
                      <a:r>
                        <a:rPr lang="en-IN" sz="2400" dirty="0" smtClean="0"/>
                        <a:t>x-increment (1/m)</a:t>
                      </a:r>
                      <a:endParaRPr lang="en-IN" sz="2400" dirty="0"/>
                    </a:p>
                  </a:txBody>
                  <a:tcPr/>
                </a:tc>
                <a:tc>
                  <a:txBody>
                    <a:bodyPr/>
                    <a:lstStyle/>
                    <a:p>
                      <a:pPr algn="ctr"/>
                      <a:r>
                        <a:rPr lang="en-IN" sz="2400" dirty="0" smtClean="0"/>
                        <a:t>surface</a:t>
                      </a:r>
                      <a:endParaRPr lang="en-IN" sz="2400" dirty="0"/>
                    </a:p>
                  </a:txBody>
                  <a:tcPr/>
                </a:tc>
                <a:tc>
                  <a:txBody>
                    <a:bodyPr/>
                    <a:lstStyle/>
                    <a:p>
                      <a:pPr algn="ctr"/>
                      <a:r>
                        <a:rPr lang="en-IN" sz="2400" dirty="0" smtClean="0"/>
                        <a:t>IN/OUT</a:t>
                      </a:r>
                      <a:endParaRPr lang="en-IN" sz="2400" dirty="0"/>
                    </a:p>
                  </a:txBody>
                  <a:tcPr/>
                </a:tc>
              </a:tr>
              <a:tr h="770771">
                <a:tc>
                  <a:txBody>
                    <a:bodyPr/>
                    <a:lstStyle/>
                    <a:p>
                      <a:pPr algn="ctr"/>
                      <a:r>
                        <a:rPr lang="en-IN" sz="2400" dirty="0" smtClean="0"/>
                        <a:t>pointers to the polygon table</a:t>
                      </a:r>
                      <a:endParaRPr lang="en-IN" sz="2400" dirty="0"/>
                    </a:p>
                  </a:txBody>
                  <a:tcPr/>
                </a:tc>
                <a:tc>
                  <a:txBody>
                    <a:bodyPr/>
                    <a:lstStyle/>
                    <a:p>
                      <a:pPr algn="ctr"/>
                      <a:endParaRPr lang="en-IN" sz="2400" dirty="0"/>
                    </a:p>
                  </a:txBody>
                  <a:tcPr/>
                </a:tc>
                <a:tc>
                  <a:txBody>
                    <a:bodyPr/>
                    <a:lstStyle/>
                    <a:p>
                      <a:pPr algn="ctr"/>
                      <a:r>
                        <a:rPr lang="en-IN" sz="2400" dirty="0" smtClean="0"/>
                        <a:t>Pointer to edge table</a:t>
                      </a:r>
                      <a:endParaRPr lang="en-IN" sz="2400" dirty="0"/>
                    </a:p>
                  </a:txBody>
                  <a:tcPr/>
                </a:tc>
              </a:tr>
            </a:tbl>
          </a:graphicData>
        </a:graphic>
      </p:graphicFrame>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In the following Figure scan-line S1 must deal only with the left-hand object. S2 must plot both objects, but there is no depth conflict. S3 must resolve the relative z-depth of both objects in the region between edge E5 and E3 . The right-hand object appears closer.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005064"/>
            <a:ext cx="5328592"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92080" y="5442359"/>
            <a:ext cx="1135247" cy="369332"/>
          </a:xfrm>
          <a:prstGeom prst="rect">
            <a:avLst/>
          </a:prstGeom>
          <a:noFill/>
        </p:spPr>
        <p:txBody>
          <a:bodyPr wrap="none" rtlCol="0">
            <a:spAutoFit/>
          </a:bodyPr>
          <a:lstStyle/>
          <a:p>
            <a:r>
              <a:rPr lang="en-IN" dirty="0" smtClean="0">
                <a:solidFill>
                  <a:schemeClr val="bg1"/>
                </a:solidFill>
              </a:rPr>
              <a:t>Surface 2</a:t>
            </a:r>
            <a:endParaRPr lang="en-IN" dirty="0">
              <a:solidFill>
                <a:schemeClr val="bg1"/>
              </a:solidFill>
            </a:endParaRPr>
          </a:p>
        </p:txBody>
      </p:sp>
      <p:sp>
        <p:nvSpPr>
          <p:cNvPr id="6" name="TextBox 5"/>
          <p:cNvSpPr txBox="1"/>
          <p:nvPr/>
        </p:nvSpPr>
        <p:spPr>
          <a:xfrm>
            <a:off x="3932312" y="5220573"/>
            <a:ext cx="1106393" cy="369332"/>
          </a:xfrm>
          <a:prstGeom prst="rect">
            <a:avLst/>
          </a:prstGeom>
          <a:noFill/>
        </p:spPr>
        <p:txBody>
          <a:bodyPr wrap="none" rtlCol="0">
            <a:spAutoFit/>
          </a:bodyPr>
          <a:lstStyle/>
          <a:p>
            <a:r>
              <a:rPr lang="en-IN" dirty="0" smtClean="0"/>
              <a:t>Surface 1</a:t>
            </a:r>
            <a:endParaRPr lang="en-IN" dirty="0"/>
          </a:p>
        </p:txBody>
      </p:sp>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smtClean="0"/>
              <a:t>AET for given figure is as below:</a:t>
            </a:r>
          </a:p>
          <a:p>
            <a:pPr algn="just">
              <a:lnSpc>
                <a:spcPct val="150000"/>
              </a:lnSpc>
            </a:pPr>
            <a:endParaRPr lang="en-IN" sz="2400" dirty="0"/>
          </a:p>
          <a:p>
            <a:pPr algn="just">
              <a:lnSpc>
                <a:spcPct val="150000"/>
              </a:lnSpc>
            </a:pPr>
            <a:endParaRPr lang="en-IN" sz="2400" dirty="0" smtClean="0"/>
          </a:p>
          <a:p>
            <a:pPr algn="just">
              <a:lnSpc>
                <a:spcPct val="150000"/>
              </a:lnSpc>
            </a:pPr>
            <a:endParaRPr lang="en-IN" sz="2400" dirty="0"/>
          </a:p>
          <a:p>
            <a:pPr algn="just">
              <a:lnSpc>
                <a:spcPct val="150000"/>
              </a:lnSpc>
            </a:pPr>
            <a:endParaRPr lang="en-IN" sz="2400" dirty="0" smtClean="0"/>
          </a:p>
          <a:p>
            <a:pPr algn="just">
              <a:lnSpc>
                <a:spcPct val="150000"/>
              </a:lnSpc>
            </a:pPr>
            <a:r>
              <a:rPr lang="en-IN" sz="2400" dirty="0" smtClean="0"/>
              <a:t>At </a:t>
            </a:r>
            <a:r>
              <a:rPr lang="en-IN" sz="2400" dirty="0"/>
              <a:t>edge E1 , the IN flag goes up for the left-hand polygon, and the beam switches to its colour until it crosses edge E2, at which point the IN flag </a:t>
            </a:r>
            <a:r>
              <a:rPr lang="en-IN" sz="2400" dirty="0" smtClean="0"/>
              <a:t>goes down </a:t>
            </a:r>
            <a:r>
              <a:rPr lang="en-IN" sz="2400" dirty="0"/>
              <a:t>and the colour returns to background</a:t>
            </a:r>
            <a:r>
              <a:rPr lang="en-IN" sz="2400" dirty="0" smtClean="0"/>
              <a:t>.</a:t>
            </a:r>
          </a:p>
          <a:p>
            <a:pPr algn="just">
              <a:lnSpc>
                <a:spcPct val="150000"/>
              </a:lnSpc>
            </a:pPr>
            <a:endParaRPr lang="en-IN" sz="2400" dirty="0" smtClean="0"/>
          </a:p>
          <a:p>
            <a:pPr algn="just">
              <a:lnSpc>
                <a:spcPct val="150000"/>
              </a:lnSpc>
            </a:pP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41021345"/>
              </p:ext>
            </p:extLst>
          </p:nvPr>
        </p:nvGraphicFramePr>
        <p:xfrm>
          <a:off x="899592" y="1844824"/>
          <a:ext cx="7104111" cy="1938663"/>
        </p:xfrm>
        <a:graphic>
          <a:graphicData uri="http://schemas.openxmlformats.org/drawingml/2006/table">
            <a:tbl>
              <a:tblPr firstRow="1" bandRow="1">
                <a:tableStyleId>{5C22544A-7EE6-4342-B048-85BDC9FD1C3A}</a:tableStyleId>
              </a:tblPr>
              <a:tblGrid>
                <a:gridCol w="2368037"/>
                <a:gridCol w="2368037"/>
                <a:gridCol w="2368037"/>
              </a:tblGrid>
              <a:tr h="328537">
                <a:tc>
                  <a:txBody>
                    <a:bodyPr/>
                    <a:lstStyle/>
                    <a:p>
                      <a:pPr algn="ctr"/>
                      <a:r>
                        <a:rPr lang="en-IN" dirty="0" err="1" smtClean="0"/>
                        <a:t>ScanLine</a:t>
                      </a:r>
                      <a:endParaRPr lang="en-IN" dirty="0"/>
                    </a:p>
                  </a:txBody>
                  <a:tcPr/>
                </a:tc>
                <a:tc>
                  <a:txBody>
                    <a:bodyPr/>
                    <a:lstStyle/>
                    <a:p>
                      <a:pPr algn="ctr"/>
                      <a:r>
                        <a:rPr lang="en-IN" dirty="0" smtClean="0"/>
                        <a:t>Edge</a:t>
                      </a:r>
                      <a:endParaRPr lang="en-IN" dirty="0"/>
                    </a:p>
                  </a:txBody>
                  <a:tcPr/>
                </a:tc>
                <a:tc>
                  <a:txBody>
                    <a:bodyPr/>
                    <a:lstStyle/>
                    <a:p>
                      <a:pPr algn="ctr"/>
                      <a:r>
                        <a:rPr lang="en-IN" dirty="0" smtClean="0"/>
                        <a:t>Surface</a:t>
                      </a:r>
                      <a:endParaRPr lang="en-IN" dirty="0"/>
                    </a:p>
                  </a:txBody>
                  <a:tcPr/>
                </a:tc>
              </a:tr>
              <a:tr h="328537">
                <a:tc>
                  <a:txBody>
                    <a:bodyPr/>
                    <a:lstStyle/>
                    <a:p>
                      <a:pPr algn="ctr"/>
                      <a:r>
                        <a:rPr lang="en-IN" dirty="0" smtClean="0"/>
                        <a:t>S1 </a:t>
                      </a:r>
                      <a:endParaRPr lang="en-IN" dirty="0"/>
                    </a:p>
                  </a:txBody>
                  <a:tcPr/>
                </a:tc>
                <a:tc>
                  <a:txBody>
                    <a:bodyPr/>
                    <a:lstStyle/>
                    <a:p>
                      <a:pPr algn="ctr"/>
                      <a:r>
                        <a:rPr lang="en-IN" dirty="0" smtClean="0"/>
                        <a:t>E1 and E2</a:t>
                      </a:r>
                      <a:endParaRPr lang="en-IN" dirty="0"/>
                    </a:p>
                  </a:txBody>
                  <a:tcPr/>
                </a:tc>
                <a:tc>
                  <a:txBody>
                    <a:bodyPr/>
                    <a:lstStyle/>
                    <a:p>
                      <a:pPr algn="ctr"/>
                      <a:r>
                        <a:rPr lang="en-IN" dirty="0" smtClean="0"/>
                        <a:t>Surface 1</a:t>
                      </a:r>
                      <a:endParaRPr lang="en-IN" dirty="0"/>
                    </a:p>
                  </a:txBody>
                  <a:tcPr/>
                </a:tc>
              </a:tr>
              <a:tr h="567063">
                <a:tc>
                  <a:txBody>
                    <a:bodyPr/>
                    <a:lstStyle/>
                    <a:p>
                      <a:pPr algn="ctr"/>
                      <a:r>
                        <a:rPr lang="en-IN" dirty="0" smtClean="0"/>
                        <a:t>S2 </a:t>
                      </a:r>
                      <a:endParaRPr lang="en-IN" dirty="0"/>
                    </a:p>
                  </a:txBody>
                  <a:tcPr/>
                </a:tc>
                <a:tc>
                  <a:txBody>
                    <a:bodyPr/>
                    <a:lstStyle/>
                    <a:p>
                      <a:pPr algn="ctr"/>
                      <a:r>
                        <a:rPr lang="en-IN" dirty="0" smtClean="0"/>
                        <a:t>E1 , E3 , E5 , and E6</a:t>
                      </a:r>
                      <a:endParaRPr lang="en-IN" dirty="0"/>
                    </a:p>
                  </a:txBody>
                  <a:tcPr/>
                </a:tc>
                <a:tc>
                  <a:txBody>
                    <a:bodyPr/>
                    <a:lstStyle/>
                    <a:p>
                      <a:pPr algn="ctr"/>
                      <a:r>
                        <a:rPr lang="en-IN" dirty="0" smtClean="0"/>
                        <a:t>Surface 1</a:t>
                      </a:r>
                      <a:r>
                        <a:rPr lang="en-IN" baseline="0" dirty="0" smtClean="0"/>
                        <a:t> &amp; </a:t>
                      </a:r>
                      <a:r>
                        <a:rPr lang="en-IN" dirty="0" smtClean="0"/>
                        <a:t>Surface 2</a:t>
                      </a:r>
                      <a:endParaRPr lang="en-IN" dirty="0"/>
                    </a:p>
                  </a:txBody>
                  <a:tcPr/>
                </a:tc>
              </a:tr>
              <a:tr h="567063">
                <a:tc>
                  <a:txBody>
                    <a:bodyPr/>
                    <a:lstStyle/>
                    <a:p>
                      <a:pPr algn="ctr"/>
                      <a:r>
                        <a:rPr lang="en-IN" dirty="0" smtClean="0"/>
                        <a:t>S3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E1 , E5 , E3 , and E6</a:t>
                      </a:r>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Surface 1</a:t>
                      </a:r>
                      <a:r>
                        <a:rPr lang="en-IN" baseline="0" dirty="0" smtClean="0"/>
                        <a:t> &amp; </a:t>
                      </a:r>
                      <a:r>
                        <a:rPr lang="en-IN" dirty="0" smtClean="0"/>
                        <a:t>Surface 2</a:t>
                      </a:r>
                    </a:p>
                    <a:p>
                      <a:pPr algn="ctr"/>
                      <a:endParaRPr lang="en-IN" dirty="0"/>
                    </a:p>
                  </a:txBody>
                  <a:tcPr/>
                </a:tc>
              </a:tr>
            </a:tbl>
          </a:graphicData>
        </a:graphic>
      </p:graphicFrame>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lnSpcReduction="10000"/>
          </a:bodyPr>
          <a:lstStyle/>
          <a:p>
            <a:pPr algn="just">
              <a:lnSpc>
                <a:spcPct val="150000"/>
              </a:lnSpc>
            </a:pPr>
            <a:r>
              <a:rPr lang="en-IN" sz="2400" dirty="0"/>
              <a:t>The IN flag goes up and down twice </a:t>
            </a:r>
            <a:r>
              <a:rPr lang="en-IN" sz="2400" dirty="0" smtClean="0"/>
              <a:t>in sequence </a:t>
            </a:r>
            <a:r>
              <a:rPr lang="en-IN" sz="2400" dirty="0"/>
              <a:t>during this scan. Each time it goes up pointers identify the appropriate polygon and look up </a:t>
            </a:r>
            <a:r>
              <a:rPr lang="en-IN" sz="2400" dirty="0" smtClean="0"/>
              <a:t>the colour </a:t>
            </a:r>
            <a:r>
              <a:rPr lang="en-IN" sz="2400" dirty="0"/>
              <a:t>to use in painting the polygon</a:t>
            </a:r>
            <a:r>
              <a:rPr lang="en-IN" sz="2400" dirty="0" smtClean="0"/>
              <a:t>.</a:t>
            </a:r>
          </a:p>
          <a:p>
            <a:pPr algn="just">
              <a:lnSpc>
                <a:spcPct val="150000"/>
              </a:lnSpc>
            </a:pPr>
            <a:r>
              <a:rPr lang="en-IN" sz="2400" dirty="0"/>
              <a:t>For scan line S3 , the active edge list contains the same edges as for S2 , but the order is </a:t>
            </a:r>
            <a:r>
              <a:rPr lang="en-IN" sz="2400" dirty="0" smtClean="0"/>
              <a:t>altered, namely </a:t>
            </a:r>
            <a:r>
              <a:rPr lang="en-IN" sz="2400" dirty="0"/>
              <a:t>E1 , E5 , E3 , E6 . Now the question of relative z-depth first appears. The IN flag goes up </a:t>
            </a:r>
            <a:r>
              <a:rPr lang="en-IN" sz="2400" dirty="0" smtClean="0"/>
              <a:t>once when </a:t>
            </a:r>
            <a:r>
              <a:rPr lang="en-IN" sz="2400" dirty="0"/>
              <a:t>we cross E1 and again when we cross E5 , indicating that the projector is piercing two polygons.</a:t>
            </a:r>
          </a:p>
          <a:p>
            <a:pPr algn="just">
              <a:lnSpc>
                <a:spcPct val="150000"/>
              </a:lnSpc>
            </a:pPr>
            <a:endParaRPr lang="en-IN" sz="2400" dirty="0"/>
          </a:p>
        </p:txBody>
      </p:sp>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Now the coefficients of each plane and the (</a:t>
            </a:r>
            <a:r>
              <a:rPr lang="en-IN" sz="2400" dirty="0" err="1"/>
              <a:t>x,y</a:t>
            </a:r>
            <a:r>
              <a:rPr lang="en-IN" sz="2400" dirty="0"/>
              <a:t>) of the E5 edge are used to compute the depth of both planes. In the example shown the z-depth of the right-hand plane was smaller, indicating it is closer to the screen. Therefore the painting colour switches to the right-hand polygon colour which it keeps until edge E6 </a:t>
            </a:r>
            <a:r>
              <a:rPr lang="en-IN" sz="2400" dirty="0" smtClean="0"/>
              <a:t>.</a:t>
            </a:r>
          </a:p>
          <a:p>
            <a:pPr algn="just">
              <a:lnSpc>
                <a:spcPct val="150000"/>
              </a:lnSpc>
            </a:pPr>
            <a:endParaRPr lang="en-IN" sz="2400" dirty="0"/>
          </a:p>
          <a:p>
            <a:pPr algn="just">
              <a:lnSpc>
                <a:spcPct val="150000"/>
              </a:lnSpc>
            </a:pPr>
            <a:r>
              <a:rPr lang="en-IN" sz="2200" i="1" dirty="0" smtClean="0">
                <a:solidFill>
                  <a:srgbClr val="FF0000"/>
                </a:solidFill>
              </a:rPr>
              <a:t>Note: Refer </a:t>
            </a:r>
            <a:r>
              <a:rPr lang="en-IN" sz="2200" i="1" dirty="0" err="1" smtClean="0">
                <a:solidFill>
                  <a:srgbClr val="FF0000"/>
                </a:solidFill>
              </a:rPr>
              <a:t>pdf</a:t>
            </a:r>
            <a:r>
              <a:rPr lang="en-IN" sz="2200" i="1" dirty="0" smtClean="0">
                <a:solidFill>
                  <a:srgbClr val="FF0000"/>
                </a:solidFill>
              </a:rPr>
              <a:t> of Hidden surface removal for more details</a:t>
            </a:r>
            <a:endParaRPr lang="en-IN" sz="2200" i="1" dirty="0">
              <a:solidFill>
                <a:srgbClr val="FF0000"/>
              </a:solidFill>
            </a:endParaRPr>
          </a:p>
          <a:p>
            <a:pPr algn="just">
              <a:lnSpc>
                <a:spcPct val="150000"/>
              </a:lnSpc>
            </a:pPr>
            <a:endParaRPr lang="en-IN" sz="2400" dirty="0"/>
          </a:p>
        </p:txBody>
      </p:sp>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Painter’s Algorithm</a:t>
            </a:r>
            <a:endParaRPr lang="en-IN" dirty="0"/>
          </a:p>
        </p:txBody>
      </p:sp>
      <p:sp>
        <p:nvSpPr>
          <p:cNvPr id="5" name="Content Placeholder 4"/>
          <p:cNvSpPr>
            <a:spLocks noGrp="1"/>
          </p:cNvSpPr>
          <p:nvPr>
            <p:ph idx="1"/>
          </p:nvPr>
        </p:nvSpPr>
        <p:spPr>
          <a:xfrm>
            <a:off x="323528" y="1124744"/>
            <a:ext cx="8568952" cy="5472608"/>
          </a:xfrm>
        </p:spPr>
        <p:txBody>
          <a:bodyPr>
            <a:normAutofit lnSpcReduction="10000"/>
          </a:bodyPr>
          <a:lstStyle/>
          <a:p>
            <a:pPr algn="just">
              <a:lnSpc>
                <a:spcPct val="150000"/>
              </a:lnSpc>
            </a:pPr>
            <a:r>
              <a:rPr lang="en-IN" sz="2400" dirty="0"/>
              <a:t>It is also called a </a:t>
            </a:r>
            <a:r>
              <a:rPr lang="en-IN" sz="2400" b="1" dirty="0"/>
              <a:t>depth-sort </a:t>
            </a:r>
            <a:r>
              <a:rPr lang="en-IN" sz="2400" b="1" dirty="0" smtClean="0"/>
              <a:t>algorithm.</a:t>
            </a:r>
          </a:p>
          <a:p>
            <a:pPr algn="just">
              <a:lnSpc>
                <a:spcPct val="150000"/>
              </a:lnSpc>
            </a:pPr>
            <a:r>
              <a:rPr lang="en-IN" sz="2400" dirty="0" smtClean="0"/>
              <a:t>Surfaces </a:t>
            </a:r>
            <a:r>
              <a:rPr lang="en-IN" sz="2400" dirty="0"/>
              <a:t>are sorted in increasing order of DEPTH. </a:t>
            </a:r>
            <a:endParaRPr lang="en-IN" sz="2400" dirty="0" smtClean="0"/>
          </a:p>
          <a:p>
            <a:pPr algn="just">
              <a:lnSpc>
                <a:spcPct val="150000"/>
              </a:lnSpc>
            </a:pPr>
            <a:r>
              <a:rPr lang="en-IN" sz="2400" dirty="0" smtClean="0"/>
              <a:t>Display </a:t>
            </a:r>
            <a:r>
              <a:rPr lang="en-IN" sz="2400" dirty="0"/>
              <a:t>them in back-to-front </a:t>
            </a:r>
            <a:r>
              <a:rPr lang="en-IN" sz="2400" dirty="0" smtClean="0"/>
              <a:t>order</a:t>
            </a:r>
          </a:p>
          <a:p>
            <a:pPr algn="just">
              <a:lnSpc>
                <a:spcPct val="150000"/>
              </a:lnSpc>
            </a:pPr>
            <a:r>
              <a:rPr lang="en-IN" sz="2400" dirty="0"/>
              <a:t>Resolve ambiguities when polygons overlap (in DEPTH), splitting polygons overlap (in DEPTH), splitting polygons if necessary</a:t>
            </a:r>
            <a:r>
              <a:rPr lang="en-IN" sz="2400" dirty="0" smtClean="0"/>
              <a:t>.</a:t>
            </a:r>
          </a:p>
          <a:p>
            <a:pPr algn="just">
              <a:lnSpc>
                <a:spcPct val="150000"/>
              </a:lnSpc>
            </a:pPr>
            <a:r>
              <a:rPr lang="en-IN" sz="2400" dirty="0"/>
              <a:t>Surfaces are scan converted in order Surfaces are scan converted in order, starting with the surface of greatest DEPTH</a:t>
            </a:r>
            <a:r>
              <a:rPr lang="en-IN" sz="2400" dirty="0" smtClean="0"/>
              <a:t>. (like painter paints background first then further objects)</a:t>
            </a:r>
            <a:endParaRPr lang="en-IN" sz="2400" dirty="0"/>
          </a:p>
        </p:txBody>
      </p:sp>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Steps to perform painting</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Assuming we are </a:t>
            </a:r>
            <a:r>
              <a:rPr lang="en-IN" sz="2400" dirty="0" smtClean="0"/>
              <a:t>viewing </a:t>
            </a:r>
            <a:r>
              <a:rPr lang="en-IN" sz="2400" dirty="0"/>
              <a:t>along </a:t>
            </a:r>
            <a:r>
              <a:rPr lang="en-IN" sz="2400" dirty="0" smtClean="0"/>
              <a:t>the -</a:t>
            </a:r>
            <a:r>
              <a:rPr lang="en-IN" sz="2400" dirty="0"/>
              <a:t>z </a:t>
            </a:r>
            <a:r>
              <a:rPr lang="en-IN" sz="2400" dirty="0" smtClean="0"/>
              <a:t>direction, surfaces </a:t>
            </a:r>
            <a:r>
              <a:rPr lang="en-IN" sz="2400" dirty="0"/>
              <a:t>are ordered on the first pass according to the smallest z value on </a:t>
            </a:r>
            <a:r>
              <a:rPr lang="en-IN" sz="2400" dirty="0" smtClean="0"/>
              <a:t>each surface.</a:t>
            </a:r>
          </a:p>
          <a:p>
            <a:pPr algn="just">
              <a:lnSpc>
                <a:spcPct val="150000"/>
              </a:lnSpc>
            </a:pPr>
            <a:r>
              <a:rPr lang="en-IN" sz="2400" dirty="0"/>
              <a:t>Surface S</a:t>
            </a:r>
            <a:r>
              <a:rPr lang="en-IN" sz="2400" dirty="0" smtClean="0"/>
              <a:t> </a:t>
            </a:r>
            <a:r>
              <a:rPr lang="en-IN" sz="2400" dirty="0"/>
              <a:t>with the greatest depth is then compared to the other </a:t>
            </a:r>
            <a:r>
              <a:rPr lang="en-IN" sz="2400" dirty="0" smtClean="0"/>
              <a:t>surfaces in </a:t>
            </a:r>
            <a:r>
              <a:rPr lang="en-IN" sz="2400" dirty="0"/>
              <a:t>the list to determine whether there are any overlaps in depth</a:t>
            </a:r>
            <a:r>
              <a:rPr lang="en-IN" sz="2400" dirty="0" smtClean="0"/>
              <a:t>.</a:t>
            </a:r>
          </a:p>
          <a:p>
            <a:pPr algn="just">
              <a:lnSpc>
                <a:spcPct val="150000"/>
              </a:lnSpc>
            </a:pPr>
            <a:r>
              <a:rPr lang="en-IN" sz="2400" dirty="0" smtClean="0"/>
              <a:t>Fig shows Depth overlap example</a:t>
            </a:r>
          </a:p>
          <a:p>
            <a:pPr algn="just">
              <a:lnSpc>
                <a:spcPct val="150000"/>
              </a:lnSpc>
            </a:pP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293096"/>
            <a:ext cx="2076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If no depth overlaps occur, S is scan converted. Figure </a:t>
            </a:r>
            <a:r>
              <a:rPr lang="en-IN" sz="2400" dirty="0" smtClean="0"/>
              <a:t> </a:t>
            </a:r>
            <a:r>
              <a:rPr lang="en-IN" sz="2400" dirty="0"/>
              <a:t>shows two </a:t>
            </a:r>
            <a:r>
              <a:rPr lang="en-IN" sz="2400" dirty="0" smtClean="0"/>
              <a:t>surfaces that </a:t>
            </a:r>
            <a:r>
              <a:rPr lang="en-IN" sz="2400" dirty="0"/>
              <a:t>overlap in the </a:t>
            </a:r>
            <a:r>
              <a:rPr lang="en-IN" sz="2400" dirty="0" err="1"/>
              <a:t>xy</a:t>
            </a:r>
            <a:r>
              <a:rPr lang="en-IN" sz="2400" dirty="0"/>
              <a:t> plane but have no depth overlap</a:t>
            </a:r>
            <a:r>
              <a:rPr lang="en-IN" sz="2400" dirty="0" smtClean="0"/>
              <a:t>.</a:t>
            </a:r>
          </a:p>
          <a:p>
            <a:pPr algn="just">
              <a:lnSpc>
                <a:spcPct val="150000"/>
              </a:lnSpc>
            </a:pPr>
            <a:r>
              <a:rPr lang="en-IN" sz="2400" dirty="0"/>
              <a:t>This process is then </a:t>
            </a:r>
            <a:r>
              <a:rPr lang="en-IN" sz="2400" dirty="0" smtClean="0"/>
              <a:t>repeated</a:t>
            </a:r>
          </a:p>
          <a:p>
            <a:pPr marL="109728" indent="0" algn="just">
              <a:lnSpc>
                <a:spcPct val="150000"/>
              </a:lnSpc>
              <a:buNone/>
            </a:pPr>
            <a:r>
              <a:rPr lang="en-IN" sz="2400" dirty="0" smtClean="0"/>
              <a:t>for </a:t>
            </a:r>
            <a:r>
              <a:rPr lang="en-IN" sz="2400" dirty="0"/>
              <a:t>the next surface in the list</a:t>
            </a:r>
            <a:r>
              <a:rPr lang="en-IN" sz="2400" dirty="0" smtClean="0"/>
              <a:t>.</a:t>
            </a:r>
          </a:p>
          <a:p>
            <a:pPr algn="just">
              <a:lnSpc>
                <a:spcPct val="150000"/>
              </a:lnSpc>
            </a:pPr>
            <a:r>
              <a:rPr lang="en-IN" sz="2400" dirty="0"/>
              <a:t>As long as no overlaps occur, </a:t>
            </a:r>
            <a:endParaRPr lang="en-IN" sz="2400" dirty="0" smtClean="0"/>
          </a:p>
          <a:p>
            <a:pPr marL="109728" indent="0" algn="just">
              <a:lnSpc>
                <a:spcPct val="150000"/>
              </a:lnSpc>
              <a:buNone/>
            </a:pPr>
            <a:r>
              <a:rPr lang="en-IN" sz="2400" dirty="0" smtClean="0"/>
              <a:t>each surface is </a:t>
            </a:r>
            <a:r>
              <a:rPr lang="en-IN" sz="2400" dirty="0"/>
              <a:t>processed in </a:t>
            </a:r>
            <a:endParaRPr lang="en-IN" sz="2400" dirty="0" smtClean="0"/>
          </a:p>
          <a:p>
            <a:pPr marL="109728" indent="0" algn="just">
              <a:lnSpc>
                <a:spcPct val="150000"/>
              </a:lnSpc>
              <a:buNone/>
            </a:pPr>
            <a:r>
              <a:rPr lang="en-IN" sz="2400" dirty="0" smtClean="0"/>
              <a:t>depth </a:t>
            </a:r>
            <a:r>
              <a:rPr lang="en-IN" sz="2400" dirty="0"/>
              <a:t>order until all have </a:t>
            </a:r>
            <a:endParaRPr lang="en-IN" sz="2400" dirty="0" smtClean="0"/>
          </a:p>
          <a:p>
            <a:pPr marL="109728" indent="0" algn="just">
              <a:lnSpc>
                <a:spcPct val="150000"/>
              </a:lnSpc>
              <a:buNone/>
            </a:pPr>
            <a:r>
              <a:rPr lang="en-IN" sz="2400" dirty="0" smtClean="0"/>
              <a:t>been </a:t>
            </a:r>
            <a:r>
              <a:rPr lang="en-IN" sz="2400" dirty="0"/>
              <a:t>scan converted.</a:t>
            </a:r>
          </a:p>
        </p:txBody>
      </p:sp>
      <p:sp>
        <p:nvSpPr>
          <p:cNvPr id="3" name="AutoShape 2" descr="Image result for depth non overlap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491" y="2708921"/>
            <a:ext cx="367240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If a </a:t>
            </a:r>
            <a:r>
              <a:rPr lang="en-IN" sz="2400" dirty="0" smtClean="0"/>
              <a:t>depth overlap </a:t>
            </a:r>
            <a:r>
              <a:rPr lang="en-IN" sz="2400" dirty="0"/>
              <a:t>is detected at any point in the list, we need to make some </a:t>
            </a:r>
            <a:r>
              <a:rPr lang="en-IN" sz="2400" dirty="0" smtClean="0"/>
              <a:t>additional comparisons </a:t>
            </a:r>
            <a:r>
              <a:rPr lang="en-IN" sz="2400" dirty="0"/>
              <a:t>to determine whether any of the surfaces should be </a:t>
            </a:r>
            <a:r>
              <a:rPr lang="en-IN" sz="2400" dirty="0" smtClean="0"/>
              <a:t>reordered.</a:t>
            </a:r>
          </a:p>
          <a:p>
            <a:pPr algn="just">
              <a:lnSpc>
                <a:spcPct val="150000"/>
              </a:lnSpc>
            </a:pPr>
            <a:r>
              <a:rPr lang="en-IN" sz="2400" dirty="0"/>
              <a:t>We make the </a:t>
            </a:r>
            <a:r>
              <a:rPr lang="en-IN" sz="2400" dirty="0" smtClean="0"/>
              <a:t>following 4 </a:t>
            </a:r>
            <a:r>
              <a:rPr lang="en-IN" sz="2400" dirty="0"/>
              <a:t>tests for each surface that overlaps with </a:t>
            </a:r>
            <a:r>
              <a:rPr lang="en-IN" sz="2400" dirty="0" smtClean="0"/>
              <a:t>S. </a:t>
            </a:r>
            <a:r>
              <a:rPr lang="en-IN" sz="2400" dirty="0"/>
              <a:t>If </a:t>
            </a:r>
            <a:r>
              <a:rPr lang="en-IN" sz="2400" dirty="0" smtClean="0"/>
              <a:t>any one </a:t>
            </a:r>
            <a:r>
              <a:rPr lang="en-IN" sz="2400" dirty="0"/>
              <a:t>of these tests is true, no reordering is necessary for that surface. </a:t>
            </a:r>
            <a:endParaRPr lang="en-IN" sz="2400" dirty="0" smtClean="0"/>
          </a:p>
          <a:p>
            <a:pPr algn="just">
              <a:lnSpc>
                <a:spcPct val="150000"/>
              </a:lnSpc>
            </a:pPr>
            <a:r>
              <a:rPr lang="en-IN" sz="2400" dirty="0" smtClean="0"/>
              <a:t>The </a:t>
            </a:r>
            <a:r>
              <a:rPr lang="en-IN" sz="2400" dirty="0"/>
              <a:t>tests </a:t>
            </a:r>
            <a:r>
              <a:rPr lang="en-IN" sz="2400" dirty="0" smtClean="0"/>
              <a:t>are listed </a:t>
            </a:r>
            <a:r>
              <a:rPr lang="en-IN" sz="2400" dirty="0"/>
              <a:t>in order of increasing difficulty</a:t>
            </a:r>
            <a:r>
              <a:rPr lang="en-IN" sz="2400" dirty="0" smtClean="0"/>
              <a:t>.</a:t>
            </a:r>
          </a:p>
          <a:p>
            <a:pPr algn="just">
              <a:lnSpc>
                <a:spcPct val="150000"/>
              </a:lnSpc>
            </a:pPr>
            <a:r>
              <a:rPr lang="en-IN" sz="2400" b="1" dirty="0" smtClean="0">
                <a:solidFill>
                  <a:srgbClr val="FF0000"/>
                </a:solidFill>
              </a:rPr>
              <a:t>Reordering </a:t>
            </a:r>
            <a:r>
              <a:rPr lang="en-IN" sz="2400" b="1" dirty="0">
                <a:solidFill>
                  <a:srgbClr val="FF0000"/>
                </a:solidFill>
              </a:rPr>
              <a:t>is required if all the four </a:t>
            </a:r>
            <a:r>
              <a:rPr lang="en-IN" sz="2400" b="1" dirty="0" smtClean="0">
                <a:solidFill>
                  <a:srgbClr val="FF0000"/>
                </a:solidFill>
              </a:rPr>
              <a:t>tests </a:t>
            </a:r>
            <a:r>
              <a:rPr lang="en-IN" sz="2400" b="1" dirty="0">
                <a:solidFill>
                  <a:srgbClr val="FF0000"/>
                </a:solidFill>
              </a:rPr>
              <a:t>fail.</a:t>
            </a:r>
            <a:endParaRPr lang="en-IN" sz="2400" b="1" dirty="0" smtClean="0">
              <a:solidFill>
                <a:srgbClr val="FF0000"/>
              </a:solidFill>
            </a:endParaRPr>
          </a:p>
          <a:p>
            <a:pPr marL="109728" indent="0" algn="just">
              <a:lnSpc>
                <a:spcPct val="150000"/>
              </a:lnSpc>
              <a:buNone/>
            </a:pPr>
            <a:endParaRPr lang="en-IN" sz="2400" dirty="0"/>
          </a:p>
        </p:txBody>
      </p:sp>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Autofit/>
          </a:bodyPr>
          <a:lstStyle/>
          <a:p>
            <a:pPr algn="just">
              <a:lnSpc>
                <a:spcPct val="150000"/>
              </a:lnSpc>
            </a:pPr>
            <a:r>
              <a:rPr lang="en-IN" sz="2400" dirty="0"/>
              <a:t>1. The bounding rectangles in the </a:t>
            </a:r>
            <a:r>
              <a:rPr lang="en-IN" sz="2400" dirty="0" err="1"/>
              <a:t>xy</a:t>
            </a:r>
            <a:r>
              <a:rPr lang="en-IN" sz="2400" dirty="0"/>
              <a:t> plane for the two surfaces do not </a:t>
            </a:r>
            <a:r>
              <a:rPr lang="en-IN" sz="2400" dirty="0" smtClean="0"/>
              <a:t>overlap.</a:t>
            </a:r>
            <a:endParaRPr lang="en-IN" sz="2400" dirty="0"/>
          </a:p>
          <a:p>
            <a:pPr algn="just">
              <a:lnSpc>
                <a:spcPct val="150000"/>
              </a:lnSpc>
            </a:pPr>
            <a:r>
              <a:rPr lang="en-IN" sz="2400" dirty="0"/>
              <a:t>2. Surface </a:t>
            </a:r>
            <a:r>
              <a:rPr lang="en-IN" sz="2400" dirty="0" smtClean="0"/>
              <a:t>S </a:t>
            </a:r>
            <a:r>
              <a:rPr lang="en-IN" sz="2400" dirty="0"/>
              <a:t>is completely behind the overlapping surface relative to the </a:t>
            </a:r>
            <a:r>
              <a:rPr lang="en-IN" sz="2400" dirty="0" smtClean="0"/>
              <a:t>viewing position</a:t>
            </a:r>
            <a:r>
              <a:rPr lang="en-IN" sz="2400" dirty="0"/>
              <a:t>.</a:t>
            </a:r>
          </a:p>
          <a:p>
            <a:pPr algn="just">
              <a:lnSpc>
                <a:spcPct val="150000"/>
              </a:lnSpc>
            </a:pPr>
            <a:r>
              <a:rPr lang="en-IN" sz="2400" dirty="0"/>
              <a:t>3. The overlapping surface is </a:t>
            </a:r>
            <a:r>
              <a:rPr lang="en-IN" sz="2400" dirty="0" smtClean="0"/>
              <a:t>completely </a:t>
            </a:r>
            <a:r>
              <a:rPr lang="en-IN" sz="2400" dirty="0"/>
              <a:t>in front of </a:t>
            </a:r>
            <a:r>
              <a:rPr lang="en-IN" sz="2400" dirty="0" smtClean="0"/>
              <a:t>S </a:t>
            </a:r>
            <a:r>
              <a:rPr lang="en-IN" sz="2400" dirty="0"/>
              <a:t>relative to the </a:t>
            </a:r>
            <a:r>
              <a:rPr lang="en-IN" sz="2400" dirty="0" smtClean="0"/>
              <a:t>viewing position</a:t>
            </a:r>
            <a:r>
              <a:rPr lang="en-IN" sz="2400" dirty="0"/>
              <a:t>.</a:t>
            </a:r>
          </a:p>
          <a:p>
            <a:pPr algn="just">
              <a:lnSpc>
                <a:spcPct val="150000"/>
              </a:lnSpc>
            </a:pPr>
            <a:r>
              <a:rPr lang="en-IN" sz="2400" dirty="0"/>
              <a:t>4. The projections of the two surfaces onto the view plane do not overlap.</a:t>
            </a:r>
          </a:p>
        </p:txBody>
      </p:sp>
    </p:spTree>
    <p:extLst>
      <p:ext uri="{BB962C8B-B14F-4D97-AF65-F5344CB8AC3E}">
        <p14:creationId xmlns:p14="http://schemas.microsoft.com/office/powerpoint/2010/main" val="3516685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normAutofit/>
          </a:bodyPr>
          <a:lstStyle/>
          <a:p>
            <a:pPr algn="just"/>
            <a:r>
              <a:rPr lang="en-IN" dirty="0"/>
              <a:t>CLASSIFICATION OF VISIBLE-SURFACE </a:t>
            </a:r>
            <a:r>
              <a:rPr lang="en-IN" dirty="0" smtClean="0"/>
              <a:t>DETECTION ALGORITHMS</a:t>
            </a:r>
            <a:endParaRPr lang="en-IN" dirty="0"/>
          </a:p>
        </p:txBody>
      </p:sp>
      <p:sp>
        <p:nvSpPr>
          <p:cNvPr id="3" name="Content Placeholder 2"/>
          <p:cNvSpPr>
            <a:spLocks noGrp="1"/>
          </p:cNvSpPr>
          <p:nvPr>
            <p:ph idx="1"/>
          </p:nvPr>
        </p:nvSpPr>
        <p:spPr>
          <a:xfrm>
            <a:off x="179512" y="1916832"/>
            <a:ext cx="8568952" cy="4752528"/>
          </a:xfrm>
        </p:spPr>
        <p:txBody>
          <a:bodyPr/>
          <a:lstStyle/>
          <a:p>
            <a:pPr algn="just"/>
            <a:r>
              <a:rPr lang="en-IN" dirty="0"/>
              <a:t>Visible-surface detection algorithms are broadly classified according to </a:t>
            </a:r>
            <a:r>
              <a:rPr lang="en-IN" dirty="0" smtClean="0"/>
              <a:t>whether they </a:t>
            </a:r>
            <a:r>
              <a:rPr lang="en-IN" dirty="0"/>
              <a:t>deal with </a:t>
            </a:r>
            <a:r>
              <a:rPr lang="en-IN" dirty="0">
                <a:solidFill>
                  <a:srgbClr val="FF0000"/>
                </a:solidFill>
              </a:rPr>
              <a:t>object definitions</a:t>
            </a:r>
            <a:r>
              <a:rPr lang="en-IN" dirty="0"/>
              <a:t> directly or with their </a:t>
            </a:r>
            <a:r>
              <a:rPr lang="en-IN" dirty="0">
                <a:solidFill>
                  <a:srgbClr val="FF0000"/>
                </a:solidFill>
              </a:rPr>
              <a:t>projected images</a:t>
            </a:r>
            <a:r>
              <a:rPr lang="en-IN" dirty="0" smtClean="0"/>
              <a:t>.</a:t>
            </a:r>
          </a:p>
          <a:p>
            <a:pPr algn="just"/>
            <a:r>
              <a:rPr lang="en-IN" dirty="0" smtClean="0"/>
              <a:t>These two </a:t>
            </a:r>
            <a:r>
              <a:rPr lang="en-IN" dirty="0"/>
              <a:t>approaches are called </a:t>
            </a:r>
            <a:r>
              <a:rPr lang="en-IN" b="1" dirty="0">
                <a:solidFill>
                  <a:srgbClr val="FF0000"/>
                </a:solidFill>
              </a:rPr>
              <a:t>object-space methods </a:t>
            </a:r>
            <a:r>
              <a:rPr lang="en-IN" dirty="0"/>
              <a:t>and</a:t>
            </a:r>
            <a:r>
              <a:rPr lang="en-IN" b="1" dirty="0">
                <a:solidFill>
                  <a:srgbClr val="FF0000"/>
                </a:solidFill>
              </a:rPr>
              <a:t> image-space methods</a:t>
            </a:r>
            <a:r>
              <a:rPr lang="en-IN" dirty="0"/>
              <a:t>, </a:t>
            </a:r>
            <a:r>
              <a:rPr lang="en-IN" dirty="0" smtClean="0"/>
              <a:t>respectively.</a:t>
            </a:r>
          </a:p>
          <a:p>
            <a:pPr algn="just"/>
            <a:endParaRPr lang="en-IN" dirty="0"/>
          </a:p>
        </p:txBody>
      </p:sp>
    </p:spTree>
    <p:extLst>
      <p:ext uri="{BB962C8B-B14F-4D97-AF65-F5344CB8AC3E}">
        <p14:creationId xmlns:p14="http://schemas.microsoft.com/office/powerpoint/2010/main" val="3181797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smtClean="0"/>
              <a:t>Test </a:t>
            </a:r>
            <a:r>
              <a:rPr lang="en-IN" sz="2400" dirty="0"/>
              <a:t>1 is performed in two parts. We first </a:t>
            </a:r>
            <a:r>
              <a:rPr lang="en-IN" sz="2400" dirty="0" smtClean="0"/>
              <a:t>check </a:t>
            </a:r>
            <a:r>
              <a:rPr lang="en-IN" sz="2400" dirty="0"/>
              <a:t>for overlap in the x </a:t>
            </a:r>
            <a:r>
              <a:rPr lang="en-IN" sz="2400" dirty="0" smtClean="0"/>
              <a:t>direction, then </a:t>
            </a:r>
            <a:r>
              <a:rPr lang="en-IN" sz="2400" dirty="0"/>
              <a:t>we check for overlap in the y direction. If either of these </a:t>
            </a:r>
            <a:r>
              <a:rPr lang="en-IN" sz="2400" dirty="0" smtClean="0"/>
              <a:t>directions show </a:t>
            </a:r>
            <a:r>
              <a:rPr lang="en-IN" sz="2400" dirty="0"/>
              <a:t>no overlap, the two planes cannot obscure one </a:t>
            </a:r>
            <a:r>
              <a:rPr lang="en-IN" sz="2400" dirty="0" smtClean="0"/>
              <a:t>other.</a:t>
            </a:r>
          </a:p>
          <a:p>
            <a:pPr algn="just">
              <a:lnSpc>
                <a:spcPct val="150000"/>
              </a:lnSpc>
            </a:pPr>
            <a:r>
              <a:rPr lang="en-IN" sz="2400" dirty="0" smtClean="0"/>
              <a:t>Example </a:t>
            </a:r>
            <a:r>
              <a:rPr lang="en-IN" sz="2400" dirty="0"/>
              <a:t>surfaces that </a:t>
            </a:r>
            <a:r>
              <a:rPr lang="en-IN" sz="2400" dirty="0" smtClean="0"/>
              <a:t>overlap</a:t>
            </a:r>
          </a:p>
          <a:p>
            <a:pPr marL="109728" indent="0" algn="just">
              <a:lnSpc>
                <a:spcPct val="150000"/>
              </a:lnSpc>
              <a:buNone/>
            </a:pPr>
            <a:r>
              <a:rPr lang="en-IN" sz="2400" dirty="0" smtClean="0"/>
              <a:t> </a:t>
            </a:r>
            <a:r>
              <a:rPr lang="en-IN" sz="2400" dirty="0"/>
              <a:t>in the z direction but not </a:t>
            </a:r>
            <a:r>
              <a:rPr lang="en-IN" sz="2400" dirty="0" smtClean="0"/>
              <a:t>in</a:t>
            </a:r>
          </a:p>
          <a:p>
            <a:pPr marL="109728" indent="0" algn="just">
              <a:lnSpc>
                <a:spcPct val="150000"/>
              </a:lnSpc>
              <a:buNone/>
            </a:pPr>
            <a:r>
              <a:rPr lang="en-IN" sz="2400" dirty="0" smtClean="0"/>
              <a:t> </a:t>
            </a:r>
            <a:r>
              <a:rPr lang="en-IN" sz="2400" dirty="0"/>
              <a:t>the </a:t>
            </a:r>
            <a:r>
              <a:rPr lang="en-IN" sz="2400" b="1" i="1" dirty="0"/>
              <a:t>x </a:t>
            </a:r>
            <a:r>
              <a:rPr lang="en-IN" sz="2400" dirty="0"/>
              <a:t>direction is </a:t>
            </a:r>
            <a:r>
              <a:rPr lang="en-IN" sz="2400" dirty="0" smtClean="0"/>
              <a:t>shown:</a:t>
            </a:r>
          </a:p>
          <a:p>
            <a:pPr algn="just">
              <a:lnSpc>
                <a:spcPct val="150000"/>
              </a:lnSpc>
            </a:pP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429000"/>
            <a:ext cx="32575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627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We can perform tests 2 and 3 with an "inside-outside" polygon test. That </a:t>
            </a:r>
            <a:r>
              <a:rPr lang="en-IN" sz="2400" dirty="0" smtClean="0"/>
              <a:t>is, we </a:t>
            </a:r>
            <a:r>
              <a:rPr lang="en-IN" sz="2400" dirty="0"/>
              <a:t>substitute the coordinates for all vertices of S into the plane equation for </a:t>
            </a:r>
            <a:r>
              <a:rPr lang="en-IN" sz="2400" dirty="0" smtClean="0"/>
              <a:t>the overlapping </a:t>
            </a:r>
            <a:r>
              <a:rPr lang="en-IN" sz="2400" dirty="0"/>
              <a:t>surface and check the sign of the result. If the plane equations are </a:t>
            </a:r>
            <a:r>
              <a:rPr lang="en-IN" sz="2400" dirty="0" smtClean="0"/>
              <a:t>set up </a:t>
            </a:r>
            <a:r>
              <a:rPr lang="en-IN" sz="2400" dirty="0"/>
              <a:t>so that the outside of the surface is toward the viewing position, then S is </a:t>
            </a:r>
            <a:r>
              <a:rPr lang="en-IN" sz="2400" dirty="0" smtClean="0"/>
              <a:t>behind S</a:t>
            </a:r>
            <a:r>
              <a:rPr lang="en-IN" sz="2400" dirty="0"/>
              <a:t>' if all vertices of S are "inside" </a:t>
            </a:r>
            <a:r>
              <a:rPr lang="en-IN" sz="2400" dirty="0" smtClean="0"/>
              <a:t>S‘ (fig 1). </a:t>
            </a:r>
            <a:r>
              <a:rPr lang="en-IN" sz="2400" dirty="0"/>
              <a:t>Similarly, S' is completely </a:t>
            </a:r>
            <a:r>
              <a:rPr lang="en-IN" sz="2400" dirty="0" smtClean="0"/>
              <a:t>in front </a:t>
            </a:r>
            <a:r>
              <a:rPr lang="en-IN" sz="2400" dirty="0"/>
              <a:t>of S if all vertices of S are "outside" of S'. </a:t>
            </a:r>
            <a:r>
              <a:rPr lang="en-IN" sz="2400" dirty="0" smtClean="0"/>
              <a:t>Fig 2 shows </a:t>
            </a:r>
            <a:r>
              <a:rPr lang="en-IN" sz="2400" dirty="0"/>
              <a:t>an </a:t>
            </a:r>
            <a:r>
              <a:rPr lang="en-IN" sz="2400" dirty="0" smtClean="0"/>
              <a:t>overlapping </a:t>
            </a:r>
            <a:r>
              <a:rPr lang="en-IN" sz="2400" dirty="0"/>
              <a:t>surface S' that is completely in front of S, but surface S is not </a:t>
            </a:r>
            <a:r>
              <a:rPr lang="en-IN" sz="2400" dirty="0" smtClean="0"/>
              <a:t>completely "inside</a:t>
            </a:r>
            <a:r>
              <a:rPr lang="en-IN" sz="2400" dirty="0"/>
              <a:t>" S' (test 2 is not true).</a:t>
            </a:r>
          </a:p>
        </p:txBody>
      </p:sp>
    </p:spTree>
    <p:extLst>
      <p:ext uri="{BB962C8B-B14F-4D97-AF65-F5344CB8AC3E}">
        <p14:creationId xmlns:p14="http://schemas.microsoft.com/office/powerpoint/2010/main" val="30766277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Test 2 and 3</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sz="2400" dirty="0"/>
              <a:t>Surface S is completely </a:t>
            </a:r>
            <a:endParaRPr lang="en-IN" sz="2400" dirty="0" smtClean="0"/>
          </a:p>
          <a:p>
            <a:pPr marL="109728" indent="0" algn="just">
              <a:lnSpc>
                <a:spcPct val="150000"/>
              </a:lnSpc>
              <a:buNone/>
            </a:pPr>
            <a:r>
              <a:rPr lang="en-IN" sz="2400" dirty="0" smtClean="0"/>
              <a:t>behind ("</a:t>
            </a:r>
            <a:r>
              <a:rPr lang="en-IN" sz="2400" dirty="0"/>
              <a:t>inside") </a:t>
            </a:r>
            <a:r>
              <a:rPr lang="en-IN" sz="2400" dirty="0" smtClean="0"/>
              <a:t>the</a:t>
            </a:r>
          </a:p>
          <a:p>
            <a:pPr marL="109728" indent="0" algn="just">
              <a:lnSpc>
                <a:spcPct val="150000"/>
              </a:lnSpc>
              <a:buNone/>
            </a:pPr>
            <a:r>
              <a:rPr lang="en-IN" sz="2400" dirty="0" smtClean="0"/>
              <a:t>overlapping surface S‘.</a:t>
            </a:r>
          </a:p>
          <a:p>
            <a:pPr algn="just">
              <a:lnSpc>
                <a:spcPct val="150000"/>
              </a:lnSpc>
            </a:pPr>
            <a:endParaRPr lang="en-IN" sz="2400" dirty="0"/>
          </a:p>
          <a:p>
            <a:pPr algn="just">
              <a:lnSpc>
                <a:spcPct val="150000"/>
              </a:lnSpc>
            </a:pPr>
            <a:r>
              <a:rPr lang="en-IN" sz="2400" dirty="0" smtClean="0"/>
              <a:t>Overlapping </a:t>
            </a:r>
            <a:r>
              <a:rPr lang="en-IN" sz="2400" dirty="0"/>
              <a:t>surface S' </a:t>
            </a:r>
            <a:r>
              <a:rPr lang="en-IN" sz="2400" dirty="0" smtClean="0"/>
              <a:t>is </a:t>
            </a:r>
          </a:p>
          <a:p>
            <a:pPr marL="109728" indent="0" algn="just">
              <a:lnSpc>
                <a:spcPct val="150000"/>
              </a:lnSpc>
              <a:buNone/>
            </a:pPr>
            <a:r>
              <a:rPr lang="en-IN" sz="2400" dirty="0" smtClean="0"/>
              <a:t>completely </a:t>
            </a:r>
            <a:r>
              <a:rPr lang="en-IN" sz="2400" dirty="0"/>
              <a:t>in front ("outside</a:t>
            </a:r>
            <a:r>
              <a:rPr lang="en-IN" sz="2400" dirty="0" smtClean="0"/>
              <a:t>")</a:t>
            </a:r>
          </a:p>
          <a:p>
            <a:pPr marL="109728" indent="0" algn="just">
              <a:lnSpc>
                <a:spcPct val="150000"/>
              </a:lnSpc>
              <a:buNone/>
            </a:pPr>
            <a:r>
              <a:rPr lang="en-IN" sz="2400" dirty="0" smtClean="0"/>
              <a:t> of surface </a:t>
            </a:r>
            <a:r>
              <a:rPr lang="en-IN" sz="2400" dirty="0"/>
              <a:t>S, but S </a:t>
            </a:r>
            <a:r>
              <a:rPr lang="en-IN" sz="2400" dirty="0" smtClean="0"/>
              <a:t>is </a:t>
            </a:r>
          </a:p>
          <a:p>
            <a:pPr marL="109728" indent="0" algn="just">
              <a:lnSpc>
                <a:spcPct val="150000"/>
              </a:lnSpc>
              <a:buNone/>
            </a:pPr>
            <a:r>
              <a:rPr lang="en-IN" sz="2400" dirty="0" smtClean="0"/>
              <a:t>not completely behind S'</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107363"/>
            <a:ext cx="32670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995" y="3764838"/>
            <a:ext cx="32480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627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If tests 1 through 3 have all failed, we try test 4 by checking </a:t>
            </a:r>
            <a:r>
              <a:rPr lang="en-IN" sz="2400" dirty="0" smtClean="0"/>
              <a:t>the </a:t>
            </a:r>
            <a:r>
              <a:rPr lang="en-IN" sz="2400" dirty="0"/>
              <a:t>projections of the two surfaces </a:t>
            </a:r>
            <a:r>
              <a:rPr lang="en-IN" sz="2400" dirty="0" smtClean="0"/>
              <a:t>onto the </a:t>
            </a:r>
            <a:r>
              <a:rPr lang="en-IN" sz="2400" dirty="0"/>
              <a:t>view plane do not </a:t>
            </a:r>
            <a:r>
              <a:rPr lang="en-IN" sz="2400" dirty="0" smtClean="0"/>
              <a:t>overlap.</a:t>
            </a:r>
          </a:p>
          <a:p>
            <a:pPr algn="just">
              <a:lnSpc>
                <a:spcPct val="150000"/>
              </a:lnSpc>
            </a:pPr>
            <a:endParaRPr lang="en-IN"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204864"/>
            <a:ext cx="38290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522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smtClean="0"/>
              <a:t>But if the projection overlaps.</a:t>
            </a:r>
          </a:p>
          <a:p>
            <a:pPr algn="just">
              <a:lnSpc>
                <a:spcPct val="150000"/>
              </a:lnSpc>
            </a:pPr>
            <a:r>
              <a:rPr lang="en-IN" sz="2400" dirty="0" smtClean="0"/>
              <a:t>As all 4 tests failed.</a:t>
            </a:r>
          </a:p>
          <a:p>
            <a:pPr marL="109728" indent="0" algn="just">
              <a:lnSpc>
                <a:spcPct val="150000"/>
              </a:lnSpc>
              <a:buNone/>
            </a:pPr>
            <a:r>
              <a:rPr lang="en-IN" sz="2400" dirty="0"/>
              <a:t>then </a:t>
            </a:r>
            <a:r>
              <a:rPr lang="en-IN" sz="2400" dirty="0" smtClean="0"/>
              <a:t>reorder. </a:t>
            </a:r>
          </a:p>
          <a:p>
            <a:pPr algn="just">
              <a:lnSpc>
                <a:spcPct val="150000"/>
              </a:lnSpc>
            </a:pPr>
            <a:endParaRPr lang="en-IN"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700808"/>
            <a:ext cx="38766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2126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Area sub-division method</a:t>
            </a:r>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Also known as </a:t>
            </a:r>
            <a:r>
              <a:rPr lang="en-IN" sz="2400" b="1" dirty="0" smtClean="0"/>
              <a:t>WARNOCK’s Algorithm.</a:t>
            </a:r>
          </a:p>
          <a:p>
            <a:pPr algn="just">
              <a:lnSpc>
                <a:spcPct val="150000"/>
              </a:lnSpc>
            </a:pPr>
            <a:r>
              <a:rPr lang="en-IN" sz="2400" dirty="0"/>
              <a:t>Examine and divide if necessary</a:t>
            </a:r>
          </a:p>
          <a:p>
            <a:pPr algn="just">
              <a:lnSpc>
                <a:spcPct val="150000"/>
              </a:lnSpc>
            </a:pPr>
            <a:r>
              <a:rPr lang="en-IN" sz="2400" dirty="0" smtClean="0"/>
              <a:t>Works </a:t>
            </a:r>
            <a:r>
              <a:rPr lang="en-IN" sz="2400" dirty="0"/>
              <a:t>in image </a:t>
            </a:r>
            <a:r>
              <a:rPr lang="en-IN" sz="2400" dirty="0" smtClean="0"/>
              <a:t>space</a:t>
            </a:r>
          </a:p>
          <a:p>
            <a:pPr algn="just">
              <a:lnSpc>
                <a:spcPct val="150000"/>
              </a:lnSpc>
            </a:pPr>
            <a:r>
              <a:rPr lang="en-IN" sz="2400" dirty="0" smtClean="0"/>
              <a:t> </a:t>
            </a:r>
            <a:r>
              <a:rPr lang="en-IN" sz="2400" dirty="0"/>
              <a:t>Area Coherence is exploited</a:t>
            </a:r>
          </a:p>
          <a:p>
            <a:pPr algn="just">
              <a:lnSpc>
                <a:spcPct val="150000"/>
              </a:lnSpc>
            </a:pPr>
            <a:r>
              <a:rPr lang="en-IN" sz="2400" dirty="0" smtClean="0"/>
              <a:t> </a:t>
            </a:r>
            <a:r>
              <a:rPr lang="en-IN" sz="2400" dirty="0"/>
              <a:t>Divide-and-conquer strategy</a:t>
            </a:r>
            <a:r>
              <a:rPr lang="en-IN" sz="2400" dirty="0" smtClean="0"/>
              <a:t>.</a:t>
            </a:r>
          </a:p>
          <a:p>
            <a:pPr algn="just">
              <a:lnSpc>
                <a:spcPct val="150000"/>
              </a:lnSpc>
            </a:pPr>
            <a:r>
              <a:rPr lang="en-IN" sz="2400" dirty="0"/>
              <a:t>Possible relationships of the area of </a:t>
            </a:r>
            <a:r>
              <a:rPr lang="en-IN" sz="2400" dirty="0" smtClean="0"/>
              <a:t>interest (rectangular</a:t>
            </a:r>
            <a:r>
              <a:rPr lang="en-IN" sz="2400" dirty="0"/>
              <a:t>, AOI) and the projection of </a:t>
            </a:r>
            <a:r>
              <a:rPr lang="en-IN" sz="2400" dirty="0" smtClean="0"/>
              <a:t>the polygon</a:t>
            </a:r>
            <a:r>
              <a:rPr lang="en-IN" sz="2400" dirty="0"/>
              <a:t>:</a:t>
            </a:r>
          </a:p>
        </p:txBody>
      </p:sp>
    </p:spTree>
    <p:extLst>
      <p:ext uri="{BB962C8B-B14F-4D97-AF65-F5344CB8AC3E}">
        <p14:creationId xmlns:p14="http://schemas.microsoft.com/office/powerpoint/2010/main" val="1830212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We apply </a:t>
            </a:r>
            <a:r>
              <a:rPr lang="en-IN" sz="2400" dirty="0" smtClean="0"/>
              <a:t>this method </a:t>
            </a:r>
            <a:r>
              <a:rPr lang="en-IN" sz="2400" dirty="0"/>
              <a:t>by successively dividing the total viewing area into smaller and </a:t>
            </a:r>
            <a:r>
              <a:rPr lang="en-IN" sz="2400" dirty="0" smtClean="0"/>
              <a:t>smaller rectangles </a:t>
            </a:r>
            <a:r>
              <a:rPr lang="en-IN" sz="2400" dirty="0"/>
              <a:t>until each small area is the projection of part of </a:t>
            </a:r>
            <a:r>
              <a:rPr lang="en-IN" sz="2400" dirty="0" smtClean="0"/>
              <a:t>a </a:t>
            </a:r>
            <a:r>
              <a:rPr lang="en-IN" sz="2400" dirty="0"/>
              <a:t>single visible </a:t>
            </a:r>
            <a:r>
              <a:rPr lang="en-IN" sz="2400" dirty="0" smtClean="0"/>
              <a:t>surface or </a:t>
            </a:r>
            <a:r>
              <a:rPr lang="en-IN" sz="2400" dirty="0"/>
              <a:t>no surface at all</a:t>
            </a:r>
            <a:r>
              <a:rPr lang="en-IN" sz="2400" dirty="0" smtClean="0"/>
              <a:t>.</a:t>
            </a:r>
          </a:p>
          <a:p>
            <a:pPr algn="just">
              <a:lnSpc>
                <a:spcPct val="150000"/>
              </a:lnSpc>
            </a:pPr>
            <a:endParaRPr lang="en-IN" sz="2400" dirty="0"/>
          </a:p>
        </p:txBody>
      </p:sp>
    </p:spTree>
    <p:extLst>
      <p:ext uri="{BB962C8B-B14F-4D97-AF65-F5344CB8AC3E}">
        <p14:creationId xmlns:p14="http://schemas.microsoft.com/office/powerpoint/2010/main" val="3443468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To implement this method, we need to establish tests </a:t>
            </a:r>
            <a:r>
              <a:rPr lang="en-IN" sz="2400" dirty="0" smtClean="0"/>
              <a:t>that </a:t>
            </a:r>
            <a:r>
              <a:rPr lang="en-IN" sz="2400" dirty="0"/>
              <a:t>can quickly </a:t>
            </a:r>
            <a:r>
              <a:rPr lang="en-IN" sz="2400" dirty="0" smtClean="0"/>
              <a:t>identify the </a:t>
            </a:r>
            <a:r>
              <a:rPr lang="en-IN" sz="2400" dirty="0"/>
              <a:t>area as part of a single surface or tell us that the area is too complex to </a:t>
            </a:r>
            <a:r>
              <a:rPr lang="en-IN" sz="2400" dirty="0" smtClean="0"/>
              <a:t>analyse easily</a:t>
            </a:r>
            <a:r>
              <a:rPr lang="en-IN" sz="2400" dirty="0"/>
              <a:t>. </a:t>
            </a:r>
            <a:endParaRPr lang="en-IN" sz="2400" dirty="0" smtClean="0"/>
          </a:p>
          <a:p>
            <a:pPr algn="just">
              <a:lnSpc>
                <a:spcPct val="150000"/>
              </a:lnSpc>
            </a:pPr>
            <a:r>
              <a:rPr lang="en-IN" sz="2400" dirty="0" smtClean="0"/>
              <a:t>Starting </a:t>
            </a:r>
            <a:r>
              <a:rPr lang="en-IN" sz="2400" dirty="0"/>
              <a:t>with the total view, we apply the tests to determine </a:t>
            </a:r>
            <a:r>
              <a:rPr lang="en-IN" sz="2400" dirty="0" smtClean="0"/>
              <a:t>whether we </a:t>
            </a:r>
            <a:r>
              <a:rPr lang="en-IN" sz="2400" dirty="0"/>
              <a:t>should subdivide the total area into smaller rectangles. </a:t>
            </a:r>
            <a:endParaRPr lang="en-IN" sz="2400" dirty="0" smtClean="0"/>
          </a:p>
          <a:p>
            <a:pPr algn="just">
              <a:lnSpc>
                <a:spcPct val="150000"/>
              </a:lnSpc>
            </a:pPr>
            <a:r>
              <a:rPr lang="en-IN" sz="2400" dirty="0"/>
              <a:t>If the tests indicate that the view is sufficiently complex, we subdivide it. Next. we apply the tests to each of the smaller areas, subdividing these if the tests indicate that visibility of a </a:t>
            </a:r>
            <a:r>
              <a:rPr lang="en-IN" sz="2400" dirty="0" smtClean="0"/>
              <a:t> single </a:t>
            </a:r>
            <a:r>
              <a:rPr lang="en-IN" sz="2400" dirty="0"/>
              <a:t>surface is still uncertain.</a:t>
            </a:r>
          </a:p>
        </p:txBody>
      </p:sp>
    </p:spTree>
    <p:extLst>
      <p:ext uri="{BB962C8B-B14F-4D97-AF65-F5344CB8AC3E}">
        <p14:creationId xmlns:p14="http://schemas.microsoft.com/office/powerpoint/2010/main" val="3083572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1.Surrounding polygons are </a:t>
            </a:r>
            <a:r>
              <a:rPr lang="en-IN" sz="2400" dirty="0" smtClean="0"/>
              <a:t>completely overlapping </a:t>
            </a:r>
            <a:r>
              <a:rPr lang="en-IN" sz="2400" dirty="0"/>
              <a:t>the area of interest.</a:t>
            </a:r>
          </a:p>
          <a:p>
            <a:pPr algn="just">
              <a:lnSpc>
                <a:spcPct val="150000"/>
              </a:lnSpc>
            </a:pPr>
            <a:r>
              <a:rPr lang="en-IN" sz="2400" dirty="0"/>
              <a:t>2. Intersecting polygons intersect the area.</a:t>
            </a:r>
          </a:p>
          <a:p>
            <a:pPr algn="just">
              <a:lnSpc>
                <a:spcPct val="150000"/>
              </a:lnSpc>
            </a:pPr>
            <a:r>
              <a:rPr lang="en-IN" sz="2400" dirty="0"/>
              <a:t>3. Contained polygons are completely </a:t>
            </a:r>
            <a:r>
              <a:rPr lang="en-IN" sz="2400" dirty="0" smtClean="0"/>
              <a:t>inside the </a:t>
            </a:r>
            <a:r>
              <a:rPr lang="en-IN" sz="2400" dirty="0"/>
              <a:t>area.</a:t>
            </a:r>
          </a:p>
          <a:p>
            <a:pPr algn="just">
              <a:lnSpc>
                <a:spcPct val="150000"/>
              </a:lnSpc>
            </a:pPr>
            <a:r>
              <a:rPr lang="en-IN" sz="2400" dirty="0"/>
              <a:t>4. Disjoint polygons area completely </a:t>
            </a:r>
            <a:r>
              <a:rPr lang="en-IN" sz="2400" dirty="0" smtClean="0"/>
              <a:t>outside the </a:t>
            </a:r>
            <a:r>
              <a:rPr lang="en-IN" sz="2400" dirty="0"/>
              <a:t>area.</a:t>
            </a:r>
          </a:p>
        </p:txBody>
      </p:sp>
    </p:spTree>
    <p:extLst>
      <p:ext uri="{BB962C8B-B14F-4D97-AF65-F5344CB8AC3E}">
        <p14:creationId xmlns:p14="http://schemas.microsoft.com/office/powerpoint/2010/main" val="2779652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An easy way to do this is to successively divide the </a:t>
            </a:r>
            <a:r>
              <a:rPr lang="en-IN" sz="2400" dirty="0" smtClean="0"/>
              <a:t>area into </a:t>
            </a:r>
            <a:r>
              <a:rPr lang="en-IN" sz="2400" dirty="0"/>
              <a:t>four equal parts at each step</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76872"/>
            <a:ext cx="655272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572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Object space methods</a:t>
            </a:r>
          </a:p>
        </p:txBody>
      </p:sp>
      <p:sp>
        <p:nvSpPr>
          <p:cNvPr id="5" name="Content Placeholder 4"/>
          <p:cNvSpPr>
            <a:spLocks noGrp="1"/>
          </p:cNvSpPr>
          <p:nvPr>
            <p:ph idx="1"/>
          </p:nvPr>
        </p:nvSpPr>
        <p:spPr>
          <a:xfrm>
            <a:off x="323528" y="1124744"/>
            <a:ext cx="8568952" cy="5472608"/>
          </a:xfrm>
        </p:spPr>
        <p:txBody>
          <a:bodyPr>
            <a:normAutofit/>
          </a:bodyPr>
          <a:lstStyle/>
          <a:p>
            <a:pPr algn="just">
              <a:lnSpc>
                <a:spcPct val="150000"/>
              </a:lnSpc>
            </a:pPr>
            <a:r>
              <a:rPr lang="en-IN" dirty="0" smtClean="0"/>
              <a:t>It’s a world coordinate system where space is infinite in all three directions.</a:t>
            </a:r>
          </a:p>
          <a:p>
            <a:pPr algn="just">
              <a:lnSpc>
                <a:spcPct val="150000"/>
              </a:lnSpc>
            </a:pPr>
            <a:r>
              <a:rPr lang="en-IN" dirty="0" smtClean="0"/>
              <a:t>Always specify viewing </a:t>
            </a:r>
          </a:p>
          <a:p>
            <a:pPr marL="109728" indent="0" algn="just">
              <a:lnSpc>
                <a:spcPct val="150000"/>
              </a:lnSpc>
              <a:buNone/>
            </a:pPr>
            <a:r>
              <a:rPr lang="en-IN" dirty="0" smtClean="0"/>
              <a:t>Transformation either in </a:t>
            </a:r>
          </a:p>
          <a:p>
            <a:pPr marL="109728" indent="0" algn="just">
              <a:lnSpc>
                <a:spcPct val="150000"/>
              </a:lnSpc>
              <a:buNone/>
            </a:pPr>
            <a:r>
              <a:rPr lang="en-IN" dirty="0" smtClean="0"/>
              <a:t>Perspective view or parallel view.</a:t>
            </a:r>
          </a:p>
          <a:p>
            <a:pPr marL="109728" indent="0" algn="just">
              <a:lnSpc>
                <a:spcPct val="150000"/>
              </a:lnSpc>
              <a:buNone/>
            </a:pPr>
            <a:r>
              <a:rPr lang="en-IN" dirty="0" smtClean="0"/>
              <a:t>Hidden space removal for all object viewed in finite space( refer fig. on next page)</a:t>
            </a:r>
          </a:p>
          <a:p>
            <a:pPr marL="109728" indent="0" algn="just">
              <a:lnSpc>
                <a:spcPct val="150000"/>
              </a:lnSpc>
              <a:buNone/>
            </a:pPr>
            <a:endParaRPr lang="en-IN" dirty="0" smtClean="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975600" y="1805400"/>
              <a:ext cx="7727400" cy="4663440"/>
            </p14:xfrm>
          </p:contentPart>
        </mc:Choice>
        <mc:Fallback xmlns="">
          <p:pic>
            <p:nvPicPr>
              <p:cNvPr id="6" name="Ink 5"/>
              <p:cNvPicPr/>
              <p:nvPr/>
            </p:nvPicPr>
            <p:blipFill>
              <a:blip r:embed="rId3"/>
              <a:stretch>
                <a:fillRect/>
              </a:stretch>
            </p:blipFill>
            <p:spPr>
              <a:xfrm>
                <a:off x="966240" y="1796040"/>
                <a:ext cx="7746120" cy="4682160"/>
              </a:xfrm>
              <a:prstGeom prst="rect">
                <a:avLst/>
              </a:prstGeom>
            </p:spPr>
          </p:pic>
        </mc:Fallback>
      </mc:AlternateContent>
    </p:spTree>
    <p:extLst>
      <p:ext uri="{BB962C8B-B14F-4D97-AF65-F5344CB8AC3E}">
        <p14:creationId xmlns:p14="http://schemas.microsoft.com/office/powerpoint/2010/main" val="3181797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Case Studies – examples </a:t>
            </a:r>
            <a:r>
              <a:rPr lang="en-IN" sz="2400" dirty="0" smtClean="0"/>
              <a:t>of Area </a:t>
            </a:r>
            <a:r>
              <a:rPr lang="en-IN" sz="2400" dirty="0"/>
              <a:t>Sub-division method</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315" y="1556792"/>
            <a:ext cx="6877769" cy="50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084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379" y="908050"/>
            <a:ext cx="5380679"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572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BSP-TREE METHOD</a:t>
            </a:r>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A binary space-partitioning (</a:t>
            </a:r>
            <a:r>
              <a:rPr lang="en-IN" sz="2400" b="1" dirty="0"/>
              <a:t>BSP</a:t>
            </a:r>
            <a:r>
              <a:rPr lang="en-IN" sz="2400" dirty="0"/>
              <a:t>) tree is an efficient method for </a:t>
            </a:r>
            <a:r>
              <a:rPr lang="en-IN" sz="2400" dirty="0" smtClean="0"/>
              <a:t>determining object </a:t>
            </a:r>
            <a:r>
              <a:rPr lang="en-IN" sz="2400" dirty="0"/>
              <a:t>visibility by painting surfaces onto the screen from back to front, as in </a:t>
            </a:r>
            <a:r>
              <a:rPr lang="en-IN" sz="2400" dirty="0" smtClean="0"/>
              <a:t>the painter's </a:t>
            </a:r>
            <a:r>
              <a:rPr lang="en-IN" sz="2400" dirty="0"/>
              <a:t>algorithm</a:t>
            </a:r>
            <a:r>
              <a:rPr lang="en-IN" sz="2400" dirty="0" smtClean="0"/>
              <a:t>.</a:t>
            </a:r>
          </a:p>
          <a:p>
            <a:pPr algn="just">
              <a:lnSpc>
                <a:spcPct val="150000"/>
              </a:lnSpc>
            </a:pPr>
            <a:r>
              <a:rPr lang="en-IN" sz="2400" dirty="0"/>
              <a:t>The BSP tree is particularly useful when the view </a:t>
            </a:r>
            <a:r>
              <a:rPr lang="en-IN" sz="2400" dirty="0" smtClean="0"/>
              <a:t>reference point </a:t>
            </a:r>
            <a:r>
              <a:rPr lang="en-IN" sz="2400" dirty="0"/>
              <a:t>changes, but the objects in a scene are at </a:t>
            </a:r>
            <a:r>
              <a:rPr lang="en-IN" sz="2400" dirty="0" smtClean="0"/>
              <a:t>fixed </a:t>
            </a:r>
            <a:r>
              <a:rPr lang="en-IN" sz="2400" dirty="0"/>
              <a:t>positions.</a:t>
            </a:r>
          </a:p>
        </p:txBody>
      </p:sp>
    </p:spTree>
    <p:extLst>
      <p:ext uri="{BB962C8B-B14F-4D97-AF65-F5344CB8AC3E}">
        <p14:creationId xmlns:p14="http://schemas.microsoft.com/office/powerpoint/2010/main" val="30835724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smtClean="0"/>
              <a:t>Identify </a:t>
            </a:r>
            <a:r>
              <a:rPr lang="en-IN" sz="2400" dirty="0"/>
              <a:t>surfaces that are inside/front </a:t>
            </a:r>
            <a:r>
              <a:rPr lang="en-IN" sz="2400" dirty="0" smtClean="0"/>
              <a:t>and outside/back </a:t>
            </a:r>
            <a:r>
              <a:rPr lang="en-IN" sz="2400" dirty="0"/>
              <a:t>w.r.t. the partitioning plane </a:t>
            </a:r>
            <a:r>
              <a:rPr lang="en-IN" sz="2400" dirty="0" smtClean="0"/>
              <a:t>at each </a:t>
            </a:r>
            <a:r>
              <a:rPr lang="en-IN" sz="2400" dirty="0"/>
              <a:t>step of the space division, relative </a:t>
            </a:r>
            <a:r>
              <a:rPr lang="en-IN" sz="2400" dirty="0" smtClean="0"/>
              <a:t>to the </a:t>
            </a:r>
            <a:r>
              <a:rPr lang="en-IN" sz="2400" dirty="0"/>
              <a:t>viewing direction.</a:t>
            </a:r>
          </a:p>
          <a:p>
            <a:pPr algn="just">
              <a:lnSpc>
                <a:spcPct val="150000"/>
              </a:lnSpc>
            </a:pPr>
            <a:r>
              <a:rPr lang="en-IN" sz="2400" dirty="0" smtClean="0"/>
              <a:t>Start </a:t>
            </a:r>
            <a:r>
              <a:rPr lang="en-IN" sz="2400" dirty="0"/>
              <a:t>with any plane and find one set </a:t>
            </a:r>
            <a:r>
              <a:rPr lang="en-IN" sz="2400" dirty="0" smtClean="0"/>
              <a:t>of objects </a:t>
            </a:r>
            <a:r>
              <a:rPr lang="en-IN" sz="2400" dirty="0"/>
              <a:t>behind and the rest in the front.</a:t>
            </a:r>
          </a:p>
          <a:p>
            <a:pPr algn="just">
              <a:lnSpc>
                <a:spcPct val="150000"/>
              </a:lnSpc>
            </a:pPr>
            <a:r>
              <a:rPr lang="en-IN" sz="2400" dirty="0" smtClean="0"/>
              <a:t>In </a:t>
            </a:r>
            <a:r>
              <a:rPr lang="en-IN" sz="2400" dirty="0"/>
              <a:t>the tree, the objects are represented </a:t>
            </a:r>
            <a:r>
              <a:rPr lang="en-IN" sz="2400" dirty="0" smtClean="0"/>
              <a:t>as terminal </a:t>
            </a:r>
            <a:r>
              <a:rPr lang="en-IN" sz="2400" dirty="0"/>
              <a:t>nodes with front objects as </a:t>
            </a:r>
            <a:r>
              <a:rPr lang="en-IN" sz="2400" dirty="0" smtClean="0"/>
              <a:t>left branches </a:t>
            </a:r>
            <a:r>
              <a:rPr lang="en-IN" sz="2400" dirty="0"/>
              <a:t>and back objects as </a:t>
            </a:r>
            <a:r>
              <a:rPr lang="en-IN" sz="2400" dirty="0" smtClean="0"/>
              <a:t>right branches</a:t>
            </a:r>
            <a:r>
              <a:rPr lang="en-IN" sz="2400" dirty="0"/>
              <a:t>.</a:t>
            </a:r>
          </a:p>
        </p:txBody>
      </p:sp>
    </p:spTree>
    <p:extLst>
      <p:ext uri="{BB962C8B-B14F-4D97-AF65-F5344CB8AC3E}">
        <p14:creationId xmlns:p14="http://schemas.microsoft.com/office/powerpoint/2010/main" val="108535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smtClean="0"/>
              <a:t>A region of space is </a:t>
            </a:r>
          </a:p>
          <a:p>
            <a:pPr marL="109728" indent="0" algn="just">
              <a:lnSpc>
                <a:spcPct val="150000"/>
              </a:lnSpc>
              <a:buNone/>
            </a:pPr>
            <a:r>
              <a:rPr lang="en-IN" sz="2400" dirty="0" smtClean="0"/>
              <a:t>partitioned </a:t>
            </a:r>
            <a:r>
              <a:rPr lang="en-IN" sz="2400" b="1" dirty="0"/>
              <a:t>with </a:t>
            </a:r>
            <a:r>
              <a:rPr lang="en-IN" sz="2400" b="1" dirty="0" smtClean="0"/>
              <a:t>two</a:t>
            </a:r>
          </a:p>
          <a:p>
            <a:pPr marL="109728" indent="0" algn="just">
              <a:lnSpc>
                <a:spcPct val="150000"/>
              </a:lnSpc>
              <a:buNone/>
            </a:pPr>
            <a:r>
              <a:rPr lang="en-IN" sz="2400" b="1" dirty="0" smtClean="0"/>
              <a:t> </a:t>
            </a:r>
            <a:r>
              <a:rPr lang="en-IN" sz="2400" b="1" dirty="0"/>
              <a:t>planes </a:t>
            </a:r>
            <a:r>
              <a:rPr lang="en-IN" sz="2400" b="1" i="1" dirty="0" smtClean="0"/>
              <a:t>P1, </a:t>
            </a:r>
            <a:r>
              <a:rPr lang="en-IN" sz="2400" dirty="0"/>
              <a:t>and </a:t>
            </a:r>
            <a:r>
              <a:rPr lang="en-IN" sz="2400" b="1" i="1" dirty="0"/>
              <a:t>P2</a:t>
            </a:r>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196752"/>
            <a:ext cx="44672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357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a:t>BSP tree representation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885950"/>
            <a:ext cx="51625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35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251520" y="908720"/>
            <a:ext cx="8712968" cy="5760640"/>
          </a:xfrm>
        </p:spPr>
        <p:txBody>
          <a:bodyPr>
            <a:noAutofit/>
          </a:bodyPr>
          <a:lstStyle/>
          <a:p>
            <a:pPr algn="just">
              <a:lnSpc>
                <a:spcPct val="150000"/>
              </a:lnSpc>
            </a:pPr>
            <a:r>
              <a:rPr lang="en-IN" sz="2400" dirty="0" smtClean="0"/>
              <a:t>Construct BSP</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10740"/>
            <a:ext cx="31908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156" y="2007801"/>
            <a:ext cx="2840114" cy="285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3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639080" y="826920"/>
              <a:ext cx="6715080" cy="5507640"/>
            </p14:xfrm>
          </p:contentPart>
        </mc:Choice>
        <mc:Fallback xmlns="">
          <p:pic>
            <p:nvPicPr>
              <p:cNvPr id="5" name="Ink 4"/>
              <p:cNvPicPr/>
              <p:nvPr/>
            </p:nvPicPr>
            <p:blipFill>
              <a:blip r:embed="rId3"/>
              <a:stretch>
                <a:fillRect/>
              </a:stretch>
            </p:blipFill>
            <p:spPr>
              <a:xfrm>
                <a:off x="1629720" y="817560"/>
                <a:ext cx="6733800" cy="5526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608840" y="3948480"/>
              <a:ext cx="6603120" cy="1857960"/>
            </p14:xfrm>
          </p:contentPart>
        </mc:Choice>
        <mc:Fallback xmlns="">
          <p:pic>
            <p:nvPicPr>
              <p:cNvPr id="6" name="Ink 5"/>
              <p:cNvPicPr/>
              <p:nvPr/>
            </p:nvPicPr>
            <p:blipFill>
              <a:blip r:embed="rId5"/>
              <a:stretch>
                <a:fillRect/>
              </a:stretch>
            </p:blipFill>
            <p:spPr>
              <a:xfrm>
                <a:off x="1599480" y="3939120"/>
                <a:ext cx="6621840" cy="187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795920" y="1086840"/>
              <a:ext cx="3446280" cy="3853440"/>
            </p14:xfrm>
          </p:contentPart>
        </mc:Choice>
        <mc:Fallback xmlns="">
          <p:pic>
            <p:nvPicPr>
              <p:cNvPr id="7" name="Ink 6"/>
              <p:cNvPicPr/>
              <p:nvPr/>
            </p:nvPicPr>
            <p:blipFill>
              <a:blip r:embed="rId7"/>
              <a:stretch>
                <a:fillRect/>
              </a:stretch>
            </p:blipFill>
            <p:spPr>
              <a:xfrm>
                <a:off x="4786560" y="1077480"/>
                <a:ext cx="3465000" cy="387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2733120" y="1931040"/>
              <a:ext cx="5031000" cy="3572280"/>
            </p14:xfrm>
          </p:contentPart>
        </mc:Choice>
        <mc:Fallback xmlns="">
          <p:pic>
            <p:nvPicPr>
              <p:cNvPr id="10" name="Ink 9"/>
              <p:cNvPicPr/>
              <p:nvPr/>
            </p:nvPicPr>
            <p:blipFill>
              <a:blip r:embed="rId9"/>
              <a:stretch>
                <a:fillRect/>
              </a:stretch>
            </p:blipFill>
            <p:spPr>
              <a:xfrm>
                <a:off x="2723760" y="1921680"/>
                <a:ext cx="5049720" cy="3591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p14:cNvContentPartPr/>
              <p14:nvPr/>
            </p14:nvContentPartPr>
            <p14:xfrm>
              <a:off x="4542120" y="2662560"/>
              <a:ext cx="1012320" cy="493920"/>
            </p14:xfrm>
          </p:contentPart>
        </mc:Choice>
        <mc:Fallback xmlns="">
          <p:pic>
            <p:nvPicPr>
              <p:cNvPr id="11" name="Ink 10"/>
              <p:cNvPicPr/>
              <p:nvPr/>
            </p:nvPicPr>
            <p:blipFill>
              <a:blip r:embed="rId11"/>
              <a:stretch>
                <a:fillRect/>
              </a:stretch>
            </p:blipFill>
            <p:spPr>
              <a:xfrm>
                <a:off x="4532760" y="2653200"/>
                <a:ext cx="103104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p14:cNvContentPartPr/>
              <p14:nvPr/>
            </p14:nvContentPartPr>
            <p14:xfrm>
              <a:off x="4537800" y="3143160"/>
              <a:ext cx="56160" cy="1602360"/>
            </p14:xfrm>
          </p:contentPart>
        </mc:Choice>
        <mc:Fallback xmlns="">
          <p:pic>
            <p:nvPicPr>
              <p:cNvPr id="12" name="Ink 11"/>
              <p:cNvPicPr/>
              <p:nvPr/>
            </p:nvPicPr>
            <p:blipFill>
              <a:blip r:embed="rId13"/>
              <a:stretch>
                <a:fillRect/>
              </a:stretch>
            </p:blipFill>
            <p:spPr>
              <a:xfrm>
                <a:off x="4528440" y="3133800"/>
                <a:ext cx="74880" cy="162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p14:cNvContentPartPr/>
              <p14:nvPr/>
            </p14:nvContentPartPr>
            <p14:xfrm>
              <a:off x="5571360" y="2649600"/>
              <a:ext cx="17640" cy="1373040"/>
            </p14:xfrm>
          </p:contentPart>
        </mc:Choice>
        <mc:Fallback xmlns="">
          <p:pic>
            <p:nvPicPr>
              <p:cNvPr id="13" name="Ink 12"/>
              <p:cNvPicPr/>
              <p:nvPr/>
            </p:nvPicPr>
            <p:blipFill>
              <a:blip r:embed="rId15"/>
              <a:stretch>
                <a:fillRect/>
              </a:stretch>
            </p:blipFill>
            <p:spPr>
              <a:xfrm>
                <a:off x="5562000" y="2640240"/>
                <a:ext cx="36360" cy="1391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p14:cNvContentPartPr/>
              <p14:nvPr/>
            </p14:nvContentPartPr>
            <p14:xfrm>
              <a:off x="4503240" y="3156120"/>
              <a:ext cx="3312720" cy="1524600"/>
            </p14:xfrm>
          </p:contentPart>
        </mc:Choice>
        <mc:Fallback xmlns="">
          <p:pic>
            <p:nvPicPr>
              <p:cNvPr id="14" name="Ink 13"/>
              <p:cNvPicPr/>
              <p:nvPr/>
            </p:nvPicPr>
            <p:blipFill>
              <a:blip r:embed="rId17"/>
              <a:stretch>
                <a:fillRect/>
              </a:stretch>
            </p:blipFill>
            <p:spPr>
              <a:xfrm>
                <a:off x="4493880" y="3146760"/>
                <a:ext cx="3331440" cy="1543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p14:cNvContentPartPr/>
              <p14:nvPr/>
            </p14:nvContentPartPr>
            <p14:xfrm>
              <a:off x="2801880" y="2766600"/>
              <a:ext cx="2076480" cy="1927080"/>
            </p14:xfrm>
          </p:contentPart>
        </mc:Choice>
        <mc:Fallback xmlns="">
          <p:pic>
            <p:nvPicPr>
              <p:cNvPr id="15" name="Ink 14"/>
              <p:cNvPicPr/>
              <p:nvPr/>
            </p:nvPicPr>
            <p:blipFill>
              <a:blip r:embed="rId19"/>
              <a:stretch>
                <a:fillRect/>
              </a:stretch>
            </p:blipFill>
            <p:spPr>
              <a:xfrm>
                <a:off x="2792520" y="2757240"/>
                <a:ext cx="2095200" cy="1945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p14:cNvContentPartPr/>
              <p14:nvPr/>
            </p14:nvContentPartPr>
            <p14:xfrm>
              <a:off x="3723480" y="731520"/>
              <a:ext cx="4510080" cy="5745960"/>
            </p14:xfrm>
          </p:contentPart>
        </mc:Choice>
        <mc:Fallback xmlns="">
          <p:pic>
            <p:nvPicPr>
              <p:cNvPr id="16" name="Ink 15"/>
              <p:cNvPicPr/>
              <p:nvPr/>
            </p:nvPicPr>
            <p:blipFill>
              <a:blip r:embed="rId21"/>
              <a:stretch>
                <a:fillRect/>
              </a:stretch>
            </p:blipFill>
            <p:spPr>
              <a:xfrm>
                <a:off x="3714120" y="722160"/>
                <a:ext cx="4528800" cy="5764680"/>
              </a:xfrm>
              <a:prstGeom prst="rect">
                <a:avLst/>
              </a:prstGeom>
            </p:spPr>
          </p:pic>
        </mc:Fallback>
      </mc:AlternateContent>
    </p:spTree>
    <p:extLst>
      <p:ext uri="{BB962C8B-B14F-4D97-AF65-F5344CB8AC3E}">
        <p14:creationId xmlns:p14="http://schemas.microsoft.com/office/powerpoint/2010/main" val="2645491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Cont’d</a:t>
            </a:r>
            <a:endParaRPr lang="en-IN" dirty="0"/>
          </a:p>
        </p:txBody>
      </p:sp>
      <p:sp>
        <p:nvSpPr>
          <p:cNvPr id="5" name="Content Placeholder 4"/>
          <p:cNvSpPr>
            <a:spLocks noGrp="1"/>
          </p:cNvSpPr>
          <p:nvPr>
            <p:ph idx="1"/>
          </p:nvPr>
        </p:nvSpPr>
        <p:spPr>
          <a:xfrm>
            <a:off x="323528" y="1124744"/>
            <a:ext cx="8568952" cy="5472608"/>
          </a:xfrm>
        </p:spPr>
        <p:txBody>
          <a:bodyPr>
            <a:normAutofit/>
          </a:bodyPr>
          <a:lstStyle/>
          <a:p>
            <a:pPr marL="109728" indent="0" algn="just">
              <a:lnSpc>
                <a:spcPct val="150000"/>
              </a:lnSpc>
              <a:buNone/>
            </a:pPr>
            <a:r>
              <a:rPr lang="en-IN" dirty="0"/>
              <a:t>Transform everything on projecting </a:t>
            </a:r>
            <a:r>
              <a:rPr lang="en-IN" dirty="0" smtClean="0"/>
              <a:t>plane</a:t>
            </a:r>
          </a:p>
          <a:p>
            <a:pPr marL="109728" indent="0" algn="just">
              <a:lnSpc>
                <a:spcPct val="150000"/>
              </a:lnSpc>
              <a:buNone/>
            </a:pPr>
            <a:r>
              <a:rPr lang="en-IN" dirty="0" smtClean="0"/>
              <a:t>2D clipping is performed.</a:t>
            </a:r>
          </a:p>
          <a:p>
            <a:pPr algn="just">
              <a:lnSpc>
                <a:spcPct val="150000"/>
              </a:lnSpc>
            </a:pPr>
            <a:r>
              <a:rPr lang="en-IN" dirty="0"/>
              <a:t>An object-space method compare objects and parts of objects to each other within the scene definition to determine which surfaces, as a whole, we should label as visible.</a:t>
            </a:r>
          </a:p>
          <a:p>
            <a:pPr algn="just">
              <a:lnSpc>
                <a:spcPct val="150000"/>
              </a:lnSpc>
            </a:pPr>
            <a:endParaRPr lang="en-IN" dirty="0"/>
          </a:p>
          <a:p>
            <a:pPr marL="109728" indent="0" algn="just">
              <a:lnSpc>
                <a:spcPct val="150000"/>
              </a:lnSpc>
              <a:buNone/>
            </a:pPr>
            <a:endParaRPr lang="en-IN"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345800" y="1450440"/>
              <a:ext cx="1288440" cy="368280"/>
            </p14:xfrm>
          </p:contentPart>
        </mc:Choice>
        <mc:Fallback xmlns="">
          <p:pic>
            <p:nvPicPr>
              <p:cNvPr id="3" name="Ink 2"/>
              <p:cNvPicPr/>
              <p:nvPr/>
            </p:nvPicPr>
            <p:blipFill>
              <a:blip r:embed="rId3"/>
              <a:stretch>
                <a:fillRect/>
              </a:stretch>
            </p:blipFill>
            <p:spPr>
              <a:xfrm>
                <a:off x="7336440" y="1441080"/>
                <a:ext cx="1307160" cy="387000"/>
              </a:xfrm>
              <a:prstGeom prst="rect">
                <a:avLst/>
              </a:prstGeom>
            </p:spPr>
          </p:pic>
        </mc:Fallback>
      </mc:AlternateContent>
    </p:spTree>
    <p:extLst>
      <p:ext uri="{BB962C8B-B14F-4D97-AF65-F5344CB8AC3E}">
        <p14:creationId xmlns:p14="http://schemas.microsoft.com/office/powerpoint/2010/main" val="25025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229600" cy="576064"/>
          </a:xfrm>
        </p:spPr>
        <p:txBody>
          <a:bodyPr>
            <a:normAutofit fontScale="90000"/>
          </a:bodyPr>
          <a:lstStyle/>
          <a:p>
            <a:r>
              <a:rPr lang="en-IN" dirty="0" smtClean="0"/>
              <a:t>Image Space methods</a:t>
            </a:r>
            <a:endParaRPr lang="en-IN" dirty="0"/>
          </a:p>
        </p:txBody>
      </p:sp>
      <p:sp>
        <p:nvSpPr>
          <p:cNvPr id="6" name="Content Placeholder 5"/>
          <p:cNvSpPr>
            <a:spLocks noGrp="1"/>
          </p:cNvSpPr>
          <p:nvPr>
            <p:ph idx="1"/>
          </p:nvPr>
        </p:nvSpPr>
        <p:spPr>
          <a:xfrm>
            <a:off x="323528" y="1052736"/>
            <a:ext cx="8568952" cy="5688632"/>
          </a:xfrm>
        </p:spPr>
        <p:txBody>
          <a:bodyPr>
            <a:normAutofit/>
          </a:bodyPr>
          <a:lstStyle/>
          <a:p>
            <a:pPr algn="just">
              <a:lnSpc>
                <a:spcPct val="150000"/>
              </a:lnSpc>
            </a:pPr>
            <a:r>
              <a:rPr lang="en-IN" dirty="0"/>
              <a:t>In an </a:t>
            </a:r>
            <a:r>
              <a:rPr lang="en-IN" dirty="0" smtClean="0"/>
              <a:t>image-space </a:t>
            </a:r>
            <a:r>
              <a:rPr lang="en-IN" dirty="0"/>
              <a:t>algorithm, visibility is decided point </a:t>
            </a:r>
            <a:r>
              <a:rPr lang="en-IN" dirty="0" smtClean="0"/>
              <a:t>by point </a:t>
            </a:r>
            <a:r>
              <a:rPr lang="en-IN" dirty="0"/>
              <a:t>at each pixel position on the projection plane. Most visible-surface </a:t>
            </a:r>
            <a:r>
              <a:rPr lang="en-IN" dirty="0" smtClean="0"/>
              <a:t>algorithms </a:t>
            </a:r>
            <a:r>
              <a:rPr lang="en-IN" dirty="0"/>
              <a:t>use image-space methods, although </a:t>
            </a:r>
            <a:r>
              <a:rPr lang="en-IN" dirty="0" smtClean="0"/>
              <a:t>object space </a:t>
            </a:r>
            <a:r>
              <a:rPr lang="en-IN" dirty="0"/>
              <a:t>methods can be used </a:t>
            </a:r>
            <a:r>
              <a:rPr lang="en-IN" dirty="0" smtClean="0"/>
              <a:t>effectively to </a:t>
            </a:r>
            <a:r>
              <a:rPr lang="en-IN" dirty="0"/>
              <a:t>locate visible surfaces in some cases</a:t>
            </a:r>
            <a:r>
              <a:rPr lang="en-IN" dirty="0" smtClean="0"/>
              <a:t>.</a:t>
            </a:r>
          </a:p>
          <a:p>
            <a:pPr algn="just">
              <a:lnSpc>
                <a:spcPct val="150000"/>
              </a:lnSpc>
            </a:pPr>
            <a:r>
              <a:rPr lang="en-IN" dirty="0" smtClean="0"/>
              <a:t>Objects                3D Clipping              Screen Coordinates and finally Hidden Surface removal</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2297880" y="5225760"/>
              <a:ext cx="1456200" cy="286200"/>
            </p14:xfrm>
          </p:contentPart>
        </mc:Choice>
        <mc:Fallback xmlns="">
          <p:pic>
            <p:nvPicPr>
              <p:cNvPr id="7" name="Ink 6"/>
              <p:cNvPicPr/>
              <p:nvPr/>
            </p:nvPicPr>
            <p:blipFill>
              <a:blip r:embed="rId3"/>
              <a:stretch>
                <a:fillRect/>
              </a:stretch>
            </p:blipFill>
            <p:spPr>
              <a:xfrm>
                <a:off x="2288520" y="5216400"/>
                <a:ext cx="147492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6006240" y="5217120"/>
              <a:ext cx="1034280" cy="277560"/>
            </p14:xfrm>
          </p:contentPart>
        </mc:Choice>
        <mc:Fallback xmlns="">
          <p:pic>
            <p:nvPicPr>
              <p:cNvPr id="8" name="Ink 7"/>
              <p:cNvPicPr/>
              <p:nvPr/>
            </p:nvPicPr>
            <p:blipFill>
              <a:blip r:embed="rId5"/>
              <a:stretch>
                <a:fillRect/>
              </a:stretch>
            </p:blipFill>
            <p:spPr>
              <a:xfrm>
                <a:off x="5996880" y="5207760"/>
                <a:ext cx="1053000" cy="296280"/>
              </a:xfrm>
              <a:prstGeom prst="rect">
                <a:avLst/>
              </a:prstGeom>
            </p:spPr>
          </p:pic>
        </mc:Fallback>
      </mc:AlternateContent>
    </p:spTree>
    <p:extLst>
      <p:ext uri="{BB962C8B-B14F-4D97-AF65-F5344CB8AC3E}">
        <p14:creationId xmlns:p14="http://schemas.microsoft.com/office/powerpoint/2010/main" val="3066330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Comparison</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55829700"/>
              </p:ext>
            </p:extLst>
          </p:nvPr>
        </p:nvGraphicFramePr>
        <p:xfrm>
          <a:off x="467544" y="1916832"/>
          <a:ext cx="8569326" cy="3017520"/>
        </p:xfrm>
        <a:graphic>
          <a:graphicData uri="http://schemas.openxmlformats.org/drawingml/2006/table">
            <a:tbl>
              <a:tblPr firstRow="1" bandRow="1">
                <a:tableStyleId>{5C22544A-7EE6-4342-B048-85BDC9FD1C3A}</a:tableStyleId>
              </a:tblPr>
              <a:tblGrid>
                <a:gridCol w="4284663"/>
                <a:gridCol w="4284663"/>
              </a:tblGrid>
              <a:tr h="370840">
                <a:tc>
                  <a:txBody>
                    <a:bodyPr/>
                    <a:lstStyle/>
                    <a:p>
                      <a:pPr algn="ctr"/>
                      <a:r>
                        <a:rPr lang="en-IN" sz="2400" dirty="0" smtClean="0"/>
                        <a:t>Object</a:t>
                      </a:r>
                      <a:r>
                        <a:rPr lang="en-IN" sz="2400" baseline="0" dirty="0" smtClean="0"/>
                        <a:t> Space Method</a:t>
                      </a:r>
                      <a:endParaRPr lang="en-IN" sz="2400" dirty="0"/>
                    </a:p>
                  </a:txBody>
                  <a:tcPr/>
                </a:tc>
                <a:tc>
                  <a:txBody>
                    <a:bodyPr/>
                    <a:lstStyle/>
                    <a:p>
                      <a:pPr algn="ctr"/>
                      <a:r>
                        <a:rPr lang="en-IN" sz="2400" dirty="0" smtClean="0"/>
                        <a:t>Image Space Method</a:t>
                      </a:r>
                      <a:endParaRPr lang="en-IN" sz="2400" dirty="0"/>
                    </a:p>
                  </a:txBody>
                  <a:tcPr/>
                </a:tc>
              </a:tr>
              <a:tr h="370840">
                <a:tc>
                  <a:txBody>
                    <a:bodyPr/>
                    <a:lstStyle/>
                    <a:p>
                      <a:r>
                        <a:rPr lang="en-IN" sz="2400" dirty="0" smtClean="0"/>
                        <a:t>1. Physical/World Coordinate</a:t>
                      </a:r>
                      <a:r>
                        <a:rPr lang="en-IN" sz="2400" baseline="0" dirty="0" smtClean="0"/>
                        <a:t> System</a:t>
                      </a:r>
                      <a:endParaRPr lang="en-IN" sz="2400" dirty="0"/>
                    </a:p>
                  </a:txBody>
                  <a:tcPr/>
                </a:tc>
                <a:tc>
                  <a:txBody>
                    <a:bodyPr/>
                    <a:lstStyle/>
                    <a:p>
                      <a:r>
                        <a:rPr lang="en-IN" sz="2400" dirty="0" smtClean="0"/>
                        <a:t>1. Viewport/</a:t>
                      </a:r>
                      <a:r>
                        <a:rPr lang="en-IN" sz="2400" baseline="0" dirty="0" smtClean="0"/>
                        <a:t> Device Coordinate System</a:t>
                      </a:r>
                      <a:endParaRPr lang="en-IN" sz="2400" dirty="0"/>
                    </a:p>
                  </a:txBody>
                  <a:tcPr/>
                </a:tc>
              </a:tr>
              <a:tr h="370840">
                <a:tc>
                  <a:txBody>
                    <a:bodyPr/>
                    <a:lstStyle/>
                    <a:p>
                      <a:r>
                        <a:rPr lang="en-IN" sz="2400" dirty="0" smtClean="0"/>
                        <a:t>2. Object part comparison</a:t>
                      </a:r>
                      <a:r>
                        <a:rPr lang="en-IN" sz="2400" baseline="0" dirty="0" smtClean="0"/>
                        <a:t> for visibility</a:t>
                      </a:r>
                      <a:endParaRPr lang="en-IN" sz="2400" dirty="0"/>
                    </a:p>
                  </a:txBody>
                  <a:tcPr/>
                </a:tc>
                <a:tc>
                  <a:txBody>
                    <a:bodyPr/>
                    <a:lstStyle/>
                    <a:p>
                      <a:r>
                        <a:rPr lang="en-IN" sz="2400" dirty="0" smtClean="0"/>
                        <a:t>2. Point to point pixel comparison for visibility</a:t>
                      </a:r>
                      <a:endParaRPr lang="en-IN" sz="2400" dirty="0"/>
                    </a:p>
                  </a:txBody>
                  <a:tcPr/>
                </a:tc>
              </a:tr>
              <a:tr h="370840">
                <a:tc>
                  <a:txBody>
                    <a:bodyPr/>
                    <a:lstStyle/>
                    <a:p>
                      <a:r>
                        <a:rPr lang="en-IN" sz="2400" dirty="0" smtClean="0"/>
                        <a:t>3. Line display algorithm</a:t>
                      </a:r>
                      <a:endParaRPr lang="en-IN" sz="2400" dirty="0"/>
                    </a:p>
                  </a:txBody>
                  <a:tcPr/>
                </a:tc>
                <a:tc>
                  <a:txBody>
                    <a:bodyPr/>
                    <a:lstStyle/>
                    <a:p>
                      <a:r>
                        <a:rPr lang="en-IN" sz="2400" dirty="0" smtClean="0"/>
                        <a:t>3. Line/Surface algorithm</a:t>
                      </a:r>
                      <a:endParaRPr lang="en-IN" sz="2400" dirty="0"/>
                    </a:p>
                  </a:txBody>
                  <a:tcPr/>
                </a:tc>
              </a:tr>
              <a:tr h="370840">
                <a:tc>
                  <a:txBody>
                    <a:bodyPr/>
                    <a:lstStyle/>
                    <a:p>
                      <a:r>
                        <a:rPr lang="en-IN" sz="2400" dirty="0" smtClean="0"/>
                        <a:t>4. Processing time more</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4.</a:t>
                      </a:r>
                      <a:r>
                        <a:rPr lang="en-IN" sz="2400" baseline="0" dirty="0" smtClean="0"/>
                        <a:t> </a:t>
                      </a:r>
                      <a:r>
                        <a:rPr lang="en-IN" sz="2400" dirty="0" smtClean="0"/>
                        <a:t>Processing time less</a:t>
                      </a:r>
                    </a:p>
                  </a:txBody>
                  <a:tcPr/>
                </a:tc>
              </a:tr>
            </a:tbl>
          </a:graphicData>
        </a:graphic>
      </p:graphicFrame>
    </p:spTree>
    <p:extLst>
      <p:ext uri="{BB962C8B-B14F-4D97-AF65-F5344CB8AC3E}">
        <p14:creationId xmlns:p14="http://schemas.microsoft.com/office/powerpoint/2010/main" val="27932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563</TotalTime>
  <Words>2691</Words>
  <Application>Microsoft Office PowerPoint</Application>
  <PresentationFormat>On-screen Show (4:3)</PresentationFormat>
  <Paragraphs>255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Urban</vt:lpstr>
      <vt:lpstr>Hidden Surface Removal</vt:lpstr>
      <vt:lpstr>Introduction</vt:lpstr>
      <vt:lpstr>Introduction</vt:lpstr>
      <vt:lpstr>CLASSIFICATION OF VISIBLE-SURFACE DETECTION ALGORITHMS</vt:lpstr>
      <vt:lpstr>Object space methods</vt:lpstr>
      <vt:lpstr>PowerPoint Presentation</vt:lpstr>
      <vt:lpstr>Cont’d</vt:lpstr>
      <vt:lpstr>Image Space methods</vt:lpstr>
      <vt:lpstr>Comparison</vt:lpstr>
      <vt:lpstr>Back face detection and removal</vt:lpstr>
      <vt:lpstr>Cont’d</vt:lpstr>
      <vt:lpstr>Cont’d</vt:lpstr>
      <vt:lpstr>Cont’d</vt:lpstr>
      <vt:lpstr>Cont’d</vt:lpstr>
      <vt:lpstr>Depth buffer / z-Buffer </vt:lpstr>
      <vt:lpstr>PowerPoint Presentation</vt:lpstr>
      <vt:lpstr>Cont’d</vt:lpstr>
      <vt:lpstr>PowerPoint Presentation</vt:lpstr>
      <vt:lpstr>PowerPoint Presentation</vt:lpstr>
      <vt:lpstr>Cont’d</vt:lpstr>
      <vt:lpstr>Cont’d</vt:lpstr>
      <vt:lpstr>Cont’d</vt:lpstr>
      <vt:lpstr>Cont’d</vt:lpstr>
      <vt:lpstr>Cont’d</vt:lpstr>
      <vt:lpstr>Cont’d</vt:lpstr>
      <vt:lpstr>Cont’d</vt:lpstr>
      <vt:lpstr>Scan-Line Algorithm</vt:lpstr>
      <vt:lpstr>Cont’d</vt:lpstr>
      <vt:lpstr>Cont’d</vt:lpstr>
      <vt:lpstr>Cont’d</vt:lpstr>
      <vt:lpstr>Cont’d</vt:lpstr>
      <vt:lpstr>Cont’d</vt:lpstr>
      <vt:lpstr>Cont’d</vt:lpstr>
      <vt:lpstr>Cont’d</vt:lpstr>
      <vt:lpstr>Painter’s Algorithm</vt:lpstr>
      <vt:lpstr>Steps to perform painting</vt:lpstr>
      <vt:lpstr>Cont’d</vt:lpstr>
      <vt:lpstr>Cont’d</vt:lpstr>
      <vt:lpstr>Cont’d</vt:lpstr>
      <vt:lpstr>Cont’d</vt:lpstr>
      <vt:lpstr>Cont’d</vt:lpstr>
      <vt:lpstr>Test 2 and 3</vt:lpstr>
      <vt:lpstr>Cont’d</vt:lpstr>
      <vt:lpstr>Cont’d</vt:lpstr>
      <vt:lpstr>Area sub-division method</vt:lpstr>
      <vt:lpstr>Cont’d</vt:lpstr>
      <vt:lpstr>Cont’d</vt:lpstr>
      <vt:lpstr>Cont’d</vt:lpstr>
      <vt:lpstr>Cont’d</vt:lpstr>
      <vt:lpstr>Cont’d</vt:lpstr>
      <vt:lpstr>Cont’d</vt:lpstr>
      <vt:lpstr>BSP-TREE METHOD</vt:lpstr>
      <vt:lpstr>Cont’d</vt:lpstr>
      <vt:lpstr>Cont’d</vt:lpstr>
      <vt:lpstr>Cont’d</vt:lpstr>
      <vt:lpstr>Cont’d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Surface Removal</dc:title>
  <dc:creator>AbhiKul</dc:creator>
  <cp:lastModifiedBy>AbhiKul</cp:lastModifiedBy>
  <cp:revision>93</cp:revision>
  <dcterms:created xsi:type="dcterms:W3CDTF">2020-03-18T08:20:12Z</dcterms:created>
  <dcterms:modified xsi:type="dcterms:W3CDTF">2020-03-27T08:31:44Z</dcterms:modified>
</cp:coreProperties>
</file>