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3" r:id="rId6"/>
    <p:sldId id="264" r:id="rId7"/>
    <p:sldId id="258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E4138-E4D9-43FB-A686-3EC518AEC906}" v="597" dt="2020-09-28T09:00:55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i_Jewalikar" userId="S::aajewalikar@pictsctr.onmicrosoft.com::16489950-2e17-4e08-86e4-2f780b95dd05" providerId="AD" clId="Web-{DA1E4138-E4D9-43FB-A686-3EC518AEC906}"/>
    <pc:docChg chg="addSld delSld modSld sldOrd">
      <pc:chgData name="Ashwini_Jewalikar" userId="S::aajewalikar@pictsctr.onmicrosoft.com::16489950-2e17-4e08-86e4-2f780b95dd05" providerId="AD" clId="Web-{DA1E4138-E4D9-43FB-A686-3EC518AEC906}" dt="2020-09-28T09:00:55.521" v="582" actId="20577"/>
      <pc:docMkLst>
        <pc:docMk/>
      </pc:docMkLst>
      <pc:sldChg chg="modSp">
        <pc:chgData name="Ashwini_Jewalikar" userId="S::aajewalikar@pictsctr.onmicrosoft.com::16489950-2e17-4e08-86e4-2f780b95dd05" providerId="AD" clId="Web-{DA1E4138-E4D9-43FB-A686-3EC518AEC906}" dt="2020-09-28T08:42:32.599" v="20" actId="20577"/>
        <pc:sldMkLst>
          <pc:docMk/>
          <pc:sldMk cId="109857222" sldId="256"/>
        </pc:sldMkLst>
        <pc:spChg chg="mod">
          <ac:chgData name="Ashwini_Jewalikar" userId="S::aajewalikar@pictsctr.onmicrosoft.com::16489950-2e17-4e08-86e4-2f780b95dd05" providerId="AD" clId="Web-{DA1E4138-E4D9-43FB-A686-3EC518AEC906}" dt="2020-09-28T08:42:32.599" v="2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Ashwini_Jewalikar" userId="S::aajewalikar@pictsctr.onmicrosoft.com::16489950-2e17-4e08-86e4-2f780b95dd05" providerId="AD" clId="Web-{DA1E4138-E4D9-43FB-A686-3EC518AEC906}" dt="2020-09-28T08:43:00.475" v="35" actId="20577"/>
        <pc:sldMkLst>
          <pc:docMk/>
          <pc:sldMk cId="994067927" sldId="257"/>
        </pc:sldMkLst>
        <pc:spChg chg="mod">
          <ac:chgData name="Ashwini_Jewalikar" userId="S::aajewalikar@pictsctr.onmicrosoft.com::16489950-2e17-4e08-86e4-2f780b95dd05" providerId="AD" clId="Web-{DA1E4138-E4D9-43FB-A686-3EC518AEC906}" dt="2020-09-28T08:43:00.475" v="35" actId="20577"/>
          <ac:spMkLst>
            <pc:docMk/>
            <pc:sldMk cId="994067927" sldId="257"/>
            <ac:spMk id="2" creationId="{093A5FB8-7345-491C-8470-533ABA24C886}"/>
          </ac:spMkLst>
        </pc:spChg>
        <pc:spChg chg="del">
          <ac:chgData name="Ashwini_Jewalikar" userId="S::aajewalikar@pictsctr.onmicrosoft.com::16489950-2e17-4e08-86e4-2f780b95dd05" providerId="AD" clId="Web-{DA1E4138-E4D9-43FB-A686-3EC518AEC906}" dt="2020-09-28T08:42:48.959" v="23"/>
          <ac:spMkLst>
            <pc:docMk/>
            <pc:sldMk cId="994067927" sldId="257"/>
            <ac:spMk id="3" creationId="{6CAE8FA5-6258-40A9-940F-D8365E6ADB61}"/>
          </ac:spMkLst>
        </pc:spChg>
        <pc:picChg chg="add mod ord">
          <ac:chgData name="Ashwini_Jewalikar" userId="S::aajewalikar@pictsctr.onmicrosoft.com::16489950-2e17-4e08-86e4-2f780b95dd05" providerId="AD" clId="Web-{DA1E4138-E4D9-43FB-A686-3EC518AEC906}" dt="2020-09-28T08:42:48.959" v="23"/>
          <ac:picMkLst>
            <pc:docMk/>
            <pc:sldMk cId="994067927" sldId="257"/>
            <ac:picMk id="4" creationId="{08BEDF2E-3D8D-41BA-8A09-4D5EBBA78D1F}"/>
          </ac:picMkLst>
        </pc:picChg>
      </pc:sldChg>
      <pc:sldChg chg="addSp delSp modSp new mod setBg">
        <pc:chgData name="Ashwini_Jewalikar" userId="S::aajewalikar@pictsctr.onmicrosoft.com::16489950-2e17-4e08-86e4-2f780b95dd05" providerId="AD" clId="Web-{DA1E4138-E4D9-43FB-A686-3EC518AEC906}" dt="2020-09-28T08:47:49.920" v="73"/>
        <pc:sldMkLst>
          <pc:docMk/>
          <pc:sldMk cId="2730737972" sldId="258"/>
        </pc:sldMkLst>
        <pc:spChg chg="mod">
          <ac:chgData name="Ashwini_Jewalikar" userId="S::aajewalikar@pictsctr.onmicrosoft.com::16489950-2e17-4e08-86e4-2f780b95dd05" providerId="AD" clId="Web-{DA1E4138-E4D9-43FB-A686-3EC518AEC906}" dt="2020-09-28T08:47:49.920" v="73"/>
          <ac:spMkLst>
            <pc:docMk/>
            <pc:sldMk cId="2730737972" sldId="258"/>
            <ac:spMk id="2" creationId="{9798C410-9955-4B19-AC7B-267672246684}"/>
          </ac:spMkLst>
        </pc:spChg>
        <pc:spChg chg="del">
          <ac:chgData name="Ashwini_Jewalikar" userId="S::aajewalikar@pictsctr.onmicrosoft.com::16489950-2e17-4e08-86e4-2f780b95dd05" providerId="AD" clId="Web-{DA1E4138-E4D9-43FB-A686-3EC518AEC906}" dt="2020-09-28T08:44:12.805" v="53"/>
          <ac:spMkLst>
            <pc:docMk/>
            <pc:sldMk cId="2730737972" sldId="258"/>
            <ac:spMk id="3" creationId="{52E7609F-74DB-426D-AF9F-5A7E0EA3499C}"/>
          </ac:spMkLst>
        </pc:spChg>
        <pc:spChg chg="add del">
          <ac:chgData name="Ashwini_Jewalikar" userId="S::aajewalikar@pictsctr.onmicrosoft.com::16489950-2e17-4e08-86e4-2f780b95dd05" providerId="AD" clId="Web-{DA1E4138-E4D9-43FB-A686-3EC518AEC906}" dt="2020-09-28T08:47:49.920" v="73"/>
          <ac:spMkLst>
            <pc:docMk/>
            <pc:sldMk cId="2730737972" sldId="258"/>
            <ac:spMk id="9" creationId="{16C5FA50-8D52-4617-AF91-5C7B1C8352F1}"/>
          </ac:spMkLst>
        </pc:spChg>
        <pc:spChg chg="add del">
          <ac:chgData name="Ashwini_Jewalikar" userId="S::aajewalikar@pictsctr.onmicrosoft.com::16489950-2e17-4e08-86e4-2f780b95dd05" providerId="AD" clId="Web-{DA1E4138-E4D9-43FB-A686-3EC518AEC906}" dt="2020-09-28T08:47:49.920" v="73"/>
          <ac:spMkLst>
            <pc:docMk/>
            <pc:sldMk cId="2730737972" sldId="258"/>
            <ac:spMk id="11" creationId="{E223798C-12AD-4B0C-A50C-D676347D67CF}"/>
          </ac:spMkLst>
        </pc:spChg>
        <pc:spChg chg="add">
          <ac:chgData name="Ashwini_Jewalikar" userId="S::aajewalikar@pictsctr.onmicrosoft.com::16489950-2e17-4e08-86e4-2f780b95dd05" providerId="AD" clId="Web-{DA1E4138-E4D9-43FB-A686-3EC518AEC906}" dt="2020-09-28T08:47:49.920" v="73"/>
          <ac:spMkLst>
            <pc:docMk/>
            <pc:sldMk cId="2730737972" sldId="258"/>
            <ac:spMk id="16" creationId="{BEE73255-8084-4DF9-BB0B-15EAC92E2CB9}"/>
          </ac:spMkLst>
        </pc:spChg>
        <pc:spChg chg="add">
          <ac:chgData name="Ashwini_Jewalikar" userId="S::aajewalikar@pictsctr.onmicrosoft.com::16489950-2e17-4e08-86e4-2f780b95dd05" providerId="AD" clId="Web-{DA1E4138-E4D9-43FB-A686-3EC518AEC906}" dt="2020-09-28T08:47:49.920" v="73"/>
          <ac:spMkLst>
            <pc:docMk/>
            <pc:sldMk cId="2730737972" sldId="258"/>
            <ac:spMk id="18" creationId="{67048353-8981-459A-9BC6-9711CE462E06}"/>
          </ac:spMkLst>
        </pc:spChg>
        <pc:picChg chg="add mod ord">
          <ac:chgData name="Ashwini_Jewalikar" userId="S::aajewalikar@pictsctr.onmicrosoft.com::16489950-2e17-4e08-86e4-2f780b95dd05" providerId="AD" clId="Web-{DA1E4138-E4D9-43FB-A686-3EC518AEC906}" dt="2020-09-28T08:47:49.920" v="73"/>
          <ac:picMkLst>
            <pc:docMk/>
            <pc:sldMk cId="2730737972" sldId="258"/>
            <ac:picMk id="4" creationId="{63B62859-9C84-4A39-A3F4-E9A39BB4AE03}"/>
          </ac:picMkLst>
        </pc:picChg>
        <pc:picChg chg="add del mod">
          <ac:chgData name="Ashwini_Jewalikar" userId="S::aajewalikar@pictsctr.onmicrosoft.com::16489950-2e17-4e08-86e4-2f780b95dd05" providerId="AD" clId="Web-{DA1E4138-E4D9-43FB-A686-3EC518AEC906}" dt="2020-09-28T08:45:21.432" v="63"/>
          <ac:picMkLst>
            <pc:docMk/>
            <pc:sldMk cId="2730737972" sldId="258"/>
            <ac:picMk id="5" creationId="{C2AB9041-DEB6-4C7B-8A61-707EE809EC2E}"/>
          </ac:picMkLst>
        </pc:picChg>
      </pc:sldChg>
      <pc:sldChg chg="addSp delSp modSp new mod ord setBg">
        <pc:chgData name="Ashwini_Jewalikar" userId="S::aajewalikar@pictsctr.onmicrosoft.com::16489950-2e17-4e08-86e4-2f780b95dd05" providerId="AD" clId="Web-{DA1E4138-E4D9-43FB-A686-3EC518AEC906}" dt="2020-09-28T08:47:43.498" v="72"/>
        <pc:sldMkLst>
          <pc:docMk/>
          <pc:sldMk cId="2664434221" sldId="259"/>
        </pc:sldMkLst>
        <pc:spChg chg="mod">
          <ac:chgData name="Ashwini_Jewalikar" userId="S::aajewalikar@pictsctr.onmicrosoft.com::16489950-2e17-4e08-86e4-2f780b95dd05" providerId="AD" clId="Web-{DA1E4138-E4D9-43FB-A686-3EC518AEC906}" dt="2020-09-28T08:47:29.732" v="71"/>
          <ac:spMkLst>
            <pc:docMk/>
            <pc:sldMk cId="2664434221" sldId="259"/>
            <ac:spMk id="2" creationId="{23984CFD-607E-4FC2-8D5A-29B00318B0A3}"/>
          </ac:spMkLst>
        </pc:spChg>
        <pc:spChg chg="del">
          <ac:chgData name="Ashwini_Jewalikar" userId="S::aajewalikar@pictsctr.onmicrosoft.com::16489950-2e17-4e08-86e4-2f780b95dd05" providerId="AD" clId="Web-{DA1E4138-E4D9-43FB-A686-3EC518AEC906}" dt="2020-09-28T08:45:23.197" v="64"/>
          <ac:spMkLst>
            <pc:docMk/>
            <pc:sldMk cId="2664434221" sldId="259"/>
            <ac:spMk id="3" creationId="{F36ACD45-67FF-4EEF-B90F-C32F28DD7A2F}"/>
          </ac:spMkLst>
        </pc:spChg>
        <pc:spChg chg="add del mod">
          <ac:chgData name="Ashwini_Jewalikar" userId="S::aajewalikar@pictsctr.onmicrosoft.com::16489950-2e17-4e08-86e4-2f780b95dd05" providerId="AD" clId="Web-{DA1E4138-E4D9-43FB-A686-3EC518AEC906}" dt="2020-09-28T08:47:25.701" v="70"/>
          <ac:spMkLst>
            <pc:docMk/>
            <pc:sldMk cId="2664434221" sldId="259"/>
            <ac:spMk id="6" creationId="{0EDBB8DD-D6E4-4369-9C31-3D836A9CA494}"/>
          </ac:spMkLst>
        </pc:spChg>
        <pc:spChg chg="add">
          <ac:chgData name="Ashwini_Jewalikar" userId="S::aajewalikar@pictsctr.onmicrosoft.com::16489950-2e17-4e08-86e4-2f780b95dd05" providerId="AD" clId="Web-{DA1E4138-E4D9-43FB-A686-3EC518AEC906}" dt="2020-09-28T08:47:29.732" v="71"/>
          <ac:spMkLst>
            <pc:docMk/>
            <pc:sldMk cId="2664434221" sldId="259"/>
            <ac:spMk id="12" creationId="{16C5FA50-8D52-4617-AF91-5C7B1C8352F1}"/>
          </ac:spMkLst>
        </pc:spChg>
        <pc:spChg chg="add">
          <ac:chgData name="Ashwini_Jewalikar" userId="S::aajewalikar@pictsctr.onmicrosoft.com::16489950-2e17-4e08-86e4-2f780b95dd05" providerId="AD" clId="Web-{DA1E4138-E4D9-43FB-A686-3EC518AEC906}" dt="2020-09-28T08:47:29.732" v="71"/>
          <ac:spMkLst>
            <pc:docMk/>
            <pc:sldMk cId="2664434221" sldId="259"/>
            <ac:spMk id="14" creationId="{E223798C-12AD-4B0C-A50C-D676347D67CF}"/>
          </ac:spMkLst>
        </pc:spChg>
        <pc:picChg chg="add del mod ord">
          <ac:chgData name="Ashwini_Jewalikar" userId="S::aajewalikar@pictsctr.onmicrosoft.com::16489950-2e17-4e08-86e4-2f780b95dd05" providerId="AD" clId="Web-{DA1E4138-E4D9-43FB-A686-3EC518AEC906}" dt="2020-09-28T08:45:34.901" v="69"/>
          <ac:picMkLst>
            <pc:docMk/>
            <pc:sldMk cId="2664434221" sldId="259"/>
            <ac:picMk id="4" creationId="{F89665FF-05E0-475D-A2B7-5878FA01C859}"/>
          </ac:picMkLst>
        </pc:picChg>
        <pc:picChg chg="add mod ord">
          <ac:chgData name="Ashwini_Jewalikar" userId="S::aajewalikar@pictsctr.onmicrosoft.com::16489950-2e17-4e08-86e4-2f780b95dd05" providerId="AD" clId="Web-{DA1E4138-E4D9-43FB-A686-3EC518AEC906}" dt="2020-09-28T08:47:29.732" v="71"/>
          <ac:picMkLst>
            <pc:docMk/>
            <pc:sldMk cId="2664434221" sldId="259"/>
            <ac:picMk id="7" creationId="{9793ED9C-69DB-4D46-AF15-C3BFA9ACAE88}"/>
          </ac:picMkLst>
        </pc:picChg>
      </pc:sldChg>
      <pc:sldChg chg="addSp delSp modSp new mod setBg">
        <pc:chgData name="Ashwini_Jewalikar" userId="S::aajewalikar@pictsctr.onmicrosoft.com::16489950-2e17-4e08-86e4-2f780b95dd05" providerId="AD" clId="Web-{DA1E4138-E4D9-43FB-A686-3EC518AEC906}" dt="2020-09-28T08:48:51.203" v="79" actId="14100"/>
        <pc:sldMkLst>
          <pc:docMk/>
          <pc:sldMk cId="3521203928" sldId="260"/>
        </pc:sldMkLst>
        <pc:spChg chg="mod">
          <ac:chgData name="Ashwini_Jewalikar" userId="S::aajewalikar@pictsctr.onmicrosoft.com::16489950-2e17-4e08-86e4-2f780b95dd05" providerId="AD" clId="Web-{DA1E4138-E4D9-43FB-A686-3EC518AEC906}" dt="2020-09-28T08:48:36" v="76"/>
          <ac:spMkLst>
            <pc:docMk/>
            <pc:sldMk cId="3521203928" sldId="260"/>
            <ac:spMk id="2" creationId="{2DDA4E3D-4D2D-4868-8D1C-EEB4431C0261}"/>
          </ac:spMkLst>
        </pc:spChg>
        <pc:spChg chg="del">
          <ac:chgData name="Ashwini_Jewalikar" userId="S::aajewalikar@pictsctr.onmicrosoft.com::16489950-2e17-4e08-86e4-2f780b95dd05" providerId="AD" clId="Web-{DA1E4138-E4D9-43FB-A686-3EC518AEC906}" dt="2020-09-28T08:48:32.453" v="75"/>
          <ac:spMkLst>
            <pc:docMk/>
            <pc:sldMk cId="3521203928" sldId="260"/>
            <ac:spMk id="3" creationId="{1B24B5F7-2EE9-4EB9-8288-F1AA0B311075}"/>
          </ac:spMkLst>
        </pc:spChg>
        <pc:spChg chg="add">
          <ac:chgData name="Ashwini_Jewalikar" userId="S::aajewalikar@pictsctr.onmicrosoft.com::16489950-2e17-4e08-86e4-2f780b95dd05" providerId="AD" clId="Web-{DA1E4138-E4D9-43FB-A686-3EC518AEC906}" dt="2020-09-28T08:48:36" v="76"/>
          <ac:spMkLst>
            <pc:docMk/>
            <pc:sldMk cId="3521203928" sldId="260"/>
            <ac:spMk id="9" creationId="{16C5FA50-8D52-4617-AF91-5C7B1C8352F1}"/>
          </ac:spMkLst>
        </pc:spChg>
        <pc:spChg chg="add">
          <ac:chgData name="Ashwini_Jewalikar" userId="S::aajewalikar@pictsctr.onmicrosoft.com::16489950-2e17-4e08-86e4-2f780b95dd05" providerId="AD" clId="Web-{DA1E4138-E4D9-43FB-A686-3EC518AEC906}" dt="2020-09-28T08:48:36" v="76"/>
          <ac:spMkLst>
            <pc:docMk/>
            <pc:sldMk cId="3521203928" sldId="260"/>
            <ac:spMk id="11" creationId="{E223798C-12AD-4B0C-A50C-D676347D67CF}"/>
          </ac:spMkLst>
        </pc:spChg>
        <pc:picChg chg="add mod ord">
          <ac:chgData name="Ashwini_Jewalikar" userId="S::aajewalikar@pictsctr.onmicrosoft.com::16489950-2e17-4e08-86e4-2f780b95dd05" providerId="AD" clId="Web-{DA1E4138-E4D9-43FB-A686-3EC518AEC906}" dt="2020-09-28T08:48:51.203" v="79" actId="14100"/>
          <ac:picMkLst>
            <pc:docMk/>
            <pc:sldMk cId="3521203928" sldId="260"/>
            <ac:picMk id="4" creationId="{8621E63C-02AC-4A49-BC48-B7B6D24D0452}"/>
          </ac:picMkLst>
        </pc:picChg>
      </pc:sldChg>
      <pc:sldChg chg="modSp new">
        <pc:chgData name="Ashwini_Jewalikar" userId="S::aajewalikar@pictsctr.onmicrosoft.com::16489950-2e17-4e08-86e4-2f780b95dd05" providerId="AD" clId="Web-{DA1E4138-E4D9-43FB-A686-3EC518AEC906}" dt="2020-09-28T09:00:52.896" v="580" actId="20577"/>
        <pc:sldMkLst>
          <pc:docMk/>
          <pc:sldMk cId="1141901777" sldId="261"/>
        </pc:sldMkLst>
        <pc:spChg chg="mod">
          <ac:chgData name="Ashwini_Jewalikar" userId="S::aajewalikar@pictsctr.onmicrosoft.com::16489950-2e17-4e08-86e4-2f780b95dd05" providerId="AD" clId="Web-{DA1E4138-E4D9-43FB-A686-3EC518AEC906}" dt="2020-09-28T09:00:52.896" v="580" actId="20577"/>
          <ac:spMkLst>
            <pc:docMk/>
            <pc:sldMk cId="1141901777" sldId="261"/>
            <ac:spMk id="2" creationId="{19F9B8D7-1E12-437E-9042-29CC59920032}"/>
          </ac:spMkLst>
        </pc:spChg>
        <pc:spChg chg="mod">
          <ac:chgData name="Ashwini_Jewalikar" userId="S::aajewalikar@pictsctr.onmicrosoft.com::16489950-2e17-4e08-86e4-2f780b95dd05" providerId="AD" clId="Web-{DA1E4138-E4D9-43FB-A686-3EC518AEC906}" dt="2020-09-28T09:00:33.458" v="553" actId="20577"/>
          <ac:spMkLst>
            <pc:docMk/>
            <pc:sldMk cId="1141901777" sldId="261"/>
            <ac:spMk id="3" creationId="{237331A9-0AD4-4BEA-A8D3-6C44127B5B62}"/>
          </ac:spMkLst>
        </pc:spChg>
      </pc:sldChg>
      <pc:sldChg chg="addSp delSp modSp new">
        <pc:chgData name="Ashwini_Jewalikar" userId="S::aajewalikar@pictsctr.onmicrosoft.com::16489950-2e17-4e08-86e4-2f780b95dd05" providerId="AD" clId="Web-{DA1E4138-E4D9-43FB-A686-3EC518AEC906}" dt="2020-09-28T08:52:06.397" v="130" actId="14100"/>
        <pc:sldMkLst>
          <pc:docMk/>
          <pc:sldMk cId="3594505743" sldId="262"/>
        </pc:sldMkLst>
        <pc:spChg chg="mod">
          <ac:chgData name="Ashwini_Jewalikar" userId="S::aajewalikar@pictsctr.onmicrosoft.com::16489950-2e17-4e08-86e4-2f780b95dd05" providerId="AD" clId="Web-{DA1E4138-E4D9-43FB-A686-3EC518AEC906}" dt="2020-09-28T08:50:47.801" v="122" actId="20577"/>
          <ac:spMkLst>
            <pc:docMk/>
            <pc:sldMk cId="3594505743" sldId="262"/>
            <ac:spMk id="2" creationId="{8C5B4A97-D703-443A-9324-8AD34485E626}"/>
          </ac:spMkLst>
        </pc:spChg>
        <pc:spChg chg="del">
          <ac:chgData name="Ashwini_Jewalikar" userId="S::aajewalikar@pictsctr.onmicrosoft.com::16489950-2e17-4e08-86e4-2f780b95dd05" providerId="AD" clId="Web-{DA1E4138-E4D9-43FB-A686-3EC518AEC906}" dt="2020-09-28T08:51:57.740" v="125"/>
          <ac:spMkLst>
            <pc:docMk/>
            <pc:sldMk cId="3594505743" sldId="262"/>
            <ac:spMk id="3" creationId="{A8284230-4D63-407E-8C69-AB403BB0A5FA}"/>
          </ac:spMkLst>
        </pc:spChg>
        <pc:picChg chg="add mod ord">
          <ac:chgData name="Ashwini_Jewalikar" userId="S::aajewalikar@pictsctr.onmicrosoft.com::16489950-2e17-4e08-86e4-2f780b95dd05" providerId="AD" clId="Web-{DA1E4138-E4D9-43FB-A686-3EC518AEC906}" dt="2020-09-28T08:52:06.397" v="130" actId="14100"/>
          <ac:picMkLst>
            <pc:docMk/>
            <pc:sldMk cId="3594505743" sldId="262"/>
            <ac:picMk id="4" creationId="{C3AA4145-D276-41A2-8477-1B307FBF5283}"/>
          </ac:picMkLst>
        </pc:picChg>
      </pc:sldChg>
      <pc:sldChg chg="modSp new">
        <pc:chgData name="Ashwini_Jewalikar" userId="S::aajewalikar@pictsctr.onmicrosoft.com::16489950-2e17-4e08-86e4-2f780b95dd05" providerId="AD" clId="Web-{DA1E4138-E4D9-43FB-A686-3EC518AEC906}" dt="2020-09-28T08:54:34.135" v="360" actId="20577"/>
        <pc:sldMkLst>
          <pc:docMk/>
          <pc:sldMk cId="3964483101" sldId="263"/>
        </pc:sldMkLst>
        <pc:spChg chg="mod">
          <ac:chgData name="Ashwini_Jewalikar" userId="S::aajewalikar@pictsctr.onmicrosoft.com::16489950-2e17-4e08-86e4-2f780b95dd05" providerId="AD" clId="Web-{DA1E4138-E4D9-43FB-A686-3EC518AEC906}" dt="2020-09-28T08:54:34.135" v="360" actId="20577"/>
          <ac:spMkLst>
            <pc:docMk/>
            <pc:sldMk cId="3964483101" sldId="263"/>
            <ac:spMk id="2" creationId="{A1C15ED9-E5F6-45AE-A487-CBEC85D326EB}"/>
          </ac:spMkLst>
        </pc:spChg>
        <pc:spChg chg="mod">
          <ac:chgData name="Ashwini_Jewalikar" userId="S::aajewalikar@pictsctr.onmicrosoft.com::16489950-2e17-4e08-86e4-2f780b95dd05" providerId="AD" clId="Web-{DA1E4138-E4D9-43FB-A686-3EC518AEC906}" dt="2020-09-28T08:54:24.682" v="355" actId="14100"/>
          <ac:spMkLst>
            <pc:docMk/>
            <pc:sldMk cId="3964483101" sldId="263"/>
            <ac:spMk id="3" creationId="{05EE3BF1-419E-48FB-8580-A604B59307DF}"/>
          </ac:spMkLst>
        </pc:spChg>
      </pc:sldChg>
      <pc:sldChg chg="modSp new">
        <pc:chgData name="Ashwini_Jewalikar" userId="S::aajewalikar@pictsctr.onmicrosoft.com::16489950-2e17-4e08-86e4-2f780b95dd05" providerId="AD" clId="Web-{DA1E4138-E4D9-43FB-A686-3EC518AEC906}" dt="2020-09-28T08:55:37.637" v="466" actId="20577"/>
        <pc:sldMkLst>
          <pc:docMk/>
          <pc:sldMk cId="1789993704" sldId="264"/>
        </pc:sldMkLst>
        <pc:spChg chg="mod">
          <ac:chgData name="Ashwini_Jewalikar" userId="S::aajewalikar@pictsctr.onmicrosoft.com::16489950-2e17-4e08-86e4-2f780b95dd05" providerId="AD" clId="Web-{DA1E4138-E4D9-43FB-A686-3EC518AEC906}" dt="2020-09-28T08:54:42.917" v="370" actId="20577"/>
          <ac:spMkLst>
            <pc:docMk/>
            <pc:sldMk cId="1789993704" sldId="264"/>
            <ac:spMk id="2" creationId="{A023C480-EB2B-4C32-833A-83A39899B202}"/>
          </ac:spMkLst>
        </pc:spChg>
        <pc:spChg chg="mod">
          <ac:chgData name="Ashwini_Jewalikar" userId="S::aajewalikar@pictsctr.onmicrosoft.com::16489950-2e17-4e08-86e4-2f780b95dd05" providerId="AD" clId="Web-{DA1E4138-E4D9-43FB-A686-3EC518AEC906}" dt="2020-09-28T08:55:37.637" v="466" actId="20577"/>
          <ac:spMkLst>
            <pc:docMk/>
            <pc:sldMk cId="1789993704" sldId="264"/>
            <ac:spMk id="3" creationId="{BF87AB05-C3A4-4ADC-A66B-78C79527C502}"/>
          </ac:spMkLst>
        </pc:spChg>
      </pc:sldChg>
      <pc:sldChg chg="new del">
        <pc:chgData name="Ashwini_Jewalikar" userId="S::aajewalikar@pictsctr.onmicrosoft.com::16489950-2e17-4e08-86e4-2f780b95dd05" providerId="AD" clId="Web-{DA1E4138-E4D9-43FB-A686-3EC518AEC906}" dt="2020-09-28T08:55:51.856" v="470"/>
        <pc:sldMkLst>
          <pc:docMk/>
          <pc:sldMk cId="1490230925" sldId="265"/>
        </pc:sldMkLst>
      </pc:sldChg>
      <pc:sldChg chg="modSp new">
        <pc:chgData name="Ashwini_Jewalikar" userId="S::aajewalikar@pictsctr.onmicrosoft.com::16489950-2e17-4e08-86e4-2f780b95dd05" providerId="AD" clId="Web-{DA1E4138-E4D9-43FB-A686-3EC518AEC906}" dt="2020-09-28T09:00:08.129" v="519" actId="20577"/>
        <pc:sldMkLst>
          <pc:docMk/>
          <pc:sldMk cId="2416385577" sldId="265"/>
        </pc:sldMkLst>
        <pc:spChg chg="mod">
          <ac:chgData name="Ashwini_Jewalikar" userId="S::aajewalikar@pictsctr.onmicrosoft.com::16489950-2e17-4e08-86e4-2f780b95dd05" providerId="AD" clId="Web-{DA1E4138-E4D9-43FB-A686-3EC518AEC906}" dt="2020-09-28T09:00:08.129" v="519" actId="20577"/>
          <ac:spMkLst>
            <pc:docMk/>
            <pc:sldMk cId="2416385577" sldId="265"/>
            <ac:spMk id="2" creationId="{81400C1E-78C6-41D4-A7D1-4A3B520F8100}"/>
          </ac:spMkLst>
        </pc:spChg>
        <pc:spChg chg="mod">
          <ac:chgData name="Ashwini_Jewalikar" userId="S::aajewalikar@pictsctr.onmicrosoft.com::16489950-2e17-4e08-86e4-2f780b95dd05" providerId="AD" clId="Web-{DA1E4138-E4D9-43FB-A686-3EC518AEC906}" dt="2020-09-28T08:59:59.598" v="512" actId="20577"/>
          <ac:spMkLst>
            <pc:docMk/>
            <pc:sldMk cId="2416385577" sldId="265"/>
            <ac:spMk id="3" creationId="{D84D7160-B799-42FE-9BD1-9B57BE6FC0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DHCP:Dynamic</a:t>
            </a:r>
            <a:r>
              <a:rPr lang="en-US" dirty="0">
                <a:cs typeface="Calibri Light"/>
              </a:rPr>
              <a:t> Host configuration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B8D7-1E12-437E-9042-29CC599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Check the assigned IP-MAC mapping in file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31A9-0AD4-4BEA-A8D3-6C44127B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Vi /var/lib/</a:t>
            </a:r>
            <a:r>
              <a:rPr lang="en-US" dirty="0" err="1">
                <a:cs typeface="Calibri"/>
              </a:rPr>
              <a:t>dhcp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dhcpd.leases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4190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4A97-D703-443A-9324-8AD34485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Installation and configuration of DHCP Server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Installation of SW on remote system</a:t>
            </a:r>
            <a:endParaRPr lang="en-US" dirty="0"/>
          </a:p>
        </p:txBody>
      </p:sp>
      <p:pic>
        <p:nvPicPr>
          <p:cNvPr id="4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C3AA4145-D276-41A2-8477-1B307FBF5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491" y="2048505"/>
            <a:ext cx="8008225" cy="3971267"/>
          </a:xfrm>
        </p:spPr>
      </p:pic>
    </p:spTree>
    <p:extLst>
      <p:ext uri="{BB962C8B-B14F-4D97-AF65-F5344CB8AC3E}">
        <p14:creationId xmlns:p14="http://schemas.microsoft.com/office/powerpoint/2010/main" val="359450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5FB8-7345-491C-8470-533ABA24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State diagram(Client)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8BEDF2E-3D8D-41BA-8A09-4D5EBBA78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991519"/>
            <a:ext cx="4876800" cy="4019550"/>
          </a:xfrm>
        </p:spPr>
      </p:pic>
    </p:spTree>
    <p:extLst>
      <p:ext uri="{BB962C8B-B14F-4D97-AF65-F5344CB8AC3E}">
        <p14:creationId xmlns:p14="http://schemas.microsoft.com/office/powerpoint/2010/main" val="99406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84CFD-607E-4FC2-8D5A-29B00318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793ED9C-69DB-4D46-AF15-C3BFA9ACA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84" r="173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443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5ED9-E5F6-45AE-A487-CBEC85D3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Steps at server 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3BF1-419E-48FB-8580-A604B593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6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Su</a:t>
            </a:r>
          </a:p>
          <a:p>
            <a:r>
              <a:rPr lang="en-US" dirty="0">
                <a:cs typeface="Calibri"/>
              </a:rPr>
              <a:t>Yum install </a:t>
            </a:r>
            <a:r>
              <a:rPr lang="en-US" dirty="0" err="1">
                <a:cs typeface="Calibri"/>
              </a:rPr>
              <a:t>dhcp</a:t>
            </a:r>
          </a:p>
          <a:p>
            <a:r>
              <a:rPr lang="en-US" dirty="0">
                <a:cs typeface="Calibri"/>
              </a:rPr>
              <a:t>Vi /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dhcp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dhcpd.conf</a:t>
            </a:r>
          </a:p>
          <a:p>
            <a:r>
              <a:rPr lang="en-US" dirty="0">
                <a:cs typeface="Calibri"/>
              </a:rPr>
              <a:t>Press Insert key</a:t>
            </a:r>
          </a:p>
          <a:p>
            <a:r>
              <a:rPr lang="en-US" dirty="0">
                <a:cs typeface="Calibri"/>
              </a:rPr>
              <a:t>Update the conf file</a:t>
            </a:r>
          </a:p>
          <a:p>
            <a:r>
              <a:rPr lang="en-US" dirty="0">
                <a:cs typeface="Calibri"/>
              </a:rPr>
              <a:t>Press "ESC" then press" :" then type </a:t>
            </a:r>
            <a:r>
              <a:rPr lang="en-US" dirty="0" err="1">
                <a:cs typeface="Calibri"/>
              </a:rPr>
              <a:t>wq</a:t>
            </a:r>
          </a:p>
          <a:p>
            <a:r>
              <a:rPr lang="en-US" dirty="0" err="1">
                <a:cs typeface="Calibri"/>
              </a:rPr>
              <a:t>Systemctl</a:t>
            </a:r>
            <a:r>
              <a:rPr lang="en-US" dirty="0">
                <a:cs typeface="Calibri"/>
              </a:rPr>
              <a:t> start </a:t>
            </a:r>
            <a:r>
              <a:rPr lang="en-US" dirty="0" err="1">
                <a:cs typeface="Calibri"/>
              </a:rPr>
              <a:t>dhcpd.service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Stsemctl</a:t>
            </a:r>
            <a:r>
              <a:rPr lang="en-US" dirty="0">
                <a:cs typeface="Calibri"/>
              </a:rPr>
              <a:t> enable </a:t>
            </a:r>
            <a:r>
              <a:rPr lang="en-US" dirty="0" err="1">
                <a:cs typeface="Calibri"/>
              </a:rPr>
              <a:t>dhcpd.service</a:t>
            </a:r>
          </a:p>
        </p:txBody>
      </p:sp>
    </p:spTree>
    <p:extLst>
      <p:ext uri="{BB962C8B-B14F-4D97-AF65-F5344CB8AC3E}">
        <p14:creationId xmlns:p14="http://schemas.microsoft.com/office/powerpoint/2010/main" val="396448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C480-EB2B-4C32-833A-83A39899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Client 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AB05-C3A4-4ADC-A66B-78C79527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Change the network setting to obtain IP automatic (DHCP)</a:t>
            </a:r>
          </a:p>
          <a:p>
            <a:r>
              <a:rPr lang="en-US" dirty="0">
                <a:cs typeface="Calibri"/>
              </a:rPr>
              <a:t>Make ethernet interface ON/OFF</a:t>
            </a:r>
          </a:p>
          <a:p>
            <a:r>
              <a:rPr lang="en-US" dirty="0">
                <a:cs typeface="Calibri"/>
              </a:rPr>
              <a:t>Type ifconfig to see the assigned IP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99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8C410-9955-4B19-AC7B-26767224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2C2C2C"/>
                </a:solidFill>
              </a:rPr>
              <a:t>/etc/dhcp/dhcpd.conf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3B62859-9C84-4A39-A3F4-E9A39BB4A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430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073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0C1E-78C6-41D4-A7D1-4A3B520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Sample conf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7160-B799-42FE-9BD1-9B57BE6F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Consolas"/>
              </a:rPr>
              <a:t>subnet 192.5.5.0 netmask 255.255.255.224 {
  range 192.5.5.26 192.5.5.30;
  option name-servers www.pict.edu;
  option domain-name "pict.edu";
  option routers 192.5.5.1;
  option subnet-mask 255.255.255.224;
  option broadcast-address 192.5.5.31;
  default-lease-time 600;
  max-lease-time 7200;
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8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A4E3D-4D2D-4868-8D1C-EEB4431C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21E63C-02AC-4A49-BC48-B7B6D24D0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04" r="1" b="20971"/>
          <a:stretch/>
        </p:blipFill>
        <p:spPr>
          <a:xfrm>
            <a:off x="976251" y="942538"/>
            <a:ext cx="5560395" cy="47951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120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C87D091EDDD4BBEC9F87DB509C5F9" ma:contentTypeVersion="7" ma:contentTypeDescription="Create a new document." ma:contentTypeScope="" ma:versionID="42b7c9031682f041926d3e8da893323a">
  <xsd:schema xmlns:xsd="http://www.w3.org/2001/XMLSchema" xmlns:xs="http://www.w3.org/2001/XMLSchema" xmlns:p="http://schemas.microsoft.com/office/2006/metadata/properties" xmlns:ns2="3785144a-3e0c-437d-8b73-849c7e9d48e7" targetNamespace="http://schemas.microsoft.com/office/2006/metadata/properties" ma:root="true" ma:fieldsID="09abb291a607739677da2bb8e5015336" ns2:_="">
    <xsd:import namespace="3785144a-3e0c-437d-8b73-849c7e9d48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5144a-3e0c-437d-8b73-849c7e9d4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09BA51-21AC-4474-A0A5-9233F324F48B}"/>
</file>

<file path=customXml/itemProps2.xml><?xml version="1.0" encoding="utf-8"?>
<ds:datastoreItem xmlns:ds="http://schemas.openxmlformats.org/officeDocument/2006/customXml" ds:itemID="{FED37ECA-5542-43BF-BD94-FD2FAF7711CB}"/>
</file>

<file path=customXml/itemProps3.xml><?xml version="1.0" encoding="utf-8"?>
<ds:datastoreItem xmlns:ds="http://schemas.openxmlformats.org/officeDocument/2006/customXml" ds:itemID="{41F66338-F655-4792-BD25-9B1F5079FAF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DHCP:Dynamic Host configuration Protocol</vt:lpstr>
      <vt:lpstr>Installation and configuration of DHCP Server Installation of SW on remote system</vt:lpstr>
      <vt:lpstr>State diagram(Client)</vt:lpstr>
      <vt:lpstr>PowerPoint Presentation</vt:lpstr>
      <vt:lpstr>Steps at server side</vt:lpstr>
      <vt:lpstr>Client side</vt:lpstr>
      <vt:lpstr>/etc/dhcp/dhcpd.conf</vt:lpstr>
      <vt:lpstr>Sample conf file</vt:lpstr>
      <vt:lpstr>PowerPoint Presentation</vt:lpstr>
      <vt:lpstr>Check the assigned IP-MAC mapping in file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</cp:revision>
  <dcterms:created xsi:type="dcterms:W3CDTF">2020-09-28T08:42:09Z</dcterms:created>
  <dcterms:modified xsi:type="dcterms:W3CDTF">2020-09-28T09:00:59Z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0x010100B62C87D091EDDD4BBEC9F87DB509C5F9</vt:lpwstr>
  </property>
</Properties>
</file>