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7.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48.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ink/ink1.xml" ContentType="application/inkml+xml"/>
  <Override PartName="/ppt/ink/ink2.xml" ContentType="application/inkml+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491" r:id="rId2"/>
    <p:sldId id="492" r:id="rId3"/>
    <p:sldId id="493" r:id="rId4"/>
    <p:sldId id="496" r:id="rId5"/>
    <p:sldId id="497" r:id="rId6"/>
    <p:sldId id="534" r:id="rId7"/>
    <p:sldId id="419" r:id="rId8"/>
    <p:sldId id="458" r:id="rId9"/>
    <p:sldId id="459" r:id="rId10"/>
    <p:sldId id="460" r:id="rId11"/>
    <p:sldId id="461" r:id="rId12"/>
    <p:sldId id="462" r:id="rId13"/>
    <p:sldId id="463" r:id="rId14"/>
    <p:sldId id="464" r:id="rId15"/>
    <p:sldId id="498" r:id="rId16"/>
    <p:sldId id="499" r:id="rId17"/>
    <p:sldId id="535" r:id="rId18"/>
    <p:sldId id="501" r:id="rId19"/>
    <p:sldId id="502" r:id="rId20"/>
    <p:sldId id="465" r:id="rId21"/>
    <p:sldId id="503" r:id="rId22"/>
    <p:sldId id="511" r:id="rId23"/>
    <p:sldId id="512" r:id="rId24"/>
    <p:sldId id="500" r:id="rId25"/>
    <p:sldId id="466" r:id="rId26"/>
    <p:sldId id="467" r:id="rId27"/>
    <p:sldId id="513" r:id="rId28"/>
    <p:sldId id="468" r:id="rId29"/>
    <p:sldId id="514" r:id="rId30"/>
    <p:sldId id="469" r:id="rId31"/>
    <p:sldId id="470" r:id="rId32"/>
    <p:sldId id="504" r:id="rId33"/>
    <p:sldId id="471" r:id="rId34"/>
    <p:sldId id="506" r:id="rId35"/>
    <p:sldId id="520" r:id="rId36"/>
    <p:sldId id="472" r:id="rId37"/>
    <p:sldId id="473" r:id="rId38"/>
    <p:sldId id="521" r:id="rId39"/>
    <p:sldId id="515" r:id="rId40"/>
    <p:sldId id="516" r:id="rId41"/>
    <p:sldId id="517" r:id="rId42"/>
    <p:sldId id="522" r:id="rId43"/>
    <p:sldId id="474" r:id="rId44"/>
    <p:sldId id="518" r:id="rId45"/>
    <p:sldId id="475" r:id="rId46"/>
    <p:sldId id="476" r:id="rId47"/>
    <p:sldId id="477" r:id="rId48"/>
    <p:sldId id="478" r:id="rId49"/>
    <p:sldId id="529" r:id="rId50"/>
    <p:sldId id="523" r:id="rId51"/>
    <p:sldId id="524" r:id="rId52"/>
    <p:sldId id="530" r:id="rId53"/>
    <p:sldId id="525" r:id="rId54"/>
    <p:sldId id="531" r:id="rId55"/>
    <p:sldId id="532" r:id="rId56"/>
    <p:sldId id="481" r:id="rId57"/>
    <p:sldId id="482" r:id="rId58"/>
    <p:sldId id="483" r:id="rId59"/>
    <p:sldId id="533" r:id="rId60"/>
    <p:sldId id="536" r:id="rId61"/>
    <p:sldId id="484" r:id="rId62"/>
    <p:sldId id="485" r:id="rId63"/>
    <p:sldId id="486" r:id="rId64"/>
    <p:sldId id="487" r:id="rId65"/>
    <p:sldId id="488" r:id="rId66"/>
    <p:sldId id="526" r:id="rId67"/>
    <p:sldId id="527" r:id="rId68"/>
    <p:sldId id="528" r:id="rId69"/>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6AF4A5"/>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39" autoAdjust="0"/>
    <p:restoredTop sz="94632" autoAdjust="0"/>
  </p:normalViewPr>
  <p:slideViewPr>
    <p:cSldViewPr>
      <p:cViewPr varScale="1">
        <p:scale>
          <a:sx n="66" d="100"/>
          <a:sy n="66" d="100"/>
        </p:scale>
        <p:origin x="-162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0-16T08:36:23.955"/>
    </inkml:context>
    <inkml:brush xml:id="br0">
      <inkml:brushProperty name="width" value="0.05292" units="cm"/>
      <inkml:brushProperty name="height" value="0.05292" units="cm"/>
      <inkml:brushProperty name="color" value="#FF0000"/>
    </inkml:brush>
  </inkml:definitions>
  <inkml:trace contextRef="#ctx0" brushRef="#br0">2958 4858 125,'0'0'42,"0"0"-25,0 0-9,0 0 1,0 0 1,0 0 3,0 0 7,0 0-2,0 0 4,0 0 1,0 0 1,0 0-1,0 0 2,0 0-2,0 0-4,0 0 0,0 0 4,0 0 0,0 0 1,0 0 3,0 0-4,24-20-2,-24 20 0,12-17-5,-12 17-2,8-18 1,-3 7-3,-5 11 3,8-29-2,-4 14 4,-1-1-2,0 1 1,-1-2 8,-2 17-5,0-33 5,0 18 5,0 15-5,-8-28-3,4 17-1,4 11-3,-15-22-3,5 15-3,-3 1-2,13 6 0,-37-4-1,17 6 3,1 4-6,-7-1-1,2 4 1,2 1-1,-2 2 2,3 0 2,-2 0-8,8 3 2,-2-5 0,4 2-3,3 0 0,1-1 5,5 2-3,4-13-1,-4 22 4,4-22-2,4 27-3,2-11 3,3-1-5,-1 2 5,3 2 0,2 0 3,1 2 4,3 2-2,-2-1-1,2 2 5,-2 0-6,-1 1 3,-3 1-4,1-2 3,-6 3 2,0-1 0,-4 5-4,-4-1 1,-4 4 1,-8 1-2,-1-3 5,1 0-1,-5-5 0,-2-2-2,-1-5-1,4-5 1,-6-8 10,5-1-3,-2-6 0,0-4 2,-2-3-5,3-7 1,1-1-1,-2-6-1,5-4-4,-2-1 4,8-3-2,-1 0-1,3 4-5,4-1 2,1 2-3,3 0 5,0 3-6,3 3 1,1 0 2,-1 3-1,4-1-4,2 4 4,-1 3-7,3 0 3,-11 9-2,21-8 5,-21 8-6,25 0 6,-25 0-4,28 12 3,-11-7 1,-2 4-2,1 6 1,2-4 2,-3 0-2,3 2 0,0 0 4,-3-1-3,2 0-1,-1-1 4,-1-1-8,0-2 8,2 0-1,-1-3 0,2-3 4,0 0-5,-18-2-3,41-4 8,-17-4-3,-2-2-2,4 1 0,-3-3 0,1 0-2,-2-4-3,-2 3-1,1-4 4,-5 0-2,0 2 0,-2-3-4,0 1 3,-7 2 0,2 2 1,-5-1-4,3 2 11,-7 12-9,4-20 3,-4 20-1,2-16-3,-2 16 3,0 0 1,-10-17-2,10 17 1,0 0 4,-23 0-1,23 0-2,0 0-1,-34 21 8,23-8-1,0 1 0,1 5 10,-1 0-15,4 2 3,2 0 3,0 1-6,3-1 1,2 0 10,0 3-8,5-2 2,-1-1 2,4 0-7,-3-4 0,6 0 0,0-3-4,5 1 4,-4-5 0,5-3-3,0-3-1,0-1-2,-17-3 4,36 0-2,-20-5 0,0-1 0,0-1-3,2-4 5,-1-6 0,-3 3-2,-1-3 4,0-2-5,-3 1 0,-1-1 5,-1 2-5,-1 0 4,-3 2 2,2 0-7,-4-1 8,-2 16 6,6-22-2,-6 22-1,5-18 4,-5 18-6,2-15 0,-2 15 8,0 0-10,0 0 1,0 0 8,0 0-11,0 0 2,0 0 2,0 0-3,0 0 6,0 0-1,-40 33-1,32-20 1,3 2-4,0-1 11,2 0-5,3-14-8,-2 25 6,0-11-3,2-14 5,4 23-7,-4-23 8,3 23-8,2-14 6,-5-9-2,10 13-10,-10-13 8,16 9 3,-16-9-6,20 3 1,-20-3 4,0 0-10,37-12-2,-25 5 3,1-4-1,2-5 3,-2 3-2,-1-4 3,-1-1-2,-2 3-1,-3 0 7,0 0-4,-2 0 2,0-1 0,-4 16 2,-2-24-5,2 24 0,-10-21 6,2 9-8,-6 4 1,0 1-3,-1 1 2,-4 2 0,2 1-1,17 3-6,-33-4-10,33 4-15,-24 2-21,24-2-14,-22 3-13,22-3-15,0 0-28,-10 8-163,10-8 192</inkml:trace>
  <inkml:trace contextRef="#ctx0" brushRef="#br0" timeOffset="194.6861">3784 4646 844,'0'0'-5,"0"0"-3,-17-16 0,17 16-6,-17-8-1,17 8-3,-25-6 6,25 6 0,-20-5 1,20 5 1,-20-2-6,20 2-6,0 0-8,-24 4-13,24-4-16,-10 9-22,10-9-83,-12 11 56</inkml:trace>
  <inkml:trace contextRef="#ctx0" brushRef="#br0" timeOffset="2121.8511">3512 5060 560,'0'0'39,"-4"19"-8,4-19-1,-4 13-3,4-13-6,0 0-2,0 23-5,0-23-1,0 16-1,0-16 3,4 22 2,0-8 0,1 1 1,2 2-1,-1 0 0,2 2-4,-2 3 1,0-2-1,4 1 5,-4 1-5,-2-4-3,0 2-1,0-3 3,-2 0 3,-2 0-6,0-17-2,-2 29 6,-2-13-4,0-3-1,4-13 5,-10 22-4,10-22 1,-12 13 1,12-13 2,-12 2-8,12-2 2,0 0 1,0 0-2,-12-40-8,12 19 4,2-4-3,2-3 5,2-1-5,2-1-3,0-3-2,4 2 2,-2 6 3,-2 1-2,3 2 4,0 0-4,0 1 2,1 4-2,0 2-2,2 0-6,-3 1 7,3 5 1,1 1-2,0 0 1,-1 4 2,-14 4-2,26-5 1,-26 5 0,23 0 4,-23 0-5,21 5 4,-21-5 2,17 12-4,-11-7 1,-6-5 4,6 22-3,-6-22 1,0 23-2,0-23 5,-8 27-3,2-16 0,6-11 5,-11 21-7,5-14 2,6-7-1,-10 12-1,10-12 0,-13 6 1,13-6-6,0 0 2,0 0 2,0 0-2,-19-31 0,16 18-2,3 13 3,3-32-3,1 14 0,-1 1 5,2-1 4,2 1-4,1 0-5,1 3 9,1-1-8,3-2 1,-3 5 2,4 0-4,-2 0-1,3 5 0,0-3-3,0 5 6,-1 1 0,4 0 0,-18 4 4,25-2-4,-25 2 7,29 6-2,-17-1-1,-2 3 4,3 2-3,-6 2 1,0 1 2,-1 4-1,-4 2-2,-4 0 6,-1 0 1,2 1-2,-3 0 2,-2-3-2,2 0-4,-1 1 4,1-5 3,4-13-4,-9 21 4,9-21 1,-7 15-4,7-15-5,0 0-6,0 0-3,0 0 1,0 0-3,0 0-1,0 0-8,-7-44 2,7 44 0,7-34-3,-2 17 6,0-1-4,5 1 3,-3 2 3,1 0-2,2-1 5,-1 3-3,4 0 2,-3 2 4,3-1-4,0 3 4,0 1-3,1 0-3,-14 8 3,24-6 3,-24 6 8,21 0-8,-21 0 2,19 10 2,-19-10-2,13 16 3,-7-5 0,0 2 1,-2 0 5,0 3 1,-1 1-3,2 0-1,-1 0 3,2 0 1,-2 0-2,0 0-2,2-2 3,3-1-6,-1-2 3,3-1 4,2-2-1,1 0 1,2-6-1,2-1-5,-18-2 0,36-5-3,-15 0-6,3-4 1,-3-3-6,0-3 3,2-4-4,-1 0 5,-4 2 0,-2-4 1,-2 2 3,-1-2 2,0-1 4,-5 4 1,-1 1 7,-1 2 5,0-3 0,-4 5 8,-2 13 6,3-25-9,-3 25-4,-1-19 0,1 19-5,-9-13-4,9 13 2,0 0-2,-18-8-4,18 8 4,0 0-3,0 0 2,-34 25-4,26-13 2,2 3 0,-4 0 0,6 2 0,0 2 1,2 2 0,0-1 1,4 0 3,0 1 0,2-4-2,0 2 0,8-2-3,-4-1 4,5-5 0,-1 1-4,1-5-3,2 1-4,1-6 5,4 0-7,-20-2-1,36-8 1,-15 2-4,0-6-1,-2-3 1,2 0 1,1-5-2,-4-4 3,2 2-5,-8-1 7,1 0 0,-2 4 5,-3-2 7,-1 2 13,-1 4 7,-3-1 2,2 3 2,-5 13 8,7-23-8,-7 23-3,4-18 0,-4 18 3,2-14-13,-2 14-6,0 0-2,0 0-1,0 0 1,0 0 2,0 0-9,0 0 7,0 0-2,0 0-2,-27 43 6,22-31-1,5-12-4,-6 31-2,2-16 2,0 0-4,4-15 4,-4 23-5,1-12 2,3-11-3,-2 19-2,2-19 3,-2 15 2,2-15 2,0 0 4,-3 18-2,3-18-7,0 0-2,0 0 3,0 0-8,0 0-4,0 0 2,33-28-1,-24 13-4,5 3-2,1-5-1,1-3 1,2 3-3,3-1 4,-2 1-1,-1-1-1,1 3 3,2 2 0,-1 1 7,-3 0-3,-2 3 5,-1 3-4,2 1 4,-16 5 7,23-4-2,-23 4 7,0 0 3,25 9-5,-18-2 6,-7-7 1,12 22-2,-8-7-3,-2 2 5,0-1-1,1 4-5,0-1 7,-1 2-4,-2 2-2,2-2 1,0 1-2,0-2-5,2-1 8,-2 0 0,2-2-1,-2-2-1,4-1 9,1-2-9,-7-12 2,17 15 1,-6-13 4,-11-2-7,30-7 1,-14 0 3,1-6-8,0-3 5,2-3 2,3-3-3,-6-5-1,1-2-5,0-1 2,2-7-2,-6 3-1,2 0-3,-5 0 2,-2-2 2,0 3 5,-2-2-3,-2 7 0,0 2 9,-2 0 9,-2 2 11,2 4-1,-2 3 4,0-1-1,0 18-6,0-28-3,0 28-8,-4-17 5,4 17-9,0 0-3,-10-15-5,10 15 1,0 0 2,0 0-2,0 0-2,-24 37-2,20-20 2,0 2-2,2 6 3,-3 4-1,1 0-1,2 2 2,-3 10-5,3-4 13,0 5-2,0 0-4,0-1 1,0-2-1,0 0-2,0-8 2,2-2 8,-2-2-7,2-5-19,-3-2 1,3-2-8,-2-1-3,2-17-16,0 20-34,0-20-42,0 0-67,-8 6-203,8-6 105</inkml:trace>
  <inkml:trace contextRef="#ctx0" brushRef="#br0" timeOffset="2596.2264">5366 4917 1114,'0'0'13,"-9"-9"-6,9 9 2,0 0-13,0 0-2,0 0 0,0 0-5,0 0 0,0 0 3,0 0-2,0 0 7,0 0-2,0 0 0,0 0 2,26-12-2,-26 12 5,28-4-1,-12 3 1,3-4 0,3 3 3,-2-3-2,6 1 2,-1-4 0,3 1-4,-3-3-1,3 3 2,-3 0-1,-2-4 1,-1 4 0,-6-2 4,0 3 2,-4-2 6,-1 1 1,-11 7-9,8-16 9,-8 16-9,0 0 0,0 0 2,0 0 3,-31-21-7,31 21 5,-28-3 0,16 1-2,12 2 1,-29 0-1,29 0-1,-25 0-5,25 0 1,-19 3-2,19-3 0,-17 8-2,17-8 4,-10 11 1,10-11-4,-3 20-1,3-20 5,2 24-6,-2-24 7,10 26-2,-4-9 1,2-1 0,-2 1 3,3 3 6,-3-3 0,3 1-1,-3-2 4,1 1-1,-3 0-1,0-2 10,-4 1-4,0-16 6,-3 28-9,0-13 3,3-15 2,-11 28 0,4-17-15,1 0-12,6-11-3,-11 17-26,11-17-30,-6 9-36,6-9-59,0 0-172,0 0 150</inkml:trace>
  <inkml:trace contextRef="#ctx0" brushRef="#br0" timeOffset="3153.6022">6113 4978 994,'0'0'23,"0"0"-6,0 0-5,0 0 2,0 0-1,0 0 7,0 0 10,0 0 14,0 0 19,0 0-2,0 0 5,-72 0 2,72 0 1,-25-2 0,25 2-2,-22-2-2,22 2-4,-19 0-6,19 0-8,0 0-9,-22 0-3,22 0-5,0 0-3,0 0-1,0 0-5,0 0-1,0 0 1,0 0-2,0 0-4,67 8-1,-37-8 1,2 2 2,6-2-7,-4 0-11,12-2-4,-2 0-4,6-2-1,-4 2-3,1-1 0,-3-1-3,-1-2-9,-1 2-6,-12 1-7,0-2 2,-3 1 0,-8 1-15,-1-1-18,-4 0-17,-14 4-6,0 0-3,10-7 5,-10 7 8,0 0 4,0 0 9,0 0 7,-53-11 5,36 6 8,-2 3 6,0-1 7,-1-2 13,4 3 7,-5-3 0,4 2 8,-3-4 2,4 2 10,-1-3 8,2 3 3,0-1 12,15 6 15,-24-11-7,24 11-7,-16-8 2,16 8-3,-12-10-5,12 10 0,0 0-3,0 0-7,0 0 7,0 0 9,0 0-3,52-6 6,-52 6-1,45 13 3,-21-6-6,-2 3-8,2 1 2,-3 0 2,-3 6-4,-2 5 2,-9 4-7,-4 6-25,-13 11-42,-20 23-48,-17 1-100,-10-1-188,-5 1 98</inkml:trace>
  <inkml:trace contextRef="#ctx0" brushRef="#br0" timeOffset="7046.2868">2473 5565 25,'0'0'14,"0"0"-9,0 0 7,0 0-5,0 0 2,0 0-4,0 0-1,0 0-2,0 0 0,0 0 1,0 0-1,0 0 0,0 0 4,0 0 3,0 0 2,0 0 4,0 0-2,0 0 9,0 0-7,0 0-1,0 0 1,0 0 2,0 0 0,0 0-2,0 0 2,0 0 0,0 0 0,0 0-3,0 0-1,0 0-1,0 0-1,0 0 1,0 0 1,0 0 0,0 0 0,0 0 0,0 0-3,0 0-2,0 0 1,0 0-2,0 0 2,0 0-4,0 0 0,0 0 1,0 0-2,0 0 1,0 0-2,0 0 2,0 0-3,0 0 2,0 0-1,0 0 1,0 0 0,0 0-1,0 0-1,0 0 4,0 0-2,0 0 2,0 0 0,0 0 1,0 0 1,0 0-1,0 0 0,0 0 0,0 0 0,0 0 3,0 0-2,0 0 0,0 0-3,0 0-2,0 0 0,0 0 3,0 0 0,0 0 1,0 0-1,0 0 1,0 0 3,0 0-2,0 0 0,0 0-2,0 0 1,0 0-2,0 0 1,0 0 0,0 0-2,0 0 1,0 0-1,0 0 0,0 0-2,0 0 0,0 0 0,0 0 2,0 0-5,0 0 3,0 0 8,0 0-12,0 0 8,0 0-3,0 0-2,0 0-2,0 0-2,0 0 2,0 0 0,0 0 1,0 0-1,0 0-1,0 0 1,0 0 0,0 0 1,0 0 0,0 0-2,0 0 2,0 0-2,0 0 5,0 0-3,0 0-2,0 0 4,0 0 1,0 0-3,0 0-1,0 0 3,0 0-3,0 0 1,0 0 0,0 0-1,0 0 3,0 0 0,0 0-2,0 0 3,0 0 0,0 0-3,0 0 2,0 0-3,0 0 4,0 0-2,0 0 0,0 0-1,0 0 3,0 0-3,0 0 2,0 0-2,0 0 0,0 0 3,0 0-3,0 0 1,0 0 1,0 0-1,0 0-1,0 0 3,0 0-2,0 0 0,0 0 1,0 0-2,0 0 1,0 0-2,0 0 2,0 0-3,0 0 3,0 0 1,0 0-5,0 0 3,0 0 1,0 0-1,0 0-1,0 0 2,0 0 1,0 0-2,0 0 2,0 0-1,0 0 7,0 0-8,0 0 7,0 0-1,0 0 5,0 0 3,0 0-9,0 0 6,0 0-2,0 0-3,0 0-1,0 0-2,0 0 1,0 0-2,0 0 3,0 0-1,0 0 0,0 0 0,0 0 5,0 0-5,0 0 2,0 0-6,0 0 6,0 0-1,0 0-1,0 0-4,0 0 1,0 0 3,0 0-5,0 0 1,0 0 0,0 0-2,-45-18 7,45 18-7,0 0 3,0 0-5,-21-2 3,21 2-3,0 0 3,0 0-1,-23-3 0,23 3 2,0 0-3,0 0 3,-25 0 0,25 0-4,0 0 2,-19 3 0,19-3 2,-22 7-3,22-7 1,-21 5-1,11-1-1,10-4 4,-26 10 2,11-5-5,0 1 5,0 1-4,1-1 0,-4 2 0,3-1 0,-1 3 0,-3-1 2,2 1-2,-2 1 8,0 2-8,-2-5 3,4 4 1,-2 0 0,2 0-4,-2 0 3,-1 0 8,4-2-1,-1 2-1,-2 0-3,2 2 15,-1-4-5,2 2-5,-1 1 3,-2-2-5,2 4 3,0-2-2,0-2 1,0 2 12,2 1-13,-2-2 3,1 5 1,-4-5-1,4 3 3,-2 1-2,2-1-1,-1 0 0,1 1 1,0-1-6,0-3 5,4 5 2,0-3-3,-1-2-6,2 0 1,3 1 1,-3-1 17,3 0 3,0 2-3,-2-2-2,3 1-3,2 0 1,-1 2-4,0-2-1,-1 3-1,3-1 1,-3 2-2,5-2-5,-2 3 4,0-1 3,2 1-9,-2-1 3,1-1-1,3 4-4,-2-2 5,2-18-3,0 34-1,-2-16 0,2 1 2,2-2-2,-2 0 3,2 0-4,0 0 0,3-2 4,-3 2-5,2-3 2,0 1 1,3 1-2,-1-3 4,-2 1-2,3-2 0,-1 3 3,-6-15 0,12 17-3,-8-6-1,-4-11 1,11 17 1,-4-10 0,-7-7 0,10 13-3,-10-13 3,13 15-1,-13-15 0,10 11 3,-10-11-3,10 7-3,-10-7 5,10 9-9,-10-9 2,0 0 5,10 11-6,-10-11 2,0 0 3,10 7-3,-10-7-1,0 0 6,0 0-2,0 0 6,0 0-5,14 9-2,-14-9 0,0 0 3,0 0-4,0 0-2,0 0-2,0 0-11,0 0-3,0 0-19,0 0-13,0 0-17,0 0-16,0 0-9,0 0-23,0 0-25,0 0-224,8-32 126</inkml:trace>
  <inkml:trace contextRef="#ctx0" brushRef="#br0" timeOffset="7492.3582">1747 6527 931,'0'0'-45,"0"0"5,0 0 4,0 0 4,0 0 6,0 0 9,0 0 13,0 0 7,0 0 6,0 0 0,3-17 1,-3 17 0,0 0-1,0 0 9,0 0-10,0 0 4,0 0 0,0 0-5,0 0 0,0 0 0,0 0-6,0 0 0,0 0-3,0 0 4,0 0-2,0 0-2,0 0 2,0 0 0,0 0 4,0 0-2,26 34 3,-22-27 4,-4-7-1,10 18-1,-10-18 0,14 17 3,-11-10-4,-3-7-3,13 18 2,-6-9 0,-7-9 2,8 16-3,-8-16 7,7 13-3,-7-13-2,5 13 2,-5-13 3,0 15-3,0-15 1,0 0 0,-20 22-1,7-15-5,-1 0 1,-4 1-2,2-1 3,-4-5-1,-1 5 1,0-2-3,2-2 3,-2 2-5,2-1 2,0-1-9,-1 1-9,4 0-12,16-4-16,-26 6-23,14-5-27,12-1-174,-19 5 212</inkml:trace>
  <inkml:trace contextRef="#ctx0" brushRef="#br0" timeOffset="12791.8851">1354 6750 649,'-12'7'-50,"12"-7"12,0 0 15,0 0 8,0 0 11,-13 8 3,13-8 10,0 0 6,0 0 0,0 0 0,0 0 5,0 0-1,0 0-3,0 0 5,0 0-1,0 0-1,0 0 2,0 0-6,0 0 1,0 0-2,0 0-1,0 0-2,0 0-3,0 0-4,0 0 3,0 0-4,0 0-1,0 0 2,0 0-4,51-20 3,-51 20 1,28 0-3,-12 0 2,-16 0 0,32 0-4,-15 0 2,-17 0 1,30 3 0,-17-1 0,-13-2-1,29 2-4,-29-2-1,23 4 2,-9-4 3,-14 0-3,18 1-1,-18-1 5,0 0-3,22 2 1,-22-2 1,0 0 0,19 4 3,-19-4 1,0 0 2,0 0 13,16 2 2,-16-2 9,0 0-2,0 0 2,0 0-4,0 0-5,0 0-3,0 0 3,0 0-12,0 0 4,0 0 1,0 0 7,0 0-13,0 0 1,0 0 2,0 0-6,0 0 5,0 0-6,0 0-6,-33-35 6,33 35 3,0 0-3,-18-9 0,18 9-3,-10-8-3,10 8 4,0 0-5,-16-9 2,16 9 2,0 0-3,-14-8-9,14 8-9,0 0-3,0 0-10,-14-7-10,14 7-9,0 0-3,0 0-4,0 0-6,0 0-12,0 0-11,-28 11-144,28-11 78</inkml:trace>
  <inkml:trace contextRef="#ctx0" brushRef="#br0" timeOffset="13147.3878">1416 6745 561,'0'0'-50,"0"0"8,0 0 13,0 0 4,-24 0 10,24 0 10,0 0 7,0 0 3,0 0 7,-20-5 2,20 5 4,0 0 2,0 0 0,0 0-4,0 0-2,0 0-3,0 0-1,-20-3-2,20 3-1,0 0 0,0 0-1,0 0 0,0 0 1,0 0-3,0 0 0,0 0 0,62 13 0,-51-11-1,-11-2 1,34 5 2,-17-3 1,3 0 3,-3 2-3,3-2-1,-1 0-2,-3 0 0,2-1 0,-2 1 2,-16-2-2,28 4 0,-28-4-1,23 2 2,-23-2 0,20 4 1,-20-4-1,16 2 5,-16-2-7,0 0-2,20 2-3,-20-2-2,0 0-13,0 0-4,0 0-10,0 0-6,0 0-7,0 0-7,0 0-12,0 0-84,0 0 50</inkml:trace>
  <inkml:trace contextRef="#ctx0" brushRef="#br0" timeOffset="13405.9438">1657 6525 367,'0'0'-15,"-2"-15"7,2 15 9,0 0 7,-2-17 2,2 17 1,0 0 1,0 0 3,0 0 0,-4-18-3,4 18 0,0 0 1,0 0-6,0 0 2,0 0-3,0 0 0,0 0 9,0 0 0,0 0-1,0 0 0,0 0-1,0 0-1,0 0 0,17 59 0,-10-44 1,-1-1-3,0 3-16,2-2-19,1 2-32,0-1-47,-3-1-39,0-2 49</inkml:trace>
  <inkml:trace contextRef="#ctx0" brushRef="#br0" timeOffset="16301.9953">21136 7136 222,'0'0'17,"0"0"-13,0 0-4,0 0 3,0 0 3,0 0-2,0 0 8,0 0 6,0 0 8,0 0 11,0 0 5,42 3 11,-42-3-1,0 0 3,18-7 2,-18 7 11,12-5-5,-12 5 9,0 0 11,15-10 7,-15 10 3,0 0 3,13-11 0,-13 11 7,0 0 4,7-13 1,-7 13-2,0 0-1,10-10-5,-10 10-6,0 0-13,0 0-8,0 0-13,0 0-9,10-12-4,-10 12-8,0 0-8,0 0-4,0 0-2,0 0-2,0 0-3,0 0-2,-2 52-2,0-33 0,0 6-2,-1 0 1,0 5-4,-2-2-2,2 4 4,0 6-3,1-1 1,0 0-1,-1 1 1,2-2-9,-1-4-15,-4-3-16,5 2-8,-1-5-12,-3 2-21,2-8-24,3 0-20,0 3-13,0-7-10,0 1-7,0-17-14,5 27-19,1-19-325,-6-8-8</inkml:trace>
  <inkml:trace contextRef="#ctx0" brushRef="#br0" timeOffset="16654.1322">21238 7071 1368,'-6'-20'-42,"-2"1"16,5 2 10,-2 1 29,5 16 9,-4-29 7,4 15 3,0 14-2,1-25-5,-1 25-6,11-27 1,-2 15-4,4 5-4,4 1-2,3 2-6,0 3 1,8 5 1,-1 3 0,7 3-11,-2 4 8,-2 4-1,-3-1 0,-1 6 3,-5-2-1,-2 2-2,-6-2-5,-5 1 6,-6-2-1,-8 2 6,-5-1 1,-5 4-3,-7-4-2,-2 0 0,1-3 3,-4-3-9,-1-2-1,1-4 1,2-1 0,1-1-11,3-3-20,2-2-12,2 1-11,18-3-10,-27 0-20,27 0-19,-15-9-27,15 9-222,0-11 131</inkml:trace>
  <inkml:trace contextRef="#ctx0" brushRef="#br0" timeOffset="18561.8764">21958 7103 999,'16'-4'10,"-2"0"2,-14 4 4,18-12-5,-18 12 11,11-9 4,-11 9 15,7-14 2,-7 14-5,0 0 3,-5-24 4,5 24-4,0 0-4,-17-21-5,7 13-2,-6 3 1,-2 0-10,-4 4 0,-3 2-1,-5 4-4,-5 0 6,-1 4-5,0 6 2,0-1-4,-3 7-4,7-4 0,3 4 2,1 2-6,8-1 5,-2 2-2,9-5 1,5 1-4,4-2 3,4-1 3,0-17-2,15 29 3,-3-14-4,10-6-10,-2 1-5,6-5-8,-1 1-2,5-4-2,-2-4-8,1-1 4,-1-2-5,4-8-2,-3 0 3,1-2 5,-3-3-2,-1 0 8,-3-3-5,-2-2 1,1 2 9,-8 2 4,-1-1 7,0 2 12,-3 4 9,-1 0 7,-1 2 5,-2 0-1,-6 12-4,12-19-4,-12 19-1,6-15-8,-6 15 0,0 0-7,0 0-2,0 0 2,0 0-1,0 0-4,0 0 3,0 0-2,0 0-2,-20 55 1,20-42-1,0-13 4,4 35-5,1-17 0,0-4 1,-1 4-12,4-4-2,2 2-3,1-3-13,0-1-6,4-1-2,-3-1-16,3-2-1,0-3-1,-2 1 1,-13-6 6,30 3-4,-14-4 7,-16 1 5,34-4-2,-14-2 3,-2 1 5,3-4 8,1 0-1,0 0 10,0-3 1,-3 3 3,2-4 6,0-1 8,-1 1-5,0-2 6,0 0 7,-1-3 5,-3 3 3,2-1 3,-4 1 7,2 0-4,-6 2 3,1 0 1,-3 1 0,-2 0-5,1-1 5,-7 13-5,6-21-1,-6 21 0,0-23-5,0 23-3,-4-21 4,4 21-6,-9-21-3,3 11 0,6 10-6,-15-12 0,15 12-2,-19-10 6,19 10-5,-25 2-2,25-2 0,-26 12 0,14-4 0,-3 5 0,2 2 1,-2 2 0,5 3 0,0 2 4,2 2-4,2-2 4,3 6-2,3-5 0,3 1 0,1 2 5,3-6-1,4 1 6,3 0-7,3-4-2,2-3-3,2-1-4,3-3-5,4-4-1,-1-4-4,1 1 3,0-6 0,5-2 0,4-5-3,-2-4 5,5-7-4,-1-4 6,8-13-6,-1-6 2,-6-4-5,-3-1-8,-7 5 1,-6 4 5,-5-2 3,-2 2-6,-4 6 12,-5 0 3,-1-1 1,0 6 10,-2 1 3,0 3 4,-3 3 9,-2 3 6,1 1-5,2 1-3,-3 17-2,0-25-10,0 25 1,-9-10-3,9 10-2,0 0-2,0 0 1,-36 26 1,23-6-3,5 4 4,-3 7-2,3 6 0,-3 1 2,3 2-2,5 2-2,-4 5 4,4-2-1,1-6-2,2 4 7,0-6-11,0-2 7,2-2 0,-2-5-2,2 0 3,-1-7-12,2 0 1,-1-2-6,0-3-3,1-1 0,5-4-6,3-3-10,4-3-3,-15-5-11,36 0-4,-13-5 4,4-3-2,3-5 2,3-2 6,4-7-3,-1 0 1,0-2 9,0-2 7,-5 2 13,-1 3 2,-4 0 25,-3 2 16,1-1 12,-8 5 13,2 2 5,-6 1 6,-1 1 1,-1 3 0,-1-1-3,-9 9-4,15-15-8,-15 15-8,4-11-6,-4 11-8,0 0-1,0 0-2,-38-7-3,19 7-2,19 0-5,-49 7-2,20-2-10,2-1-1,1 1-6,-1-1-1,3 2-2,-2-2-4,7 0-5,2-1-7,0 1-3,17-4-4,-26 7 1,16-5-3,10-2 10,-16 12 0,16-12 2,-12 15-1,12-15-2,-2 21 9,2-21-1,2 27-2,2-14 3,4 5 4,-2-3-1,2 2 3,2 2-2,3-2 2,0 0 0,0 1-2,1-4-5,4 2 5,-2-3 8,4-3-8,-1-1-1,-1-3 4,2-2 0,0-3-1,2-1-7,1-4 8,1-1 0,1-4 0,2-7-3,1 0 4,-1-2-1,1-3-1,-4-3-6,3-2 6,-4 2 0,0-3 2,-3 1 3,-2 3-4,-3 2 6,0-1 7,-4 6 1,-5-2 1,0 4-4,-1-3-2,-5 17-1,2-22-2,-2 22-1,-9-19-4,9 19-2,-12-12 2,12 12-2,-22-2 0,22 2-3,0 0 2,-40 14-2,27-2 3,-2 2-2,4 3 2,-1 3 0,2 3 2,2 2-1,1 0-1,3 1 5,2 0 1,0 3-3,6 0 6,0-2-1,3-1-7,3-1-6,1-4-6,4-2-7,0-2-1,5-4-3,1-3-5,6-4 2,-5-4-4,8-4 2,1-4 0,1-4 5,2-3-7,7-7 7,-3-8-7,11-11 6,-3-9 3,-1-2 0,-3-5 6,-4-2-2,-4-4-2,-3 0 0,-3 2-4,-9 5 11,-6 9 19,-2 1-1,-3 8 11,-5-1 8,0 7 0,-3 3 3,0 1-4,-4 1-9,0 5 6,-1 4-4,-2 1-3,-5 0-1,0 10 5,12 5 7,-30 0-3,30 0 5,-35 23-4,15-2 5,1 8-10,-2 5 2,4 5-5,3 4 1,0 5-6,4-1 14,4 3-1,4-6 1,-1 0-3,6 1 2,-1-1-5,4 4 2,2-9-2,0 2-6,4-3 7,-2-3-3,3-1-15,4-5-29,-2 0-6,2-3-17,4-2-34,2-5-40,-4-6-49,4-3-351,-1-4-30</inkml:trace>
  <inkml:trace contextRef="#ctx0" brushRef="#br0" timeOffset="18745.8572">24416 7057 1575,'-14'-10'40,"3"3"7,11 7 7,-12-12-3,12 12-3,0 0-3,0-19-5,0 19-5,0 0-9,20-23 2,-4 14-2,4-1-5,1 2-3,7-1-29,0 1-34,0 1-47,3 1-52,-3-2-89,2 3-287,-3-2-25</inkml:trace>
  <inkml:trace contextRef="#ctx0" brushRef="#br0" timeOffset="22679.7373">22096 11122 176,'0'0'37,"0"0"-12,0 0-9,0 0-3,0 0 0,0 0-2,0 0 1,0 0 1,11-11-1,-11 11 4,0 0 2,0 0-3,0 0-3,0 0 2,0 0-2,0 0 1,0 0-1,0 0-3,0 0 4,0 0-1,0 0 0,0 0 2,0 0 1,0 0 0,0 0 4,0 0 1,0 0 1,0 0 3,0 0 4,0 0-6,0 0 1,14-7 2,-14 7-4,0 0-4,0 0 3,0 0-4,0 0 2,0 0-5,0 0 1,0 0-4,15-6 1,-15 6-3,0 0 2,19-4-1,-19 4-4,0 0 1,29-1-2,-29 1 2,26 0-4,-26 0 3,23 0-3,-23 0 2,28 1-1,-16-1-2,-12 0 2,26 4-4,-9 0 0,-2-1 4,0 2-1,1 0 2,0 2 0,-2 0-1,1 0-2,0 1 0,0 1 0,-1 1 3,2 1 0,-2 4 2,1-2-2,0 3 5,0-1-1,-3 5-1,1-1 2,-2 3-2,-1 2 6,0 0 7,-1 6 9,-1 1-5,-1 2-2,-3-1 4,-2-3 0,-2 10-2,0 1 10,-4 2-1,0 0 3,-2 8 2,-5-1-4,-2 1 0,-8 14-2,2-10 0,0-9-3,-8 15 0,1-4 3,1-6-2,1-8-2,-7 13-5,3-11 2,-8 7-2,-3 4 1,-1 1-2,-4-5-6,-5 1 5,-2-3-7,-1-1 3,-5 0-5,3-3 2,-5 1-2,1 0 0,4-4-1,-4 0 1,4-1 5,-1 0 4,0-4-2,0 0 0,1-2 2,0-2 0,5-5-5,-11 3 0,6-7-7,-4 4 4,6-5-4,0-6 2,-13 7 0,-3-4-2,9-5 1,2-4-3,2 1 2,-5 0-2,3-4 0,2-1-1,-1 0-1,7-3 2,5 0-1,-2-2-1,3 0-5,5-2 0,3 0-1,0-2-2,4 0-1,4-2 0,-1 0-9,2-1-3,5-2-2,4 0-8,2-3 0,3-1-3,2-2 1,5-1-1,5 14 1,-3-30 2,8 13-2,2 1 6,1-1-1,0-3 3,1 3 3,4-3-3,-1 5 3,3 0 7,-3 0-4,4 1 2,-6 3 2,3 0-2,0 1-1,-5 1 2,-8 9 5,19-13-5,-19 13 2,13-12 2,-13 12-12,11-8 21,-11 8-1,0 0 3,0 0 9,0 0 11,0 0-3,0 0-4,-30 59 1,7-35-7,-7 5 4,-4 3 2,-2-3-2,-15 12-1,0-3-2,8-8 3,8-4-5,-1-2-2,7-4 7,1-1-8,3 1-4,3-7 5,6 0-3,-2 2 4,7-6 5,3 4 1,8-13 2,0 19-3,0-19 2,25 14-7,-3-9-6,6 0-6,3-2-6,3-1-10,8 0-5,1-2-16,-1 5-19,0-3-20,-2 2-21,-8 0-33,-4 1-66,-2 1-241,-10 0 50</inkml:trace>
  <inkml:trace contextRef="#ctx0" brushRef="#br0" timeOffset="23381.9518">19220 14304 1195,'-28'-11'-17,"28"11"0,0 0 6,-7-18 1,7 18 10,0 0 8,-4-17 7,4 17-1,0 0 13,0-20 7,0 20 10,0 0 6,0-19-6,0 19-10,0 0-1,0 0-3,0 0-5,0-19-4,0 19-3,0 0-5,0 0 4,0 0 0,0 0 3,2 55-3,-4-26-1,2 1 0,-2 8 1,0 1 2,-2 7-4,2-3 0,-2 9-2,2 3 3,-2-2 1,-4 3-7,4 2 5,0-3-2,-2-1-3,0-4 4,2-7-5,-3-3-3,3-2 3,0-7-4,1-5 0,-1 1 2,2-7-2,0-3 4,0 1 1,0-1 1,2-17 13,-2 21 5,2-21-6,0 0-3,0 0-6,0 0-8,0 0-1,0 0 0,0 0-2,14-76-3,-11 46-4,-2-1-3,-1-3-1,0-4 4,-4-2-3,0-2-3,-4-3 2,-1-4-9,-3 2 7,-1 1-5,-2 0 2,0-1 4,0 1 0,-2 0-2,3-2 5,0 2-3,2-4 3,6-6-10,0 1-3,8-2-6,4 0 1,10-14-7,8 3 3,6 5 5,8 2-4,2 8 2,0 1 4,5 6-1,3 6 2,-9 12-1,-3 6 6,-6 4 3,1 4-5,-1 7 2,-4 0 6,-2 7-6,0 3-17,2 3-8,-1 5-11,3 4-18,-5 3-25,-4 2-32,-4 1-242,-4 2 118</inkml:trace>
  <inkml:trace contextRef="#ctx0" brushRef="#br0" timeOffset="23882.0159">19082 14533 1001,'-15'6'5,"2"-2"3,13-4 8,-19 3 12,19-3 3,-15 4 12,15-4 15,0 0 12,0 0 9,-21 2 2,21-2 4,0 0-5,0 0-3,0 0-8,0 0-13,0 0-10,0 0-4,0 0-5,0 0-7,41-25 0,-11 12-3,5-1-7,9-3 2,-1 0-2,0 2-4,-4 1 0,-2 3-1,-2 2-5,-5 3-1,2 3 0,-2 0-1,-1 3-2,-1 3-2,-7 0-1,4 5 2,-3 1-2,-6 4 4,1 3 0,-4 1 1,-5 4-4,-1 0 5,-5-2-1,-1 1-5,-4 2 3,-1 1 2,0-3-2,-5 2 0,3-5 1,-3-2-2,1 0 0,-1-1 0,1-5 0,8-9 0,-15 15-1,6-9-6,9-6-3,0 0-11,0 0-2,-29-15-8,29 15-11,-8-31-4,7 10 2,2-5 3,5-5 2,3-6 2,3-3 4,0-9-3,6 3 5,1 0 22,4 5-5,-2-1 10,3 6 2,-1 0-2,-6 9-1,1 2-1,-3 5-13,3 2-13,-4 3-29,1 4-15,-2 3-15,0 3-25,-13 5-19,18-4-58,-8 2-224,-10 2 78</inkml:trace>
  <inkml:trace contextRef="#ctx0" brushRef="#br0" timeOffset="25623.2552">20153 14154 1065,'0'0'-46,"0"0"4,5-15 4,-5 15 15,0 0 12,0 0 9,0 0 8,-21-25 15,21 25 11,-16-9 3,16 9 5,-20-4 6,20 4 6,-32 4 7,11 1 1,-1 3 6,-3 3 1,-3 6 1,1 3-8,0 2 0,-1 7-9,1 1-5,3 5-4,3 1-4,2 2-2,6-3-1,5-1-6,1 0-5,3-4-8,6-2-4,3 1-3,3-3-5,5-2 0,-1-4-7,6 0-4,2-5-3,4-4 3,-1-2-4,-1-6-4,0-3-1,-1-3-3,3-4 0,2-6-6,-2-5-3,0-4 0,-3-5 6,-4-2 2,0 0-1,-3-5 4,0-1 6,-4 0 4,-4 2 15,-1 3 3,-3 1 5,0 1 6,-4 8 4,0-2-5,0 3 1,-1 1 0,-1 2-6,0 1-3,4 15-2,-6-26-3,6 26-2,-8-8 0,8 8-1,0 0-2,0 0 2,-18 30 1,18-30 3,0 35-3,2-13 0,2 3-1,0 2-1,4-1-10,2 3-8,2 1-11,4-7 3,-2 4-10,3-5-5,1-4-10,0-1-5,1-1-1,2-5 1,2-3 1,1 0 5,-3-5-3,0-3 7,0-3 1,3-5 4,-3-2 10,0-4-2,-2-3 5,3-3-3,-7-6 6,6-3 1,-7 0 3,-1-3 12,0 1 10,-5 1 10,-1 2 14,-3 4 5,-3-1 3,-1 2 7,0 3 5,-1 0-2,-3 3-3,2 0 1,-3 1-4,5 16-6,-8-24-6,8 24-6,-10-13-5,10 13-1,0 0-5,0 0 6,0 0-6,0 0 0,-18 34 1,18-15 0,2 0-1,-2 1 4,2 4-7,0 1 0,3 0-2,-3-1 3,0 2-3,0-8 3,-1 2-5,2-3 1,-1 0-1,-2-17-1,3 26 6,-3-15-3,0-11 2,2 20 5,-2-20-6,0 0-2,-5 16-2,5-16 3,0 0-1,0 0-2,0 0-6,0 0-9,0 0-7,0 0-1,0 0 0,9-66-10,2 42 0,3-4 5,2 1 0,-1 1 15,1 2-3,-2 4 8,0 3-1,-2 2 3,1 4 5,-2-1 9,1 4 6,-12 8 13,19-9 3,-19 9 6,17 1-2,-17-1 0,17 15-4,-17-15 1,10 22-5,-5-9 0,-3 3-3,1-2-3,-3-14-1,4 31-2,-4-16-1,0-15-2,0 27 0,0-13-2,0-14-1,-2 24-4,2-24 1,-2 20 3,2-20-2,-3 14-2,3-14-1,0 0-4,-7 14-7,7-14 2,0 0-4,0 0-3,0 0-7,0 0-7,0 0-3,5-53-4,6 30 2,-1-2-5,2-6 3,6 2 16,-3 0 5,0 0 2,2 2 0,-5 1 4,-1 4 4,2 4 3,-1 0 0,-4 5-2,-1-1-5,-1 3-1,-6 11-2,14-11 0,-14 11 4,0 0 3,0 0 4,28 17 1,-24-3 0,2 3 1,-3 2-4,0 1 2,1 4-1,-2 2 0,0 1-1,2-2 1,0-1 1,0-1-2,3 0 0,-3-4-1,0 0 2,3-2-4,1-2-3,-1-1 0,3-3-5,-1-3 4,6-2-4,-15-6-1,26 2-1,-26-2 1,33-10 1,-14-1-1,-2-4-2,5-6-7,0-4-7,1-8 3,-1-2 1,-1 1-1,-6 3 2,-3 0 7,1 2 10,-4 2 6,-3 5 5,1-2 2,-3 4 7,-2 1 0,-2 1-1,0 18-2,-2-33 2,-2 19 0,4 14-5,-5-23 0,1 12-5,4 11-1,-11-12 1,11 12-5,0 0 2,0 0-4,0 0 2,-27 29 1,23-15-1,2 6 2,2 1-2,-2 1 0,2 4-1,2 1 3,1-1 0,0-1-2,3 0-9,0-3-2,1-1-1,1-1-5,3-1-8,2-5 3,-1-2-2,1 0-1,2-7 1,2-1 2,-17-4 0,32-5 4,-12-6 2,2-2 1,1-8-1,5-8-6,4-6 9,8-15-1,0-1 1,3-2-1,-4 0 2,-1 3 0,-8 8 3,-6 5 3,-4 3 9,-3 4 0,-4 1 3,-4 2-1,-3 3 4,-4 0 1,-2 4 1,-4-1 0,-4 1-2,-2 2-3,-2 3 3,2 2-6,-4 1 3,2 4-2,-2 0 0,14 8 0,-30-3-3,30 3-1,-27 9-1,16-1-2,0 2 1,5 2 2,2 4-1,4-16 1,-2 35 1,4-16-2,2 5 2,2 3 1,5-3 0,2 7-5,-2 1 3,6-1-1,-4 1 1,5-1 1,-3 0-3,-2-3 0,-1-4 2,-4 0 0,4-5-1,-4-1 0,-4 0 6,-3-1-5,-2 0 4,-3 0-4,-2-2-10,-4-1-17,1-3-13,-1-2-31,10-9-34,-16 19-39,5-14-95,5-3-334,6-2-71</inkml:trace>
  <inkml:trace contextRef="#ctx0" brushRef="#br0" timeOffset="25766.2697">22045 13970 1702,'0'0'70,"11"-11"-2,-11 11-2,10-9-5,-10 9-2,0 0-7,9-11-11,-9 11-28,0 0-33,0 0-51,4-15-74,-4 15-160,2-8-236,-2 8-45</inkml:trace>
  <inkml:trace contextRef="#ctx0" brushRef="#br0" timeOffset="29493.2984">19456 15279 760,'-20'8'99,"-2"-1"-29,1-4-9,2 3-16,-2-2-10,-1 0 6,-4 1 10,2-1-2,-1 1 13,-1-3 4,-1 3 5,5-3 6,2 1-1,-2-3 4,3 3 2,19-3-1,-32 2 1,19 1-4,13-3-6,-23 2-5,23-2-3,-19 0-5,19 0-8,0 0-4,0 0-2,0 0-5,0 0-2,0 0-2,70-15-5,-14 8-2,20-6-4,20-2-3,7-3-2,6 1-4,14-5 4,7 1-2,1-4 9,0 1 6,-2 0-1,-6 0 0,-9 4-2,-9 4-1,-10 0-4,-14 3-4,-18 2 2,-15 2-6,-13 4-13,-2-1-14,-6 0-17,-1 3-30,-5-1-39,1 0-49,-6 0-45,0-1-47,-2 1-110,-4-1-276,-10 5-120</inkml:trace>
  <inkml:trace contextRef="#ctx0" brushRef="#br0" timeOffset="31635.1247">21836 7890 95,'0'0'9,"-34"-5"-1,14 3 3,1 1-1,19 1 3,-34-6 3,22 4 2,12 2 1,-24-6 4,24 6 4,-19-7-2,19 7-6,0 0 4,-4-12 1,4 12-1,33-10 1,-5 3-1,15-1 0,12 3-5,29-7 8,3 0-3,12 3 5,14 0-8,12-2-1,13 1 0,6 3 0,6-3-6,0 0 2,0 3 0,-1 0 0,-3 0-2,0 2 1,-9 1 4,-5 0-5,-11 2 2,-8 2-1,-12 0-3,-23-2-1,-17 4 0,-12-4-2,-7 2-1,-5 0-1,-5 2-1,-7-2-4,-4 0-6,-4 2-10,-17-2-16,17 4-22,-17-4-33,0 0-125,0 0 72</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0-16T08:59:25.579"/>
    </inkml:context>
    <inkml:brush xml:id="br0">
      <inkml:brushProperty name="width" value="0.05292" units="cm"/>
      <inkml:brushProperty name="height" value="0.05292" units="cm"/>
      <inkml:brushProperty name="color" value="#FF0000"/>
    </inkml:brush>
  </inkml:definitions>
  <inkml:trace contextRef="#ctx0" brushRef="#br0">7689 8531 300,'0'0'23,"19"-12"-18,-19 12 8,0 0 0,0 0 3,0 0 4,0 0 15,0 0-6,0 0 7,11-8-2,-11 8-3,0 0 7,0 0-3,0 0 1,0 0 5,0 0 1,0 0 5,2-20-2,-2 20 5,0 0-1,0 0 8,0 0 0,0 0-2,0 0-2,0 0-2,0 0-5,0 0-1,0 0-1,0-19-2,0 19-2,0 0-4,0 0-7,0 0-2,0 0-4,0 0-3,0 0-2,0 0-3,0 0-4,0 0-5,0 0-3,0 0 13,0 0 6,0 0-3,0 0 1,0 0-1,0 0 0,36 21 6,-36-21-6,13 11 1,-13-11-1,21 10-2,-13-5-4,-8-5-1,17 14 3,-7-7-3,4 0-2,-14-7 2,16 11-2,-5-5 0,-11-6-4,19 10 5,-8-7-3,-11-3 11,22 8 11,-2-7-1,-1-2 6,9-3-2,8-3 0,8-9 2,22-6-3,10-12 3,7 0-3,3-10-3,4-2 4,2-5-3,2 0-2,-2-2-2,-3 3-1,-2 1 1,-4 3 4,-12 4-4,-2 2 3,-9 4-6,-16 9-1,-9 5-4,-5 4 1,-4 3-1,-5 2-13,-2 1-9,-2 2-19,-3 0-18,0 4-27,-2 0-28,-12 6-27,21-11-27,-11 4-20,-10 7-13,14-6-19,-14 6-339,0 0-44</inkml:trace>
  <inkml:trace contextRef="#ctx0" brushRef="#br0" timeOffset="39325.1571">1420 13225 1468,'-8'-17'-28,"-2"5"12,0-2 14,2 3 12,0-1-5,0 0 9,-3 2 2,2-2 10,1 1 12,8 11 12,-17-22 3,10 14 6,7 8 3,-13-16-4,13 16-5,-10-13-4,10 13-5,-8-12-7,8 12-3,0 0-5,-10-14-7,10 14-2,0 0-4,0 0-6,0 0 12,0 0 16,0 0 8,0 0 0,0 0 3,4 55-5,0-29-5,0 2 2,4 5 2,0 4-2,2 0-2,0 9-3,0-3 1,3 3-1,0 0-2,0 0 1,-1 2-3,-1-2-1,6 0-9,-7-1 6,1 0-5,2-2-1,-5-5 0,3-2-3,-5-1-4,2-2 2,-2-1 1,0-5 0,-2-1-1,0 0-8,-2-6-15,0 2-18,0-5-23,-2-2-31,0-15-33,0 21-59,0-21-76,0 0-134,0 0-295,0 0-170</inkml:trace>
  <inkml:trace contextRef="#ctx0" brushRef="#br0" timeOffset="40163.7177">1210 13046 1776,'-15'-10'-42,"3"3"1,12 7 4,-21-13 9,10 11 0,11 2 8,-19-9 3,19 9 8,-19-5 23,19 5 3,-16-6 1,16 6-2,0 0-3,-18-6-4,18 6-2,0 0-1,0 0-9,0 0 3,0 0 15,0 0 4,0 0-1,35-22 3,-6 11-1,16-2 0,7-4 3,29-5 3,8-9 0,10-4-1,9 2 1,7-4 1,3-1-2,-2 2-2,1 1 1,-1-1-6,1 2 2,0 6-4,-3-2-1,-4 6-1,-7 2 0,-2 2-2,-10 2-3,-7 2-5,-6 0-5,-19 5 1,-7 2 2,-12 0-2,-2 4-1,-8-2 2,-1 2-2,-1 0 4,-7 1-1,-2 0 6,-2 0 7,0 1 12,-17 3 3,27-6 3,-27 6 9,21-3 2,-21 3 0,20-4-1,-20 4-3,14-2-4,-14 2-6,0 0-5,20-4 0,-20 4-8,0 0-3,0 0-4,21-2-1,-21 2-5,0 0-1,0 0-1,0 0 0,19 8-1,-19-8 2,11 9-1,-11-9 2,10 15-1,-3-1-1,2-2 0,3 6 0,-3 3-2,7 8 4,-1 2 4,4 6 3,1 6-5,1 1 5,12 12-2,-6 3 1,3-2-2,2 2 0,-9-9 3,1-8-2,-4 0-2,0-1 1,-1 0 0,-2-4-2,-2-4 2,-4 0 0,-2-7 6,-2-2 12,0 2 5,-7-2-1,-3 3-1,-3-3-6,-9 4 1,-4 0-2,-8 3 0,-10-5 0,-15 11-7,-13 0 0,-5-6-2,-10 0 1,-8-1-3,-5 1-6,-5-3 6,1 0-3,1 1-16,1-3 4,-2 6-1,4-3 1,-5 2-1,1-2 2,1 0-2,3 0-5,-2 1-5,6-4-4,-2-1-5,6 0-6,-1-2-2,7 0-5,1-3-5,2-2 2,11-3 0,11-4-6,-1 1-5,2-3-8,1 1-4,4 0-8,5-5-1,6 1-8,5 0-18,4-3-16,1 1-11,6-2-8,4-4-23,17 2-36,-26-7-329,18-1-24</inkml:trace>
  <inkml:trace contextRef="#ctx0" brushRef="#br0" timeOffset="40992.924">1195 13264 1382,'0'0'-27,"0"0"6,-5-21-2,5 21 11,0 0 14,0 0 1,-7-13-4,7 13 8,0 0 2,0 0-1,-9-13-1,9 13 8,0 0 4,0 0 1,-6-17 0,6 17-1,0 0-7,0 0-1,0-20-3,0 20-3,0 0 1,0 0 8,0-21 1,0 21 0,0 0 3,0 0 3,0 0 5,2-19 2,-2 19 0,0 0 1,0 0-2,0 0-1,0 0-3,0 0-1,2-15-2,-2 15-4,0 0 0,0 0-1,12-11-2,-12 11 3,16-8 1,-16 8 3,19-9 5,-10 3-3,5-1 2,1 2 1,2-2 1,2 3 3,4-4 0,3 5 0,2-1 5,1 0 0,3 2-2,2 1-4,4 2-1,4-1-4,5 2-2,-3 2 0,11 3-2,0 1 4,1 1-1,-1-2-1,-1 6-2,-1-4-1,1-1-2,-10-1 1,-1 1-1,-4-3-2,-1 1 5,-4-1 6,-1-5 6,-5 2 9,0-4 10,0-3 4,-2-1 0,-1 1 5,-2-3-2,-4-3-2,0 0-5,1-6-15,-5-3 1,5-3-2,-3-2-5,-2-1-3,0-7-1,4-4-7,-2-7-22,2 0 4,0-2-8,0 1-1,10-16 0,-1 4-2,4 0-1,-5 12 1,-3 7 2,3 0 1,-2 2-3,2 4-1,0 1 1,-8 4-3,0 4-3,-5 5 0,2 1-1,-6 1-5,0 3 0,1 1-4,-4 3-1,1-3-5,1 4-6,-9 8-13,10-17-17,-10 17-23,8-12-24,-8 12-18,12-10-19,-12 10-17,0 0-20,0 0-55,4-7-310,-4 7-56</inkml:trace>
  <inkml:trace contextRef="#ctx0" brushRef="#br0" timeOffset="44795.0815">2741 13171 1500,'0'0'42,"0"0"-11,0 0-1,0 0-1,-21 2-2,21-2-4,0 0 6,0 0 5,0 0 1,0 0 1,-14 3-9,14-3-1,0 0-6,0 0-4,0 0-2,0 0 1,0 0-5,0 0 0,0 0 2,0 0 9,0 0-3,0 0 9,50-11 2,-25 1 5,8-5-1,8-6 4,17-9 4,6-6-7,2-3 4,1-4-5,3-3-2,3-5-1,-3-5-3,5 1-6,-2-6 2,0 0-4,4-5-3,-3-5-2,0-3-2,4-6-12,1-3-7,4 2-3,-3-1-2,0 0 3,-2 4 0,-3 3-1,-6 7-1,-5 6 2,-5 6 2,-6 6-2,-1 4 2,-17 12 2,-5 7 0,-6 6-5,-6 5 7,-1 0 0,-1 1 1,-2 4 4,-4 0 4,1 2 3,-11 9 5,19-15-1,-13 8 4,-6 7-4,13-12 0,-13 12-2,0 0-5,9-12 0,-9 12 1,0 0-1,0 0-1,0 0-3,0 0 3,0 0-4,0 0 1,0 0-2,-52 12 2,34 0 0,-8 2-2,-3 6 2,-8 3 0,-1 2 1,-5-2-1,2 2 0,-2 0-1,3-1 0,0-2 0,3 2-2,6-6 3,2 2-3,4-5 2,0-2-8,7-1-1,3-3-1,0 1-5,3-2-7,0-1-10,12-7 6,-12 9-3,12-9 1,0 0-1,0 0 1,0 0 0,0 0-4,0 0 1,64-22-3,-44 10-1,5-1 5,3-2 4,-1-2-2,2-1 4,4-6 0,-1-1 2,0-2 1,-7 4 4,1 0 4,-3-1 0,1 1-3,-4 0 5,-3 6 1,-2 1 4,-2 1 8,-1 4 5,-2 0 3,0 0 3,-2 2-1,-8 9 2,13-15 1,-13 15-3,10-10-1,-10 10-6,11-9 1,-11 9-3,0 0 2,0 0 0,0 0 1,28 12 0,-28-12-2,15 19 3,-3-7 0,2 6 2,2 1-2,3 5-31,2-1-36,2 2-50,-1 2-70,-2-1-164,2 0-127,-4-3 24</inkml:trace>
  <inkml:trace contextRef="#ctx0" brushRef="#br0" timeOffset="53035.6893">14835 2542 1231,'0'0'-58,"5"-22"8,-5 22 6,2-17 3,-2 17 6,5-13 1,-5 13 9,0 0 5,4-16 12,-4 16 14,0 0 6,0 0-6,0 0 6,4-15-7,-4 15-3,0 0 15,0 0 4,0 0 4,0 0 10,0 0 9,18 35 5,-13-19-6,-1 4-3,3 3-5,-3 1 1,1 4-4,2-2-2,0 1 10,-1 1-5,-2 0 0,2-1-5,-1 1 0,1-1-3,-1-1-2,0-2-6,0-3 0,-3-3-1,2 0-3,0-1 3,-1-3-1,-3-14-1,7 22 2,-7-22-7,2 18-13,-2-18-20,3 13-46,-3-13-46,0 0-47,0 0-306,0 0 26</inkml:trace>
  <inkml:trace contextRef="#ctx0" brushRef="#br0" timeOffset="53285.2068">14560 2481 1341,'-16'-10'-10,"-1"3"9,7 0-9,10 7 4,-14-11-3,14 11 2,0 0-2,0 0 4,0 0-6,14-28 4,6 21 2,5 0-3,10-1 1,6 1 4,2-1 2,2 3-4,7-3 1,3 3 0,1 0-1,1 2 1,-7 1 1,-1 2 3,0 2-15,-1 1-14,-1 2-19,-6 2-13,-2 0-22,-4 3-26,-12 1-188,-8 2 186</inkml:trace>
  <inkml:trace contextRef="#ctx0" brushRef="#br0" timeOffset="53483.3401">14661 3055 905,'-16'12'46,"6"-2"-9,1-3-4,9-7-10,0 0 3,0 0-3,0 0 6,0 0-13,41 10-1,-17-12-1,6-2 11,9-2-13,1 1-5,2-3-1,3 2 2,6-2-3,0 1 5,1-1-25,1 1-24,-9 1-20,-2-1-36,-2-1-48,3 0-160,-7-2 181</inkml:trace>
  <inkml:trace contextRef="#ctx0" brushRef="#br0" timeOffset="53737.5086">15570 2461 894,'-2'-13'31,"2"13"-7,-4-17-6,4 17-1,0 0-4,0 0-11,0 0 5,0 0-2,0 0 5,0 0 12,0 0-5,0 0 6,0 0-4,0 0 4,-3 65 0,6-36 0,-1 1-3,0 5 0,1 4-5,1 1 5,0 2-3,0-1-4,0 0-1,0-2 8,1 0-18,0-5-15,1-4-22,-2-2-29,0-6-35,-2-3-53,0-7-170,-2-12 161</inkml:trace>
  <inkml:trace contextRef="#ctx0" brushRef="#br0" timeOffset="54040.7115">15611 2394 938,'4'-13'0,"2"2"-2,0-3 3,6 4-2,0-2-1,5-2 7,2 1 8,2 1 3,5-1 8,6 2 8,1-1 6,5 3 2,0 1-7,0 3 1,-3 2-3,-4 3-6,-1 5-2,0 0 3,-7 3 1,0 3-7,-6 2 0,-7 4 4,-5 1-4,-10 1-8,-5 4 2,-9 1-12,-9 5-7,-8-2 5,-2-3 0,0-2-9,5-5 1,1-3-13,-4 1-4,11-6-9,-1-1 1,3-1-26,5-5-25,18-2-39,-20-2-222,20 2 142</inkml:trace>
  <inkml:trace contextRef="#ctx0" brushRef="#br0" timeOffset="56564.8321">16888 2426 974,'24'0'-4,"-6"-7"6,-5 6 2,-13 1-2,17-7-3,-17 7-4,0 0 3,2-15-2,-2 15-2,0 0 5,-38-20 4,16 12 7,0 0 4,-4 3 6,-3 3-3,-1 0 5,-2 2-1,2 2-8,-1 3 4,-3 5 3,-1 2-5,4 2-1,-1 3 1,2 3-4,4 1-2,6-1 0,1 4 4,2 0-2,6-2-1,3 0 1,4-3 17,4 0-19,0-2 0,4 0-4,1-2 4,9-3 4,-1-4-3,6-1 1,-1-3 5,6-2-12,-3-4 3,7-2-3,-4-3 6,9-4-5,-3-5 2,-3 1-12,0-6 1,-1-2-2,-1 0 0,-3-1 0,-4 0 2,-2 6 7,-4-4 1,1 5 1,-5 2-3,-1 2 3,-1 0-7,-6 13 1,5-15-3,-5 15-3,0 0 1,0 0 4,0 0 3,0 0-4,0 0 1,-47 36-3,37-16 5,-2 2-2,4 2 0,1 0 5,6 4 5,-1-3-4,5 0-4,6-1 2,1-2 2,10-4 3,3-1-3,11-6-1,2-3 6,9-4-7,3-7-9,11-2-7,19-10 8,-3-2-15,-6-6 5,-2-6 4,-7 0 5,-11 3-10,-13 2-2,1-1 5,-12 2 3,-2 2-3,-5-4 5,-6 7 1,-6 1 1,-4-1 5,-2 18-3,-10-28 1,-5 16 0,-2 2 0,-4 3 4,-4 1 9,-1 6-4,-5 3-2,1 3 7,-4 8-10,-1 1 5,4 4 1,-1 5-3,4-2 0,6 2 1,2 2 1,6 0 1,3-1 2,3-2 0,6-2-3,4 0 3,2-4 4,6 0-2,5-2-1,5-3-4,4-7 3,6-1 6,2-6-10,7-3 0,-2-4-1,5-10-2,1-1-13,-5-9 2,9-12 0,-11 4-11,0-13-6,-8 4 0,-8 3-6,-3-4 1,-4-5 1,-2-2 3,-3-1 12,-4 3 18,-2 6 10,-2 3 7,0 5 6,-4 1 0,0 8-2,-2 2-8,-3 5-3,-3 6 1,-1 6-7,0 5 0,13 5 1,-33 5-3,18 7 4,-3 5-3,4 4-1,-1 5 6,5 7 5,1 1-5,4 4 1,5 3 2,2 5-5,5 4 3,2 0-1,10 17-1,-1-14-2,4-7 9,10 8-7,-4-13 4,1-7 0,2-5-5,1-3 6,-2-6-4,4-6 0,-2 1-9,0-8-4,1-5-6,1-2 8,-2-6-14,1-4 3,4-5 3,-1-6-4,0-2 2,-4-3 5,-3-3-2,-3-2 2,-5 4 4,-2 3 11,-5-1 13,-1 4 14,-4 0-2,-2 3-3,-3 2-2,-4 0-9,0 16-6,-8-22 2,-4 15 1,12 7 1,-29-6-2,10 8-10,-4 5 8,-1 5-1,-3 2-4,1 8-1,-4 6 1,3 5 0,4 0-13,4-5 9,3 2 2,4 1 1,3-5 2,6-3 0,1-2-1,4-4 1,4-1 0,4-4 5,3-5 0,4-3-3,2-4 2,7-6-6,-2-6 1,6-6-1,3-9-3,-5-6-9,9-16-9,-6-4-3,-2-7-7,-8-5-9,-2-6-1,-5-6 2,-3-1 4,-5-1 9,-4 13 5,-2 11 9,-4 1 6,0 4 3,-4 4 7,-1 5-5,1 7-3,-3 4-2,0 4 0,1 6-6,0 1-2,-2 10 2,2 2 1,10 7 2,0 0 2,-30 16 0,20 3 4,-1 8 3,3 7-5,2 8 8,2 9 4,-3 2-1,7 7 1,0 1 1,3 21-4,5 0 1,0-5 2,6 0-3,1-4-1,7-5 0,-2-5-3,1-15 5,1-7 5,2-7-3,3-2 0,2-2-1,-1-12 3,4-3-2,-1-5 0,-1-6 0,2-6 1,2-6-5,-1-5-1,-3-7-2,5-8 0,-6-4 2,-1-6-7,-3-5 0,-2 2-3,-3-1 1,-4 2 3,-3 4-1,-3 2 9,2 2 11,-8 6-1,0 2-6,-2 2-4,-2 4-3,-4 3-3,4 15-3,-13-25 1,4 17-2,9 8 0,-19-9-2,19 9 1,-16-4 0,16 4-1,0 0 0,0 0 0,0 0 1,-18 18 2,18-18 1,0 0 3,0 0-3,39 22 1,-21-19-8,8 1-1,0 0-3,1-2-1,1-2 0,-1-2-1,0 1 3,1-2 1,-3-2-6,-1-2 1,-1 3-2,-6-5-2,0 2 4,-5-1 1,2 1-2,-14 7-3,14-13 1,-14 13 0,4-12-1,-4 12 1,0 0 1,0 0-1,0 0 4,0 0 1,-69 25 4,45-7-1,-2 2 0,2 3 0,0 2 1,3 2 2,2 2 4,-1-2-6,8 4 5,1 0 0,4-4 0,4-1-1,3 0 10,2-1-5,6 0 3,5-4 0,4-2 0,5-6 4,3-4-1,5-3-1,2-6-1,1-2 0,3-7-1,2-4 1,-1-7-6,3-6-9,-4-4-9,6-14-2,-9 3-6,-5 3-1,-6 1 2,3-4-1,-11 2 6,2 6 1,-6 3 11,-2 3 0,-3 1-1,-3 6 1,-2 1-6,-2 3 3,2 16-1,-11-24-7,3 16 7,8 8-3,-20-3 5,20 3 1,0 0-2,-33 17 7,24-4 6,-1 6 1,1 2 0,1 2 1,2 3 3,1 4-1,3-2-1,2 4-2,2-1 5,3-2 0,1 6-1,2-8 1,3 2 2,0-6-2,6-2 5,1-4 0,4-4 1,1-4-1,5-3-3,-2-4 2,4-4 0,0-1-5,0-9 4,1-1-3,2-6-4,-1-7-8,-3-7-3,1-2-4,8-16-8,-4-2 4,-5 0 2,-6 3-3,-6 8 5,-1 0 0,-6 7 6,-2 1-2,-4 8 3,-4-2-4,-2 8-2,-2 2 0,-5-2 1,-6 5-5,1 5 5,0 2-3,-4 5 1,18 3 2,-30 0-4,13 6 3,1-1 1,3 6 0,-2 3 1,5 3 2,1 2 1,3 2 3,4-3 1,0 6 3,6 2-5,0 3 4,5 3 0,1 3-4,3-2 2,2-1 1,3 6 1,4-2 1,-6-4-4,2 0 5,-1-6 0,-1 0-8,-2-3 6,-4-2 3,0-4 0,-3-2 4,1-1 2,-1-3 2,-7-11-2,4 15-2,-4-15 1,0 0-1,0 0 0,0 0-2,0 0 2,0 0 0,0 0-4,0 0-4,-17-47 3,28 26-5,1-2-4,7-2 1,5-1 2,8-5-2,1-1-5,13-10 4,3 0 1,-2 1-1,-7 7-2,-4 5 3,-4 0-7,-4 0 7,-1 0 2,-3 3-6,-8 1-2,-1-2-2,-4 3 2,-7 0-5,-3 5 9,-4 1-9,-3-2 1,-7 4 1,-5 2-1,-2 2 0,3 3 1,-2 3-3,2 2 1,0 3 2,17 1 0,-30 3-1,18 3 3,3 5 12,3 3 3,3 3 8,3-17 10,14 44 6,0-16 4,8 7 4,5-2-1,1 4-2,2-3-2,-1 1-2,-3-3-2,0 0-4,-4-3-1,-3-3-1,-6 1-11,-3-4-8,-10-2-25,-4 3-31,-15 2-57,-14 3-50,-31 10-92,-4-6-304,-8-3-56</inkml:trace>
  <inkml:trace contextRef="#ctx0" brushRef="#br0" timeOffset="58276.8012">14302 8930 928,'-27'-4'101,"27"4"-56,0 0-21,0 0-2,0 0-13,-20-6 12,20 6-4,0 0 4,0 0 8,0 0 7,0 0-1,0 0-3,-16-5-7,16 5 4,0 0-2,0 0 4,0 0-3,0 0 6,0 0 7,0 0 9,0 0-3,-11-11-2,11 11-4,0 0-10,-4-15 1,4 15-5,-3-24-4,3 6 0,0 18 3,5-40-1,-3 14-1,2-4-4,0-5-6,3-5-2,1-7-1,4-5 1,10-18 1,1-1-5,5-1-3,3-1 1,10 3-4,8 0 8,1 2-1,7 0 7,3 3-7,1 6-5,5 4 7,0 1-3,2 7-2,5 1 3,2 6-3,5-1 2,9 6 1,6 2-3,7 3 1,8-2 1,2 3-3,3-2 2,4 2 4,1-4-2,8-3 3,6-2 1,2-3 0,26-14 1,3-4 0,-1-8-2,-2-3-1,-3-6-2,-7-4-4,-4-2-2,-4-12 4,-6 1-2,-3-4-4,-1-1-1,-7-4-1,0-5-3,-2-7-2,-7-4 1,1-6-11,-7-3 0,-4 1 1,-5 2 0,0 3-5,-10 3 2,-8 2-5,-18 19 2,-5-2 0,-5-3-2,-6 4-4,-9-1 7,-6 3-5,-6 3-1,-11 4 2,-7 3 1,-10 4 1,-6 16-1,-10-7 0,-10 6 2,-5 4-4,-7 6 1,-5 6 7,-3 5-7,4 12 7,1 7 4,-1 4-10,-2 3 11,-1 2-3,-1 5-4,1 3 0,1 1 7,0 3-2,4 0-2,2 2 6,6 3-2,1-3-1,7 1 3,1 2-2,2 0 0,1 1 4,18 0-4,-26-3-4,26 3 9,-24-2-2,24 2 4,0 0 3,-23-2-1,23 2-1,0 0 4,0 0-3,-14-8-2,14 8 14,0 0-8,0 0 2,0 0 13,0 0-11,0 0 2,0 0-3,-8-12 0,8 12 0,0 0-2,0 0-4,0 0 0,0 0 4,0 0-7,0 0 6,0 0 3,0 0-3,-6 32 0,6-32 3,-2 26 0,-2-6-1,2 2-2,0 3 2,-2 3 3,2 1-2,-2-3 0,-1 2-1,5-2-1,-2-5-3,2 0 2,-3-4 7,3-17-1,0 29 8,0-29 6,0 17-1,0-17-3,0 0 0,0 0 0,0 0-7,0 0 1,28-35-3,-22 17 1,1-5-2,0-2 3,-1-1-9,-2 0 1,0-6-1,0-2 3,1 4-2,-3-3 1,0 1 1,-2 1-5,0 1 0,-2 1 4,2 1 5,0 1-2,-2 4 7,2 3-3,0 0-4,-2 3 1,2 17-5,4-31-2,2 20 2,7 1 1,4 3 0,7-1 0,7 4 1,3 4-1,12 0 0,9 7 3,3-2-1,17 10-1,4-2-16,0 5-3,-3-1-29,2 4-6,0 0-22,1 1-12,0 3-14,-7-2-21,-5 2-31,-16-4-261,-13-2 80</inkml:trace>
  <inkml:trace contextRef="#ctx0" brushRef="#br0" timeOffset="65222.8911">20493 4033 1079,'0'0'-40,"0"0"2,0 0 3,0 0 4,0 0 3,0 0 7,0 0 4,0 0 9,0 0 6,0 0 0,0 0 5,0 0 4,0 0 7,0 0 1,0 0 15,0 0-3,0 0 6,0 0 7,0 0 6,0 0 3,0 0 3,0 0 0,2-33-10,-2 33 2,0 0-5,0 0 0,0 0 11,0-22 6,0 22-5,0 0-4,0 0-1,0 0-1,-7-23-4,7 23-5,0 0-8,0 0-5,0 0-6,-4-16 0,4 16-3,0 0-9,0 0 5,0 0-5,0 0 3,-30 35-2,24-22-2,4 4 4,-2 0-3,2 3 2,2-2 4,2 4-7,0-3 1,4 3-4,0 2 6,3-4 2,1-1-2,5 1 1,-2-5 0,3 0-1,4-4 0,-1-2-5,-2-4 0,4-2-2,-1-3-2,0 0 4,0-5-6,3-3 4,-5-4-3,4 1 2,-3-6-1,-2-1 2,2-4-1,-2-2 0,-2-4 0,-1 2-2,-3 1-2,-2 0 3,-3 3 0,-1-3 3,3 2-3,-5 4 12,2 0 2,-3 3-1,1 2-5,-3 14-2,6-24 0,-6 24-6,2-17-5,-2 17 2,0 0-2,0 0 4,0 0-3,0 0-6,0 0 11,0 0 0,0 0-2,-18 52 4,21-35-2,1 1-4,-2 2-8,5 1 1,2 1-6,1-2-1,0-1-8,1-3-1,3 0-14,2-2 9,-2-7 0,4-1-2,-2-3-3,1-3 3,-17 0-2,34-11 3,-17 0 6,-4-6 18,-1-2-13,-2-6 6,-2-2 7,-4-1 8,0 0 7,-2-2 10,-2 4 10,-2 1 2,-2 3 1,-2-2-4,0 3-5,-6 5 1,2 3-7,-3 2-2,-2 6-6,-4 1-11,19 4-16,-38 12-14,18-1-31,2 6-23,1 2-29,2 0-37,2 4-241,5-4 91</inkml:trace>
  <inkml:trace contextRef="#ctx0" brushRef="#br0" timeOffset="65935.3671">21232 3860 1156,'1'-15'6,"2"-1"10,-1-1 4,-2 17 5,4-32-8,-3 18 21,2-1 12,2 0 11,-5 15 5,2-23-3,-2 23-9,6-20-8,-6 20-7,10-12-7,-10 12-5,20-4-2,-20 4-6,0 0-1,30 13 0,-20-4 0,0 9-1,1 1 2,-3 4-5,-1 2-14,-3-1-5,1 2-2,-3-2-4,-2-2 0,0 0-7,-2-3 1,2-2 2,0-17 5,0 26 4,0-26-2,-2 17-3,2-17-11,0 0 11,0 0 0,0 0 3,0 0-2,0 0 1,-16-49-3,16 30 8,-2-5-1,2 1-1,0-4 1,2 0-1,3 0 7,-1 1 3,0 1-1,5 0 1,-1 3-3,2-2-5,4 5 4,0 0-7,5 3 1,3 2 1,-3 3 0,6 2-1,-2 6 0,0 1 0,0 2 2,3 2 0,0 3 0,-1 5 6,-1 2-5,-4 1 0,4 4 6,-3 2-1,-2 4-1,-4-4 5,-1 0-4,-2-3 1,-2 2 1,-2-5 2,-1 2 0,-1-2 1,-6-13 7,8 16-5,-8-16 2,0 0-3,0 0 2,0 0 1,0 0 1,0 0 1,0 0-9,0 0-1,0 0 4,-8-68-3,8 49-1,4-1-3,3-2 2,-3-1 1,5 2-1,1 0-2,-3 2 2,4 0-4,3 2 1,-2 3 1,1-3-4,2 6-4,0 4 5,-1-1-5,2 2-2,-16 6 7,36-3-5,-20 6 1,1 1 12,5 4-10,-3-1 3,4 3 4,-5 2 1,0-2-3,1 6 2,-3-3 2,0 3-1,-2 1 2,1-2-9,-3 2-15,-2-4-10,-2 3-16,-2-3-18,-6-13-25,6 17-57,-4-13-136,-2-4-71,0 0 133</inkml:trace>
  <inkml:trace contextRef="#ctx0" brushRef="#br0" timeOffset="68095.4249">22303 3345 984,'0'0'-1,"0"0"-2,13-10 4,-13 10 11,0 0 7,0 0 16,17-7 7,-17 7 4,15-4-5,-15 4 0,0 0-10,22-1 1,-22 1-9,0 0-4,28 7-2,-28-7 2,22 13-5,-10-6 1,-3 5-2,1 0 2,-3 3-4,2 1 0,-5 1 3,0 0 0,-2 0-4,-2 2 5,0-19-6,-2 30-7,0-15 0,2-15-3,-5 26 9,5-26-7,-1 14-7,1-14-3,0 0-6,0 0-2,0 0 3,0 0-1,0 0 10,0 0 6,0 0-16,-24-46 6,22 30 5,2-4-7,0 20 3,2-37 5,2 16-6,0 1 3,0 1 4,3 2 1,-2 0-2,1 4-2,-1 0 2,-5 13-10,13-17 4,-2 10 4,-11 7-5,19-3 8,-19 3 0,0 0-1,37 12 5,-25-3 3,0 0-5,2 2 3,-4 4 4,-2-3-3,3 2 1,-5-1-1,-2 3 6,1-4-3,-5-12-1,2 22 3,-2-22-9,-2 18-1,2-18-4,0 0-1,-15 14-2,15-14 9,0 0-7,-21-3-3,21 3 1,0 0 2,-20-23 3,16 8-4,4 15 4,-4-32 1,4 14 1,2-3-2,0 0-1,5-2 1,-3 0 1,4-2-4,1 4 2,2 2 2,-1 0-7,1 6 1,2 1 4,-3 2-5,2 5 2,-12 5-2,24-4 3,-24 4-2,23 11 16,-12-1 6,0 4-5,-1 1 2,0 2 1,0 3-3,0 0-1,-2-2 5,0 5-4,1-3 0,-2-2 1,1-4 3,1 2-7,-2-3 7,4-1-3,-2-4 11,4 1 2,-1-4-4,-12-5 0,32 3 1,-32-3-7,37-14 2,-19 4 0,-1-3-7,0-4-3,-3-4 0,-1-2-7,3-4 0,-6-1 2,0-3-6,-3 4 4,0-1-1,-3 3 2,-2 1-2,-2 2-5,0 3 3,-2 2 0,0 0-1,2 17 1,-11-27-2,4 20-6,7 7 7,-10-13-7,10 13 5,0 0-2,0 0 5,0 0-4,0 0 3,-30 24 2,28-9-5,0 3 9,2 1 2,0 2-8,4 4 2,-1-1 2,5-2 0,1 4 8,-1-3 2,4-1-8,4-1 3,-2-2 6,3-1-5,3-3 5,0-2 1,0-3 1,1-5-8,0-3 6,-2-2-6,3-3 6,-2-6-1,-1-2-1,1-2 0,-5-4 0,4-8-4,-5-1 4,-1-5-1,-2-1-3,-3-1-2,0-2 0,-3 4-3,-2 2 13,0 0 2,-1 5 3,-2 1 9,2 4-4,-4 0-4,4 1-6,-2 18-4,-4-24-2,4 24-3,-6-15-2,6 15 4,0 0-4,0 0-1,0 0 0,0 0 0,0 0 4,-19 39-1,19-21-2,2 3 0,0-1 2,2 6 0,-1-2-2,5 1 3,-2 0 0,0-1 0,2 0 3,2-4-6,0 1-1,-2-5-3,0-3 0,-1 1 4,2-3-1,-9-11-12,11 9 0,-11-9-10,0 0 4,0 0 0,0 0-4,24-25 3,-24 25 4,0-30 0,-2 9 1,2 0 2,-2-5 0,0-1 5,0 0 4,2 0 9,-2 6 11,2-1 0,2-2-13,-2 4 11,4 0-1,0 2-8,5-1 0,0-1-1,3 5-7,3 0 5,0 4 8,4-1-16,-2 4 4,0 3 0,-1 3-2,-16 2-4,32-2 4,-32 2-3,30 9 7,-19-3 0,1 3 11,0 3-3,-4 1-2,0 1 3,-4 3 1,0 0-6,1 0 6,-3-1-3,0-1 1,-2-15 1,2 22-4,0-10 7,-2-12 2,2 17 3,-2-17 2,0 0-4,0 0-3,0 0-1,0 0 1,0 0-8,0 0 1,0 0-1,0 0 8,0 0-14,9-58 2,-7 40 2,2-5-1,3 1 2,-1-4-5,-2 4-2,4-3 0,2 4 0,-2-1-5,0 5 2,0 2 2,1 1-14,1 4 12,-1 0-3,-9 10-3,17-7 0,-17 7 4,22 3-1,-22-3 3,16 16 0,-6-5 1,-1 0-4,-2 4 8,3-1-7,0 3 7,-1-2 0,-1 1 0,4-3 0,-4 1 0,2-1 1,0-2 2,2-1 6,-1-5 0,3 1-1,-14-6-2,23 4-1,-23-4-11,27-8-5,-13 1-8,-2-3-8,1-1 5,-1-4-2,-1-2-6,-2-5 6,-1 4 3,-2-7 3,0 2-1,2-3 4,-4 4 4,0 3 10,-4 0 3,2 4-3,-2 15 1,-4-30-2,0 17 0,4 13-3,-14-17 0,14 17 2,-18-7-1,18 7 2,-22 4 4,22-4 2,-21 13 6,11-4-3,-2 3 5,4 2-6,-1-1 3,4 2 2,0 1-2,1 1 0,4-17 3,-2 28-6,2-28 9,6 23 1,-1-12-2,0 0-1,-5-11 4,17 12-7,-17-12 2,20 5 1,-20-5 1,25-3-6,-25 3 5,24-14-8,-14 5 1,0-2 1,0-5-4,-2 1 0,-2 0 0,0-2-6,1 1 3,-5-1 1,0 2 3,-2 15-10,0-22-1,0 22 3,-4-17-7,4 17 3,-13-10 4,13 10-5,0 0 6,0 0-4,0 0 2,0 0 8,-32 20-5,32-20 1,-2 15-8,2-15 5,0 0 15,0 0-3,8 29 0,-8-29-5,18 9 5,-18-9-3,25 1 1,-25-1 0,30-6 1,-14 0 3,0-3-16,2 0 2,0-4 2,-3-7-11,1 1-5,-3-1-4,-2-6 2,-1-4 0,-2-3 4,-3 6 2,-3-3 4,0 2 3,-4 1 3,0 3 2,-1 2 3,-1 3 5,-1 0-9,2 4 1,3 15 2,-12-20-5,12 20 6,-12-12 2,12 12 10,0 0-3,0 0 1,0 0 9,0 0 0,-10 42-6,10-42 7,13 36-3,-4-15-3,1 4-4,2 4 3,1 0 1,2 0-3,0 0-22,2 0-19,-4-5-39,-1-1-34,-1-4-57,-4-5-185,-3-3 141</inkml:trace>
  <inkml:trace contextRef="#ctx0" brushRef="#br0" timeOffset="68338.5888">24467 2534 1014,'0'0'50,"3"-20"-2,-3 20-4,10-20-6,-1 7-5,2 3 9,1-2 11,5-1 2,-2 2-4,4-3-4,0 2-5,0-3-7,3 4 3,-4 0-11,1 2-4,-4 1-17,0 1-16,-15 7-19,22-7 4,-22 7-9,0 0 0,22 5-12,-22-5-2,9 17 2,-9-17-1,4 20 7,-2-7-1,-2-13 4,5 27-2,-2-13 1,5 1-1,-3-3-2,6-2-2,-1 2-13,6-6-15,0 1-14,1-3-14,0-4-139,-17 0 81</inkml:trace>
  <inkml:trace contextRef="#ctx0" brushRef="#br0" timeOffset="68485.6853">24840 2239 630,'-11'-12'-16,"11"12"3,-8-12 7,8 12 1,0 0 1,-8-14-1,8 14-2,0 0-5,0 0-20,0-17-23,0 17-107,0 0 55</inkml:trace>
  <inkml:trace contextRef="#ctx0" brushRef="#br0" timeOffset="69013.3661">24882 2138 430,'0'0'-17,"0"0"4,0 0 5,0 0-1,0 0 5,0 0 4,-39 36 0,27-29-2,2 5 1,2-3 0,-1 2 2,9-11 0,-19 21 1,11-9-1,1-2-1,7-10 2,-7 17 2,7-17 1,-6 16 2,6-16 1,0 0 5,6 20 1,-6-20 1,0 0 0,14 5 0,-14-5 4,0 0 6,20-1-4,-20 1 3,0 0 4,0 0-1,30-12 2,-30 12 2,13-9 1,-13 9-5,11-7 7,-11 7-6,0 0 7,16-14-7,-16 14 0,0 0-9,9-8-2,-9 8-5,0 0-1,0 0-3,0 0-3,18-6 3,-18 6-4,0 0-2,0 0 4,20 16-6,-20-16 5,13 15-5,-6-8 2,-7-7 0,11 19 3,-9-7-2,-2-12 1,8 20 1,-8-20-5,3 20 4,-3-20 2,5 17 1,-5-17 3,2 15 0,-2-15 1,0 0 3,0 0-11,0 0 4,0 0 5,0 0-2,0 0-4,0 0 2,0 0-1,0 0-5,22-35 10,-14 25-1,-8 10-3,21-22 3,-9 15-2,1-3-3,2 3-5,0 0-3,1 2 3,-16 5-1,29-3-3,-15 3-30,-14 0-38,32 6-91,-19-2-150,-13-4 171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spcBef>
                <a:spcPct val="50000"/>
              </a:spcBef>
            </a:pPr>
            <a:r>
              <a:rPr lang="en-US" altLang="en-US" sz="1400" b="0">
                <a:latin typeface="McGrawHill-Italic" charset="0"/>
              </a:rPr>
              <a:t>McGraw-Hill</a:t>
            </a:r>
            <a:endParaRPr lang="en-US" altLang="en-US" sz="2400" b="0"/>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eaLnBrk="1" hangingPunct="1">
              <a:spcBef>
                <a:spcPct val="50000"/>
              </a:spcBef>
              <a:buFontTx/>
              <a:buChar char="©"/>
            </a:pPr>
            <a:r>
              <a:rPr lang="en-US" altLang="en-US" sz="1400" b="0">
                <a:latin typeface="McGrawHill-Italic" charset="0"/>
              </a:rPr>
              <a:t>The McGraw-Hill Companies, Inc., 2000</a:t>
            </a:r>
            <a:endParaRPr lang="en-US" altLang="en-US" sz="2400" b="0"/>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16"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p>
        </p:txBody>
      </p:sp>
      <p:sp>
        <p:nvSpPr>
          <p:cNvPr id="17"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en-US"/>
          </a:p>
        </p:txBody>
      </p:sp>
      <p:sp>
        <p:nvSpPr>
          <p:cNvPr id="18"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26C3F557-C0A2-4A6B-BD4C-624866F126A3}" type="slidenum">
              <a:rPr lang="en-US"/>
              <a:pPr>
                <a:defRPr/>
              </a:pPr>
              <a:t>‹#›</a:t>
            </a:fld>
            <a:endParaRPr lang="en-US"/>
          </a:p>
        </p:txBody>
      </p:sp>
    </p:spTree>
    <p:extLst>
      <p:ext uri="{BB962C8B-B14F-4D97-AF65-F5344CB8AC3E}">
        <p14:creationId xmlns:p14="http://schemas.microsoft.com/office/powerpoint/2010/main" val="523654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1F78795E-D240-4AC0-8151-7B8CE94C0CCC}" type="slidenum">
              <a:rPr lang="en-US"/>
              <a:pPr>
                <a:defRPr/>
              </a:pPr>
              <a:t>‹#›</a:t>
            </a:fld>
            <a:endParaRPr lang="en-US"/>
          </a:p>
        </p:txBody>
      </p:sp>
    </p:spTree>
    <p:extLst>
      <p:ext uri="{BB962C8B-B14F-4D97-AF65-F5344CB8AC3E}">
        <p14:creationId xmlns:p14="http://schemas.microsoft.com/office/powerpoint/2010/main" val="2789610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84B03A0-8C4C-446E-9B60-12F0EA2ED19D}" type="slidenum">
              <a:rPr lang="en-US"/>
              <a:pPr>
                <a:defRPr/>
              </a:pPr>
              <a:t>‹#›</a:t>
            </a:fld>
            <a:endParaRPr lang="en-US"/>
          </a:p>
        </p:txBody>
      </p:sp>
    </p:spTree>
    <p:extLst>
      <p:ext uri="{BB962C8B-B14F-4D97-AF65-F5344CB8AC3E}">
        <p14:creationId xmlns:p14="http://schemas.microsoft.com/office/powerpoint/2010/main" val="3835843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56B8F122-F0F5-43CE-833A-E485812484CC}" type="slidenum">
              <a:rPr lang="en-US"/>
              <a:pPr>
                <a:defRPr/>
              </a:pPr>
              <a:t>‹#›</a:t>
            </a:fld>
            <a:endParaRPr lang="en-US"/>
          </a:p>
        </p:txBody>
      </p:sp>
    </p:spTree>
    <p:extLst>
      <p:ext uri="{BB962C8B-B14F-4D97-AF65-F5344CB8AC3E}">
        <p14:creationId xmlns:p14="http://schemas.microsoft.com/office/powerpoint/2010/main" val="89167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3599D11F-A4E7-42D2-9044-860464DE28B2}" type="slidenum">
              <a:rPr lang="en-US"/>
              <a:pPr>
                <a:defRPr/>
              </a:pPr>
              <a:t>‹#›</a:t>
            </a:fld>
            <a:endParaRPr lang="en-US"/>
          </a:p>
        </p:txBody>
      </p:sp>
    </p:spTree>
    <p:extLst>
      <p:ext uri="{BB962C8B-B14F-4D97-AF65-F5344CB8AC3E}">
        <p14:creationId xmlns:p14="http://schemas.microsoft.com/office/powerpoint/2010/main" val="1860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C4876E0D-8DE2-4DE6-B24F-27FB356D0945}" type="slidenum">
              <a:rPr lang="en-US"/>
              <a:pPr>
                <a:defRPr/>
              </a:pPr>
              <a:t>‹#›</a:t>
            </a:fld>
            <a:endParaRPr lang="en-US"/>
          </a:p>
        </p:txBody>
      </p:sp>
    </p:spTree>
    <p:extLst>
      <p:ext uri="{BB962C8B-B14F-4D97-AF65-F5344CB8AC3E}">
        <p14:creationId xmlns:p14="http://schemas.microsoft.com/office/powerpoint/2010/main" val="27434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04E269BB-E05A-4AFB-8180-7142317D1EF2}" type="slidenum">
              <a:rPr lang="en-US"/>
              <a:pPr>
                <a:defRPr/>
              </a:pPr>
              <a:t>‹#›</a:t>
            </a:fld>
            <a:endParaRPr lang="en-US"/>
          </a:p>
        </p:txBody>
      </p:sp>
    </p:spTree>
    <p:extLst>
      <p:ext uri="{BB962C8B-B14F-4D97-AF65-F5344CB8AC3E}">
        <p14:creationId xmlns:p14="http://schemas.microsoft.com/office/powerpoint/2010/main" val="4195011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FFAB5902-902D-43EB-8B1C-31CB88F391AA}" type="slidenum">
              <a:rPr lang="en-US"/>
              <a:pPr>
                <a:defRPr/>
              </a:pPr>
              <a:t>‹#›</a:t>
            </a:fld>
            <a:endParaRPr lang="en-US"/>
          </a:p>
        </p:txBody>
      </p:sp>
    </p:spTree>
    <p:extLst>
      <p:ext uri="{BB962C8B-B14F-4D97-AF65-F5344CB8AC3E}">
        <p14:creationId xmlns:p14="http://schemas.microsoft.com/office/powerpoint/2010/main" val="1361464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3FB2BF82-1E2B-4567-93C0-0AC540B424C3}" type="slidenum">
              <a:rPr lang="en-US"/>
              <a:pPr>
                <a:defRPr/>
              </a:pPr>
              <a:t>‹#›</a:t>
            </a:fld>
            <a:endParaRPr lang="en-US"/>
          </a:p>
        </p:txBody>
      </p:sp>
    </p:spTree>
    <p:extLst>
      <p:ext uri="{BB962C8B-B14F-4D97-AF65-F5344CB8AC3E}">
        <p14:creationId xmlns:p14="http://schemas.microsoft.com/office/powerpoint/2010/main" val="3758189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E45EC54-1663-4F5C-AC5C-4DC221ED4821}" type="slidenum">
              <a:rPr lang="en-US"/>
              <a:pPr>
                <a:defRPr/>
              </a:pPr>
              <a:t>‹#›</a:t>
            </a:fld>
            <a:endParaRPr lang="en-US"/>
          </a:p>
        </p:txBody>
      </p:sp>
    </p:spTree>
    <p:extLst>
      <p:ext uri="{BB962C8B-B14F-4D97-AF65-F5344CB8AC3E}">
        <p14:creationId xmlns:p14="http://schemas.microsoft.com/office/powerpoint/2010/main" val="9017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847B76B8-92B8-48A2-8A74-77AFC7A92F05}" type="slidenum">
              <a:rPr lang="en-US"/>
              <a:pPr>
                <a:defRPr/>
              </a:pPr>
              <a:t>‹#›</a:t>
            </a:fld>
            <a:endParaRPr lang="en-US"/>
          </a:p>
        </p:txBody>
      </p:sp>
    </p:spTree>
    <p:extLst>
      <p:ext uri="{BB962C8B-B14F-4D97-AF65-F5344CB8AC3E}">
        <p14:creationId xmlns:p14="http://schemas.microsoft.com/office/powerpoint/2010/main" val="3179037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latin typeface="+mn-lt"/>
              </a:defRPr>
            </a:lvl1pPr>
          </a:lstStyle>
          <a:p>
            <a:pPr>
              <a:defRPr/>
            </a:pPr>
            <a:endParaRPr lang="en-US"/>
          </a:p>
        </p:txBody>
      </p:sp>
      <p:sp>
        <p:nvSpPr>
          <p:cNvPr id="20993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latin typeface="+mn-lt"/>
              </a:defRPr>
            </a:lvl1pPr>
          </a:lstStyle>
          <a:p>
            <a:pPr>
              <a:defRPr/>
            </a:pPr>
            <a:endParaRPr lang="en-US"/>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smtClean="0">
                <a:latin typeface="+mn-lt"/>
              </a:defRPr>
            </a:lvl1pPr>
          </a:lstStyle>
          <a:p>
            <a:pPr>
              <a:defRPr/>
            </a:pPr>
            <a:fld id="{D2B69BDF-6486-4C77-A2D4-A545F47BEB96}" type="slidenum">
              <a:rPr lang="en-US"/>
              <a:pPr>
                <a:defRPr/>
              </a:pPr>
              <a:t>‹#›</a:t>
            </a:fld>
            <a:endParaRPr lang="en-US"/>
          </a:p>
        </p:txBody>
      </p:sp>
      <p:sp>
        <p:nvSpPr>
          <p:cNvPr id="1029" name="Text Box 14"/>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spcBef>
                <a:spcPct val="50000"/>
              </a:spcBef>
            </a:pPr>
            <a:r>
              <a:rPr lang="en-US" altLang="en-US" sz="1400" b="0">
                <a:latin typeface="McGrawHill-Italic" charset="0"/>
              </a:rPr>
              <a:t>McGraw-Hill</a:t>
            </a:r>
            <a:endParaRPr lang="en-US" altLang="en-US" sz="2400" b="0"/>
          </a:p>
        </p:txBody>
      </p:sp>
      <p:sp>
        <p:nvSpPr>
          <p:cNvPr id="1030" name="Text Box 15"/>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eaLnBrk="1" hangingPunct="1">
              <a:spcBef>
                <a:spcPct val="50000"/>
              </a:spcBef>
              <a:buFontTx/>
              <a:buChar char="©"/>
            </a:pPr>
            <a:r>
              <a:rPr lang="en-US" altLang="en-US" sz="1400" b="0">
                <a:latin typeface="McGrawHill-Italic" charset="0"/>
              </a:rPr>
              <a:t>The McGraw-Hill Companies, Inc., 2004</a:t>
            </a:r>
            <a:endParaRPr lang="en-US" altLang="en-US" sz="2400" b="0"/>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emf"/><Relationship Id="rId5" Type="http://schemas.openxmlformats.org/officeDocument/2006/relationships/customXml" Target="../ink/ink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666FF"/>
        </a:solidFill>
        <a:effectLst/>
      </p:bgPr>
    </p:bg>
    <p:spTree>
      <p:nvGrpSpPr>
        <p:cNvPr id="1" name=""/>
        <p:cNvGrpSpPr/>
        <p:nvPr/>
      </p:nvGrpSpPr>
      <p:grpSpPr>
        <a:xfrm>
          <a:off x="0" y="0"/>
          <a:ext cx="0" cy="0"/>
          <a:chOff x="0" y="0"/>
          <a:chExt cx="0" cy="0"/>
        </a:xfrm>
      </p:grpSpPr>
      <p:sp>
        <p:nvSpPr>
          <p:cNvPr id="516098" name="Text Box 2"/>
          <p:cNvSpPr txBox="1">
            <a:spLocks noChangeArrowheads="1"/>
          </p:cNvSpPr>
          <p:nvPr/>
        </p:nvSpPr>
        <p:spPr bwMode="auto">
          <a:xfrm>
            <a:off x="1322388" y="2747963"/>
            <a:ext cx="5797550"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defRPr/>
            </a:pPr>
            <a:r>
              <a:rPr lang="en-US" altLang="en-US" sz="7200" i="1">
                <a:solidFill>
                  <a:schemeClr val="bg1"/>
                </a:solidFill>
                <a:effectLst>
                  <a:outerShdw blurRad="38100" dist="38100" dir="2700000" algn="tl">
                    <a:srgbClr val="000000"/>
                  </a:outerShdw>
                </a:effectLst>
              </a:rPr>
              <a:t>Network Layer</a:t>
            </a:r>
          </a:p>
        </p:txBody>
      </p:sp>
      <p:sp>
        <p:nvSpPr>
          <p:cNvPr id="3075" name="Line 3"/>
          <p:cNvSpPr>
            <a:spLocks noChangeShapeType="1"/>
          </p:cNvSpPr>
          <p:nvPr/>
        </p:nvSpPr>
        <p:spPr bwMode="auto">
          <a:xfrm>
            <a:off x="304800" y="6172200"/>
            <a:ext cx="86106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 name="Line 4"/>
          <p:cNvSpPr>
            <a:spLocks noChangeShapeType="1"/>
          </p:cNvSpPr>
          <p:nvPr/>
        </p:nvSpPr>
        <p:spPr bwMode="auto">
          <a:xfrm>
            <a:off x="266700" y="304800"/>
            <a:ext cx="8610600" cy="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077" name="Group 5"/>
          <p:cNvGrpSpPr>
            <a:grpSpLocks/>
          </p:cNvGrpSpPr>
          <p:nvPr/>
        </p:nvGrpSpPr>
        <p:grpSpPr bwMode="auto">
          <a:xfrm>
            <a:off x="266700" y="457200"/>
            <a:ext cx="1246188" cy="1371600"/>
            <a:chOff x="144" y="288"/>
            <a:chExt cx="785" cy="864"/>
          </a:xfrm>
        </p:grpSpPr>
        <p:sp>
          <p:nvSpPr>
            <p:cNvPr id="3079" name="Rectangle 6"/>
            <p:cNvSpPr>
              <a:spLocks noChangeArrowheads="1"/>
            </p:cNvSpPr>
            <p:nvPr/>
          </p:nvSpPr>
          <p:spPr bwMode="auto">
            <a:xfrm>
              <a:off x="589" y="288"/>
              <a:ext cx="28" cy="5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3080" name="Rectangle 7"/>
            <p:cNvSpPr>
              <a:spLocks noChangeArrowheads="1"/>
            </p:cNvSpPr>
            <p:nvPr/>
          </p:nvSpPr>
          <p:spPr bwMode="auto">
            <a:xfrm>
              <a:off x="526" y="288"/>
              <a:ext cx="28" cy="47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3081" name="Rectangle 8"/>
            <p:cNvSpPr>
              <a:spLocks noChangeArrowheads="1"/>
            </p:cNvSpPr>
            <p:nvPr/>
          </p:nvSpPr>
          <p:spPr bwMode="auto">
            <a:xfrm>
              <a:off x="462" y="288"/>
              <a:ext cx="28" cy="40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3082" name="Rectangle 9"/>
            <p:cNvSpPr>
              <a:spLocks noChangeArrowheads="1"/>
            </p:cNvSpPr>
            <p:nvPr/>
          </p:nvSpPr>
          <p:spPr bwMode="auto">
            <a:xfrm>
              <a:off x="398" y="288"/>
              <a:ext cx="28" cy="3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3083" name="Rectangle 10"/>
            <p:cNvSpPr>
              <a:spLocks noChangeArrowheads="1"/>
            </p:cNvSpPr>
            <p:nvPr/>
          </p:nvSpPr>
          <p:spPr bwMode="auto">
            <a:xfrm>
              <a:off x="335" y="288"/>
              <a:ext cx="28" cy="26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3084" name="Rectangle 11"/>
            <p:cNvSpPr>
              <a:spLocks noChangeArrowheads="1"/>
            </p:cNvSpPr>
            <p:nvPr/>
          </p:nvSpPr>
          <p:spPr bwMode="auto">
            <a:xfrm>
              <a:off x="271" y="288"/>
              <a:ext cx="28" cy="19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3085" name="Rectangle 12"/>
            <p:cNvSpPr>
              <a:spLocks noChangeArrowheads="1"/>
            </p:cNvSpPr>
            <p:nvPr/>
          </p:nvSpPr>
          <p:spPr bwMode="auto">
            <a:xfrm>
              <a:off x="207" y="288"/>
              <a:ext cx="29" cy="1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3086" name="Rectangle 13"/>
            <p:cNvSpPr>
              <a:spLocks noChangeArrowheads="1"/>
            </p:cNvSpPr>
            <p:nvPr/>
          </p:nvSpPr>
          <p:spPr bwMode="auto">
            <a:xfrm>
              <a:off x="144" y="288"/>
              <a:ext cx="28" cy="6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3087" name="Rectangle 14"/>
            <p:cNvSpPr>
              <a:spLocks noChangeArrowheads="1"/>
            </p:cNvSpPr>
            <p:nvPr/>
          </p:nvSpPr>
          <p:spPr bwMode="auto">
            <a:xfrm>
              <a:off x="653" y="288"/>
              <a:ext cx="26" cy="5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3088" name="Rectangle 15"/>
            <p:cNvSpPr>
              <a:spLocks noChangeArrowheads="1"/>
            </p:cNvSpPr>
            <p:nvPr/>
          </p:nvSpPr>
          <p:spPr bwMode="auto">
            <a:xfrm>
              <a:off x="715" y="288"/>
              <a:ext cx="26" cy="66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3089" name="Rectangle 16"/>
            <p:cNvSpPr>
              <a:spLocks noChangeArrowheads="1"/>
            </p:cNvSpPr>
            <p:nvPr/>
          </p:nvSpPr>
          <p:spPr bwMode="auto">
            <a:xfrm>
              <a:off x="776" y="288"/>
              <a:ext cx="27" cy="7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3090" name="Rectangle 17"/>
            <p:cNvSpPr>
              <a:spLocks noChangeArrowheads="1"/>
            </p:cNvSpPr>
            <p:nvPr/>
          </p:nvSpPr>
          <p:spPr bwMode="auto">
            <a:xfrm>
              <a:off x="839" y="288"/>
              <a:ext cx="28" cy="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3091" name="Rectangle 18"/>
            <p:cNvSpPr>
              <a:spLocks noChangeArrowheads="1"/>
            </p:cNvSpPr>
            <p:nvPr/>
          </p:nvSpPr>
          <p:spPr bwMode="auto">
            <a:xfrm>
              <a:off x="902" y="288"/>
              <a:ext cx="27" cy="8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grpSp>
      <p:sp>
        <p:nvSpPr>
          <p:cNvPr id="516115" name="Text Box 19"/>
          <p:cNvSpPr txBox="1">
            <a:spLocks noChangeArrowheads="1"/>
          </p:cNvSpPr>
          <p:nvPr/>
        </p:nvSpPr>
        <p:spPr bwMode="auto">
          <a:xfrm>
            <a:off x="1752600" y="533400"/>
            <a:ext cx="3657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sz="6000">
                <a:solidFill>
                  <a:schemeClr val="bg1"/>
                </a:solidFill>
                <a:effectLst>
                  <a:outerShdw blurRad="38100" dist="38100" dir="2700000" algn="tl">
                    <a:srgbClr val="000000"/>
                  </a:outerShdw>
                </a:effectLst>
                <a:latin typeface="MS Mincho" panose="02020609040205080304" pitchFamily="49" charset="-128"/>
              </a:rPr>
              <a:t>PART IV</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19.4</a:t>
            </a:r>
            <a:r>
              <a:rPr lang="en-US" altLang="en-US">
                <a:solidFill>
                  <a:schemeClr val="accent2"/>
                </a:solidFill>
              </a:rPr>
              <a:t>    </a:t>
            </a:r>
            <a:r>
              <a:rPr lang="en-US" altLang="en-US"/>
              <a:t>Network layer at the source</a:t>
            </a:r>
          </a:p>
        </p:txBody>
      </p:sp>
      <p:sp>
        <p:nvSpPr>
          <p:cNvPr id="1229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229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229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229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229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229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229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1229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763" y="804863"/>
            <a:ext cx="7285037" cy="544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19.5</a:t>
            </a:r>
            <a:r>
              <a:rPr lang="en-US" altLang="en-US">
                <a:solidFill>
                  <a:schemeClr val="accent2"/>
                </a:solidFill>
              </a:rPr>
              <a:t>    </a:t>
            </a:r>
            <a:r>
              <a:rPr lang="en-US" altLang="en-US"/>
              <a:t>Network layer at a router</a:t>
            </a:r>
          </a:p>
        </p:txBody>
      </p:sp>
      <p:sp>
        <p:nvSpPr>
          <p:cNvPr id="1331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331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331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331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331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332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332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1332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716088"/>
            <a:ext cx="8070850" cy="399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19.6</a:t>
            </a:r>
            <a:r>
              <a:rPr lang="en-US" altLang="en-US">
                <a:solidFill>
                  <a:schemeClr val="accent2"/>
                </a:solidFill>
              </a:rPr>
              <a:t>    </a:t>
            </a:r>
            <a:r>
              <a:rPr lang="en-US" altLang="en-US"/>
              <a:t>Network layer at the destination</a:t>
            </a:r>
          </a:p>
        </p:txBody>
      </p:sp>
      <p:sp>
        <p:nvSpPr>
          <p:cNvPr id="1433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434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434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434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434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434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434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1434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1227138"/>
            <a:ext cx="8802687" cy="418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19.7</a:t>
            </a:r>
            <a:r>
              <a:rPr lang="en-US" altLang="en-US">
                <a:solidFill>
                  <a:schemeClr val="accent2"/>
                </a:solidFill>
              </a:rPr>
              <a:t>    </a:t>
            </a:r>
            <a:r>
              <a:rPr lang="en-US" altLang="en-US"/>
              <a:t>Switching</a:t>
            </a:r>
          </a:p>
        </p:txBody>
      </p:sp>
      <p:sp>
        <p:nvSpPr>
          <p:cNvPr id="1536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536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536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536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536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536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536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1537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1435100"/>
            <a:ext cx="8180387"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19.8</a:t>
            </a:r>
            <a:r>
              <a:rPr lang="en-US" altLang="en-US">
                <a:solidFill>
                  <a:schemeClr val="accent2"/>
                </a:solidFill>
              </a:rPr>
              <a:t>    </a:t>
            </a:r>
            <a:r>
              <a:rPr lang="en-US" altLang="en-US"/>
              <a:t>Datagram approach</a:t>
            </a:r>
          </a:p>
        </p:txBody>
      </p:sp>
      <p:sp>
        <p:nvSpPr>
          <p:cNvPr id="1638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638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638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639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639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639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639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1639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63" y="2447925"/>
            <a:ext cx="8593137" cy="247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0">
              <a:srgbClr val="182F76"/>
            </a:gs>
            <a:gs pos="50000">
              <a:srgbClr val="3366FF"/>
            </a:gs>
            <a:gs pos="100000">
              <a:srgbClr val="182F76"/>
            </a:gs>
          </a:gsLst>
          <a:lin ang="5400000" scaled="1"/>
        </a:gradFill>
        <a:effectLst/>
      </p:bgPr>
    </p:bg>
    <p:spTree>
      <p:nvGrpSpPr>
        <p:cNvPr id="1" name=""/>
        <p:cNvGrpSpPr/>
        <p:nvPr/>
      </p:nvGrpSpPr>
      <p:grpSpPr>
        <a:xfrm>
          <a:off x="0" y="0"/>
          <a:ext cx="0" cy="0"/>
          <a:chOff x="0" y="0"/>
          <a:chExt cx="0" cy="0"/>
        </a:xfrm>
      </p:grpSpPr>
      <p:sp>
        <p:nvSpPr>
          <p:cNvPr id="523266" name="Rectangle 2"/>
          <p:cNvSpPr>
            <a:spLocks noChangeArrowheads="1"/>
          </p:cNvSpPr>
          <p:nvPr/>
        </p:nvSpPr>
        <p:spPr bwMode="auto">
          <a:xfrm>
            <a:off x="838200" y="2195513"/>
            <a:ext cx="7543800" cy="1797050"/>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ts val="1200"/>
              </a:spcBef>
              <a:spcAft>
                <a:spcPts val="1000"/>
              </a:spcAft>
            </a:pPr>
            <a:r>
              <a:rPr lang="en-US" sz="3600" i="1"/>
              <a:t>Switching at the network layer in the Internet is done using the datagram approach to packet switching.</a:t>
            </a:r>
          </a:p>
        </p:txBody>
      </p:sp>
      <p:sp>
        <p:nvSpPr>
          <p:cNvPr id="17411" name="PubRRectCallout"/>
          <p:cNvSpPr>
            <a:spLocks noEditPoints="1" noChangeArrowheads="1"/>
          </p:cNvSpPr>
          <p:nvPr/>
        </p:nvSpPr>
        <p:spPr bwMode="auto">
          <a:xfrm>
            <a:off x="838200" y="990600"/>
            <a:ext cx="2743200" cy="1143000"/>
          </a:xfrm>
          <a:custGeom>
            <a:avLst/>
            <a:gdLst>
              <a:gd name="T0" fmla="*/ 1371600 w 21600"/>
              <a:gd name="T1" fmla="*/ 0 h 21600"/>
              <a:gd name="T2" fmla="*/ 0 w 21600"/>
              <a:gd name="T3" fmla="*/ 457094 h 21600"/>
              <a:gd name="T4" fmla="*/ 1093089 w 21600"/>
              <a:gd name="T5" fmla="*/ 1143000 h 21600"/>
              <a:gd name="T6" fmla="*/ 1371600 w 21600"/>
              <a:gd name="T7" fmla="*/ 914241 h 21600"/>
              <a:gd name="T8" fmla="*/ 2743200 w 21600"/>
              <a:gd name="T9" fmla="*/ 457094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pic>
        <p:nvPicPr>
          <p:cNvPr id="1741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3269" name="Text Box 5"/>
          <p:cNvSpPr txBox="1">
            <a:spLocks noChangeArrowheads="1"/>
          </p:cNvSpPr>
          <p:nvPr/>
        </p:nvSpPr>
        <p:spPr bwMode="auto">
          <a:xfrm>
            <a:off x="2133600" y="11430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600">
                <a:effectLst>
                  <a:outerShdw blurRad="38100" dist="38100" dir="2700000" algn="tl">
                    <a:srgbClr val="FFFFFF"/>
                  </a:outerShdw>
                </a:effectLst>
              </a:rPr>
              <a:t>Note</a:t>
            </a:r>
            <a:r>
              <a:rPr lang="en-US" sz="3600" b="0">
                <a:effectLst>
                  <a:outerShdw blurRad="38100" dist="38100" dir="2700000" algn="tl">
                    <a:srgbClr val="FFFFFF"/>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23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6"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0">
          <a:gsLst>
            <a:gs pos="0">
              <a:srgbClr val="182F76"/>
            </a:gs>
            <a:gs pos="50000">
              <a:srgbClr val="3366FF"/>
            </a:gs>
            <a:gs pos="100000">
              <a:srgbClr val="182F76"/>
            </a:gs>
          </a:gsLst>
          <a:lin ang="5400000" scaled="1"/>
        </a:gradFill>
        <a:effectLst/>
      </p:bgPr>
    </p:bg>
    <p:spTree>
      <p:nvGrpSpPr>
        <p:cNvPr id="1" name=""/>
        <p:cNvGrpSpPr/>
        <p:nvPr/>
      </p:nvGrpSpPr>
      <p:grpSpPr>
        <a:xfrm>
          <a:off x="0" y="0"/>
          <a:ext cx="0" cy="0"/>
          <a:chOff x="0" y="0"/>
          <a:chExt cx="0" cy="0"/>
        </a:xfrm>
      </p:grpSpPr>
      <p:sp>
        <p:nvSpPr>
          <p:cNvPr id="524290" name="Rectangle 2"/>
          <p:cNvSpPr>
            <a:spLocks noChangeArrowheads="1"/>
          </p:cNvSpPr>
          <p:nvPr/>
        </p:nvSpPr>
        <p:spPr bwMode="auto">
          <a:xfrm>
            <a:off x="838200" y="2195513"/>
            <a:ext cx="7543800" cy="1247775"/>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ts val="1200"/>
              </a:spcBef>
              <a:spcAft>
                <a:spcPts val="1000"/>
              </a:spcAft>
            </a:pPr>
            <a:r>
              <a:rPr lang="en-US" sz="3600" i="1"/>
              <a:t>Communication at the network layer in the Internet is connectionless. </a:t>
            </a:r>
          </a:p>
        </p:txBody>
      </p:sp>
      <p:sp>
        <p:nvSpPr>
          <p:cNvPr id="18435" name="PubRRectCallout"/>
          <p:cNvSpPr>
            <a:spLocks noEditPoints="1" noChangeArrowheads="1"/>
          </p:cNvSpPr>
          <p:nvPr/>
        </p:nvSpPr>
        <p:spPr bwMode="auto">
          <a:xfrm>
            <a:off x="838200" y="990600"/>
            <a:ext cx="2743200" cy="1143000"/>
          </a:xfrm>
          <a:custGeom>
            <a:avLst/>
            <a:gdLst>
              <a:gd name="T0" fmla="*/ 1371600 w 21600"/>
              <a:gd name="T1" fmla="*/ 0 h 21600"/>
              <a:gd name="T2" fmla="*/ 0 w 21600"/>
              <a:gd name="T3" fmla="*/ 457094 h 21600"/>
              <a:gd name="T4" fmla="*/ 1093089 w 21600"/>
              <a:gd name="T5" fmla="*/ 1143000 h 21600"/>
              <a:gd name="T6" fmla="*/ 1371600 w 21600"/>
              <a:gd name="T7" fmla="*/ 914241 h 21600"/>
              <a:gd name="T8" fmla="*/ 2743200 w 21600"/>
              <a:gd name="T9" fmla="*/ 457094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pic>
        <p:nvPicPr>
          <p:cNvPr id="1843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4293" name="Text Box 5"/>
          <p:cNvSpPr txBox="1">
            <a:spLocks noChangeArrowheads="1"/>
          </p:cNvSpPr>
          <p:nvPr/>
        </p:nvSpPr>
        <p:spPr bwMode="auto">
          <a:xfrm>
            <a:off x="2133600" y="11430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600">
                <a:effectLst>
                  <a:outerShdw blurRad="38100" dist="38100" dir="2700000" algn="tl">
                    <a:srgbClr val="FFFFFF"/>
                  </a:outerShdw>
                </a:effectLst>
              </a:rPr>
              <a:t>Note</a:t>
            </a:r>
            <a:r>
              <a:rPr lang="en-US" sz="3600" b="0">
                <a:effectLst>
                  <a:outerShdw blurRad="38100" dist="38100" dir="2700000" algn="tl">
                    <a:srgbClr val="FFFFFF"/>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24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0"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grpSp>
        <p:nvGrpSpPr>
          <p:cNvPr id="19458" name="Group 2"/>
          <p:cNvGrpSpPr>
            <a:grpSpLocks/>
          </p:cNvGrpSpPr>
          <p:nvPr/>
        </p:nvGrpSpPr>
        <p:grpSpPr bwMode="auto">
          <a:xfrm>
            <a:off x="0" y="0"/>
            <a:ext cx="8686800" cy="6553200"/>
            <a:chOff x="0" y="96"/>
            <a:chExt cx="5472" cy="3840"/>
          </a:xfrm>
        </p:grpSpPr>
        <p:sp>
          <p:nvSpPr>
            <p:cNvPr id="19467"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lang="en-US" sz="2400"/>
            </a:p>
          </p:txBody>
        </p:sp>
        <p:sp>
          <p:nvSpPr>
            <p:cNvPr id="19468" name="AutoShape 4"/>
            <p:cNvSpPr>
              <a:spLocks noChangeArrowheads="1"/>
            </p:cNvSpPr>
            <p:nvPr/>
          </p:nvSpPr>
          <p:spPr bwMode="blackWhite">
            <a:xfrm>
              <a:off x="0" y="96"/>
              <a:ext cx="5376" cy="768"/>
            </a:xfrm>
            <a:custGeom>
              <a:avLst/>
              <a:gdLst>
                <a:gd name="T0" fmla="*/ 0 w 7000"/>
                <a:gd name="T1" fmla="*/ 0 h 1000"/>
                <a:gd name="T2" fmla="*/ 32299 w 7000"/>
                <a:gd name="T3" fmla="*/ 0 h 1000"/>
                <a:gd name="T4" fmla="*/ 34987 w 7000"/>
                <a:gd name="T5" fmla="*/ 384 h 1000"/>
                <a:gd name="T6" fmla="*/ 32299 w 7000"/>
                <a:gd name="T7" fmla="*/ 768 h 1000"/>
                <a:gd name="T8" fmla="*/ 0 w 7000"/>
                <a:gd name="T9" fmla="*/ 768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008" y="0"/>
                  </a:lnTo>
                  <a:cubicBezTo>
                    <a:pt x="6284" y="0"/>
                    <a:pt x="6508" y="223"/>
                    <a:pt x="6508" y="500"/>
                  </a:cubicBezTo>
                  <a:cubicBezTo>
                    <a:pt x="6508" y="776"/>
                    <a:pt x="6284" y="999"/>
                    <a:pt x="6008"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69" name="Line 5"/>
            <p:cNvSpPr>
              <a:spLocks noChangeShapeType="1"/>
            </p:cNvSpPr>
            <p:nvPr/>
          </p:nvSpPr>
          <p:spPr bwMode="auto">
            <a:xfrm>
              <a:off x="0" y="768"/>
              <a:ext cx="5088"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2182" name="Text Box 6"/>
          <p:cNvSpPr txBox="1">
            <a:spLocks noChangeArrowheads="1"/>
          </p:cNvSpPr>
          <p:nvPr/>
        </p:nvSpPr>
        <p:spPr bwMode="auto">
          <a:xfrm>
            <a:off x="228600" y="304800"/>
            <a:ext cx="4389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4000">
                <a:solidFill>
                  <a:schemeClr val="bg1"/>
                </a:solidFill>
                <a:effectLst>
                  <a:outerShdw blurRad="38100" dist="38100" dir="2700000" algn="tl">
                    <a:srgbClr val="000000"/>
                  </a:outerShdw>
                </a:effectLst>
                <a:latin typeface="Arial" panose="020B0604020202020204" pitchFamily="34" charset="0"/>
              </a:rPr>
              <a:t>19.2   Addressing</a:t>
            </a:r>
          </a:p>
        </p:txBody>
      </p:sp>
      <p:sp>
        <p:nvSpPr>
          <p:cNvPr id="562183" name="Text Box 7"/>
          <p:cNvSpPr txBox="1">
            <a:spLocks noChangeArrowheads="1"/>
          </p:cNvSpPr>
          <p:nvPr/>
        </p:nvSpPr>
        <p:spPr bwMode="auto">
          <a:xfrm>
            <a:off x="762000" y="1371600"/>
            <a:ext cx="3408363"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b="1">
                <a:solidFill>
                  <a:schemeClr val="tx1"/>
                </a:solidFill>
                <a:latin typeface="Times New Roman" panose="02020603050405020304" pitchFamily="18" charset="0"/>
              </a:defRPr>
            </a:lvl1pPr>
            <a:lvl2pPr marL="914400" indent="-457200">
              <a:defRPr b="1">
                <a:solidFill>
                  <a:schemeClr val="tx1"/>
                </a:solidFill>
                <a:latin typeface="Times New Roman" panose="02020603050405020304" pitchFamily="18" charset="0"/>
              </a:defRPr>
            </a:lvl2pPr>
            <a:lvl3pPr marL="1371600" indent="-457200">
              <a:defRPr b="1">
                <a:solidFill>
                  <a:schemeClr val="tx1"/>
                </a:solidFill>
                <a:latin typeface="Times New Roman" panose="02020603050405020304" pitchFamily="18" charset="0"/>
              </a:defRPr>
            </a:lvl3pPr>
            <a:lvl4pPr marL="1828800" indent="-457200">
              <a:defRPr b="1">
                <a:solidFill>
                  <a:schemeClr val="tx1"/>
                </a:solidFill>
                <a:latin typeface="Times New Roman" panose="02020603050405020304" pitchFamily="18" charset="0"/>
              </a:defRPr>
            </a:lvl4pPr>
            <a:lvl5pPr marL="2286000" indent="-457200">
              <a:defRPr b="1">
                <a:solidFill>
                  <a:schemeClr val="tx1"/>
                </a:solidFill>
                <a:latin typeface="Times New Roman" panose="02020603050405020304" pitchFamily="18" charset="0"/>
              </a:defRPr>
            </a:lvl5pPr>
            <a:lvl6pPr marL="2743200" indent="-457200" eaLnBrk="0" fontAlgn="base" hangingPunct="0">
              <a:spcBef>
                <a:spcPct val="0"/>
              </a:spcBef>
              <a:spcAft>
                <a:spcPct val="0"/>
              </a:spcAft>
              <a:defRPr b="1">
                <a:solidFill>
                  <a:schemeClr val="tx1"/>
                </a:solidFill>
                <a:latin typeface="Times New Roman" panose="02020603050405020304" pitchFamily="18" charset="0"/>
              </a:defRPr>
            </a:lvl6pPr>
            <a:lvl7pPr marL="3200400" indent="-457200" eaLnBrk="0" fontAlgn="base" hangingPunct="0">
              <a:spcBef>
                <a:spcPct val="0"/>
              </a:spcBef>
              <a:spcAft>
                <a:spcPct val="0"/>
              </a:spcAft>
              <a:defRPr b="1">
                <a:solidFill>
                  <a:schemeClr val="tx1"/>
                </a:solidFill>
                <a:latin typeface="Times New Roman" panose="02020603050405020304" pitchFamily="18" charset="0"/>
              </a:defRPr>
            </a:lvl7pPr>
            <a:lvl8pPr marL="3657600" indent="-457200" eaLnBrk="0" fontAlgn="base" hangingPunct="0">
              <a:spcBef>
                <a:spcPct val="0"/>
              </a:spcBef>
              <a:spcAft>
                <a:spcPct val="0"/>
              </a:spcAft>
              <a:defRPr b="1">
                <a:solidFill>
                  <a:schemeClr val="tx1"/>
                </a:solidFill>
                <a:latin typeface="Times New Roman" panose="02020603050405020304" pitchFamily="18" charset="0"/>
              </a:defRPr>
            </a:lvl8pPr>
            <a:lvl9pPr marL="4114800" indent="-457200" eaLnBrk="0" fontAlgn="base" hangingPunct="0">
              <a:spcBef>
                <a:spcPct val="0"/>
              </a:spcBef>
              <a:spcAft>
                <a:spcPct val="0"/>
              </a:spcAft>
              <a:defRPr b="1">
                <a:solidFill>
                  <a:schemeClr val="tx1"/>
                </a:solidFill>
                <a:latin typeface="Times New Roman" panose="02020603050405020304" pitchFamily="18" charset="0"/>
              </a:defRPr>
            </a:lvl9pPr>
          </a:lstStyle>
          <a:p>
            <a:r>
              <a:rPr lang="en-US" sz="3200" i="1">
                <a:latin typeface="Arial" panose="020B0604020202020204" pitchFamily="34" charset="0"/>
              </a:rPr>
              <a:t>Internet Address</a:t>
            </a:r>
          </a:p>
        </p:txBody>
      </p:sp>
      <p:sp>
        <p:nvSpPr>
          <p:cNvPr id="562184" name="Text Box 8"/>
          <p:cNvSpPr txBox="1">
            <a:spLocks noChangeArrowheads="1"/>
          </p:cNvSpPr>
          <p:nvPr/>
        </p:nvSpPr>
        <p:spPr bwMode="auto">
          <a:xfrm>
            <a:off x="762000" y="2095500"/>
            <a:ext cx="4106863"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b="1">
                <a:solidFill>
                  <a:schemeClr val="tx1"/>
                </a:solidFill>
                <a:latin typeface="Times New Roman" panose="02020603050405020304" pitchFamily="18" charset="0"/>
              </a:defRPr>
            </a:lvl1pPr>
            <a:lvl2pPr marL="914400" indent="-457200">
              <a:defRPr b="1">
                <a:solidFill>
                  <a:schemeClr val="tx1"/>
                </a:solidFill>
                <a:latin typeface="Times New Roman" panose="02020603050405020304" pitchFamily="18" charset="0"/>
              </a:defRPr>
            </a:lvl2pPr>
            <a:lvl3pPr marL="1371600" indent="-457200">
              <a:defRPr b="1">
                <a:solidFill>
                  <a:schemeClr val="tx1"/>
                </a:solidFill>
                <a:latin typeface="Times New Roman" panose="02020603050405020304" pitchFamily="18" charset="0"/>
              </a:defRPr>
            </a:lvl3pPr>
            <a:lvl4pPr marL="1828800" indent="-457200">
              <a:defRPr b="1">
                <a:solidFill>
                  <a:schemeClr val="tx1"/>
                </a:solidFill>
                <a:latin typeface="Times New Roman" panose="02020603050405020304" pitchFamily="18" charset="0"/>
              </a:defRPr>
            </a:lvl4pPr>
            <a:lvl5pPr marL="2286000" indent="-457200">
              <a:defRPr b="1">
                <a:solidFill>
                  <a:schemeClr val="tx1"/>
                </a:solidFill>
                <a:latin typeface="Times New Roman" panose="02020603050405020304" pitchFamily="18" charset="0"/>
              </a:defRPr>
            </a:lvl5pPr>
            <a:lvl6pPr marL="2743200" indent="-457200" eaLnBrk="0" fontAlgn="base" hangingPunct="0">
              <a:spcBef>
                <a:spcPct val="0"/>
              </a:spcBef>
              <a:spcAft>
                <a:spcPct val="0"/>
              </a:spcAft>
              <a:defRPr b="1">
                <a:solidFill>
                  <a:schemeClr val="tx1"/>
                </a:solidFill>
                <a:latin typeface="Times New Roman" panose="02020603050405020304" pitchFamily="18" charset="0"/>
              </a:defRPr>
            </a:lvl6pPr>
            <a:lvl7pPr marL="3200400" indent="-457200" eaLnBrk="0" fontAlgn="base" hangingPunct="0">
              <a:spcBef>
                <a:spcPct val="0"/>
              </a:spcBef>
              <a:spcAft>
                <a:spcPct val="0"/>
              </a:spcAft>
              <a:defRPr b="1">
                <a:solidFill>
                  <a:schemeClr val="tx1"/>
                </a:solidFill>
                <a:latin typeface="Times New Roman" panose="02020603050405020304" pitchFamily="18" charset="0"/>
              </a:defRPr>
            </a:lvl7pPr>
            <a:lvl8pPr marL="3657600" indent="-457200" eaLnBrk="0" fontAlgn="base" hangingPunct="0">
              <a:spcBef>
                <a:spcPct val="0"/>
              </a:spcBef>
              <a:spcAft>
                <a:spcPct val="0"/>
              </a:spcAft>
              <a:defRPr b="1">
                <a:solidFill>
                  <a:schemeClr val="tx1"/>
                </a:solidFill>
                <a:latin typeface="Times New Roman" panose="02020603050405020304" pitchFamily="18" charset="0"/>
              </a:defRPr>
            </a:lvl8pPr>
            <a:lvl9pPr marL="4114800" indent="-457200" eaLnBrk="0" fontAlgn="base" hangingPunct="0">
              <a:spcBef>
                <a:spcPct val="0"/>
              </a:spcBef>
              <a:spcAft>
                <a:spcPct val="0"/>
              </a:spcAft>
              <a:defRPr b="1">
                <a:solidFill>
                  <a:schemeClr val="tx1"/>
                </a:solidFill>
                <a:latin typeface="Times New Roman" panose="02020603050405020304" pitchFamily="18" charset="0"/>
              </a:defRPr>
            </a:lvl9pPr>
          </a:lstStyle>
          <a:p>
            <a:r>
              <a:rPr lang="en-US" sz="3200" i="1">
                <a:latin typeface="Arial" panose="020B0604020202020204" pitchFamily="34" charset="0"/>
              </a:rPr>
              <a:t>Classful Addressing</a:t>
            </a:r>
          </a:p>
        </p:txBody>
      </p:sp>
      <p:sp>
        <p:nvSpPr>
          <p:cNvPr id="562185" name="Text Box 9"/>
          <p:cNvSpPr txBox="1">
            <a:spLocks noChangeArrowheads="1"/>
          </p:cNvSpPr>
          <p:nvPr/>
        </p:nvSpPr>
        <p:spPr bwMode="auto">
          <a:xfrm>
            <a:off x="762000" y="3543300"/>
            <a:ext cx="2686050"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b="1">
                <a:solidFill>
                  <a:schemeClr val="tx1"/>
                </a:solidFill>
                <a:latin typeface="Times New Roman" panose="02020603050405020304" pitchFamily="18" charset="0"/>
              </a:defRPr>
            </a:lvl1pPr>
            <a:lvl2pPr marL="914400" indent="-457200">
              <a:defRPr b="1">
                <a:solidFill>
                  <a:schemeClr val="tx1"/>
                </a:solidFill>
                <a:latin typeface="Times New Roman" panose="02020603050405020304" pitchFamily="18" charset="0"/>
              </a:defRPr>
            </a:lvl2pPr>
            <a:lvl3pPr marL="1371600" indent="-457200">
              <a:defRPr b="1">
                <a:solidFill>
                  <a:schemeClr val="tx1"/>
                </a:solidFill>
                <a:latin typeface="Times New Roman" panose="02020603050405020304" pitchFamily="18" charset="0"/>
              </a:defRPr>
            </a:lvl3pPr>
            <a:lvl4pPr marL="1828800" indent="-457200">
              <a:defRPr b="1">
                <a:solidFill>
                  <a:schemeClr val="tx1"/>
                </a:solidFill>
                <a:latin typeface="Times New Roman" panose="02020603050405020304" pitchFamily="18" charset="0"/>
              </a:defRPr>
            </a:lvl4pPr>
            <a:lvl5pPr marL="2286000" indent="-457200">
              <a:defRPr b="1">
                <a:solidFill>
                  <a:schemeClr val="tx1"/>
                </a:solidFill>
                <a:latin typeface="Times New Roman" panose="02020603050405020304" pitchFamily="18" charset="0"/>
              </a:defRPr>
            </a:lvl5pPr>
            <a:lvl6pPr marL="2743200" indent="-457200" eaLnBrk="0" fontAlgn="base" hangingPunct="0">
              <a:spcBef>
                <a:spcPct val="0"/>
              </a:spcBef>
              <a:spcAft>
                <a:spcPct val="0"/>
              </a:spcAft>
              <a:defRPr b="1">
                <a:solidFill>
                  <a:schemeClr val="tx1"/>
                </a:solidFill>
                <a:latin typeface="Times New Roman" panose="02020603050405020304" pitchFamily="18" charset="0"/>
              </a:defRPr>
            </a:lvl6pPr>
            <a:lvl7pPr marL="3200400" indent="-457200" eaLnBrk="0" fontAlgn="base" hangingPunct="0">
              <a:spcBef>
                <a:spcPct val="0"/>
              </a:spcBef>
              <a:spcAft>
                <a:spcPct val="0"/>
              </a:spcAft>
              <a:defRPr b="1">
                <a:solidFill>
                  <a:schemeClr val="tx1"/>
                </a:solidFill>
                <a:latin typeface="Times New Roman" panose="02020603050405020304" pitchFamily="18" charset="0"/>
              </a:defRPr>
            </a:lvl7pPr>
            <a:lvl8pPr marL="3657600" indent="-457200" eaLnBrk="0" fontAlgn="base" hangingPunct="0">
              <a:spcBef>
                <a:spcPct val="0"/>
              </a:spcBef>
              <a:spcAft>
                <a:spcPct val="0"/>
              </a:spcAft>
              <a:defRPr b="1">
                <a:solidFill>
                  <a:schemeClr val="tx1"/>
                </a:solidFill>
                <a:latin typeface="Times New Roman" panose="02020603050405020304" pitchFamily="18" charset="0"/>
              </a:defRPr>
            </a:lvl8pPr>
            <a:lvl9pPr marL="4114800" indent="-457200" eaLnBrk="0" fontAlgn="base" hangingPunct="0">
              <a:spcBef>
                <a:spcPct val="0"/>
              </a:spcBef>
              <a:spcAft>
                <a:spcPct val="0"/>
              </a:spcAft>
              <a:defRPr b="1">
                <a:solidFill>
                  <a:schemeClr val="tx1"/>
                </a:solidFill>
                <a:latin typeface="Times New Roman" panose="02020603050405020304" pitchFamily="18" charset="0"/>
              </a:defRPr>
            </a:lvl9pPr>
          </a:lstStyle>
          <a:p>
            <a:r>
              <a:rPr lang="en-US" sz="3200" i="1">
                <a:latin typeface="Arial" panose="020B0604020202020204" pitchFamily="34" charset="0"/>
              </a:rPr>
              <a:t>Supernetting</a:t>
            </a:r>
          </a:p>
        </p:txBody>
      </p:sp>
      <p:sp>
        <p:nvSpPr>
          <p:cNvPr id="562186" name="Text Box 10"/>
          <p:cNvSpPr txBox="1">
            <a:spLocks noChangeArrowheads="1"/>
          </p:cNvSpPr>
          <p:nvPr/>
        </p:nvSpPr>
        <p:spPr bwMode="auto">
          <a:xfrm>
            <a:off x="762000" y="2819400"/>
            <a:ext cx="2301875"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b="1">
                <a:solidFill>
                  <a:schemeClr val="tx1"/>
                </a:solidFill>
                <a:latin typeface="Times New Roman" panose="02020603050405020304" pitchFamily="18" charset="0"/>
              </a:defRPr>
            </a:lvl1pPr>
            <a:lvl2pPr marL="914400" indent="-457200">
              <a:defRPr b="1">
                <a:solidFill>
                  <a:schemeClr val="tx1"/>
                </a:solidFill>
                <a:latin typeface="Times New Roman" panose="02020603050405020304" pitchFamily="18" charset="0"/>
              </a:defRPr>
            </a:lvl2pPr>
            <a:lvl3pPr marL="1371600" indent="-457200">
              <a:defRPr b="1">
                <a:solidFill>
                  <a:schemeClr val="tx1"/>
                </a:solidFill>
                <a:latin typeface="Times New Roman" panose="02020603050405020304" pitchFamily="18" charset="0"/>
              </a:defRPr>
            </a:lvl3pPr>
            <a:lvl4pPr marL="1828800" indent="-457200">
              <a:defRPr b="1">
                <a:solidFill>
                  <a:schemeClr val="tx1"/>
                </a:solidFill>
                <a:latin typeface="Times New Roman" panose="02020603050405020304" pitchFamily="18" charset="0"/>
              </a:defRPr>
            </a:lvl4pPr>
            <a:lvl5pPr marL="2286000" indent="-457200">
              <a:defRPr b="1">
                <a:solidFill>
                  <a:schemeClr val="tx1"/>
                </a:solidFill>
                <a:latin typeface="Times New Roman" panose="02020603050405020304" pitchFamily="18" charset="0"/>
              </a:defRPr>
            </a:lvl5pPr>
            <a:lvl6pPr marL="2743200" indent="-457200" eaLnBrk="0" fontAlgn="base" hangingPunct="0">
              <a:spcBef>
                <a:spcPct val="0"/>
              </a:spcBef>
              <a:spcAft>
                <a:spcPct val="0"/>
              </a:spcAft>
              <a:defRPr b="1">
                <a:solidFill>
                  <a:schemeClr val="tx1"/>
                </a:solidFill>
                <a:latin typeface="Times New Roman" panose="02020603050405020304" pitchFamily="18" charset="0"/>
              </a:defRPr>
            </a:lvl6pPr>
            <a:lvl7pPr marL="3200400" indent="-457200" eaLnBrk="0" fontAlgn="base" hangingPunct="0">
              <a:spcBef>
                <a:spcPct val="0"/>
              </a:spcBef>
              <a:spcAft>
                <a:spcPct val="0"/>
              </a:spcAft>
              <a:defRPr b="1">
                <a:solidFill>
                  <a:schemeClr val="tx1"/>
                </a:solidFill>
                <a:latin typeface="Times New Roman" panose="02020603050405020304" pitchFamily="18" charset="0"/>
              </a:defRPr>
            </a:lvl7pPr>
            <a:lvl8pPr marL="3657600" indent="-457200" eaLnBrk="0" fontAlgn="base" hangingPunct="0">
              <a:spcBef>
                <a:spcPct val="0"/>
              </a:spcBef>
              <a:spcAft>
                <a:spcPct val="0"/>
              </a:spcAft>
              <a:defRPr b="1">
                <a:solidFill>
                  <a:schemeClr val="tx1"/>
                </a:solidFill>
                <a:latin typeface="Times New Roman" panose="02020603050405020304" pitchFamily="18" charset="0"/>
              </a:defRPr>
            </a:lvl8pPr>
            <a:lvl9pPr marL="4114800" indent="-457200" eaLnBrk="0" fontAlgn="base" hangingPunct="0">
              <a:spcBef>
                <a:spcPct val="0"/>
              </a:spcBef>
              <a:spcAft>
                <a:spcPct val="0"/>
              </a:spcAft>
              <a:defRPr b="1">
                <a:solidFill>
                  <a:schemeClr val="tx1"/>
                </a:solidFill>
                <a:latin typeface="Times New Roman" panose="02020603050405020304" pitchFamily="18" charset="0"/>
              </a:defRPr>
            </a:lvl9pPr>
          </a:lstStyle>
          <a:p>
            <a:r>
              <a:rPr lang="en-US" sz="3200" i="1">
                <a:latin typeface="Arial" panose="020B0604020202020204" pitchFamily="34" charset="0"/>
              </a:rPr>
              <a:t>Subnetting</a:t>
            </a:r>
          </a:p>
        </p:txBody>
      </p:sp>
      <p:sp>
        <p:nvSpPr>
          <p:cNvPr id="562187" name="Text Box 11"/>
          <p:cNvSpPr txBox="1">
            <a:spLocks noChangeArrowheads="1"/>
          </p:cNvSpPr>
          <p:nvPr/>
        </p:nvSpPr>
        <p:spPr bwMode="auto">
          <a:xfrm>
            <a:off x="762000" y="4267200"/>
            <a:ext cx="4400550"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b="1">
                <a:solidFill>
                  <a:schemeClr val="tx1"/>
                </a:solidFill>
                <a:latin typeface="Times New Roman" panose="02020603050405020304" pitchFamily="18" charset="0"/>
              </a:defRPr>
            </a:lvl1pPr>
            <a:lvl2pPr marL="914400" indent="-457200">
              <a:defRPr b="1">
                <a:solidFill>
                  <a:schemeClr val="tx1"/>
                </a:solidFill>
                <a:latin typeface="Times New Roman" panose="02020603050405020304" pitchFamily="18" charset="0"/>
              </a:defRPr>
            </a:lvl2pPr>
            <a:lvl3pPr marL="1371600" indent="-457200">
              <a:defRPr b="1">
                <a:solidFill>
                  <a:schemeClr val="tx1"/>
                </a:solidFill>
                <a:latin typeface="Times New Roman" panose="02020603050405020304" pitchFamily="18" charset="0"/>
              </a:defRPr>
            </a:lvl3pPr>
            <a:lvl4pPr marL="1828800" indent="-457200">
              <a:defRPr b="1">
                <a:solidFill>
                  <a:schemeClr val="tx1"/>
                </a:solidFill>
                <a:latin typeface="Times New Roman" panose="02020603050405020304" pitchFamily="18" charset="0"/>
              </a:defRPr>
            </a:lvl4pPr>
            <a:lvl5pPr marL="2286000" indent="-457200">
              <a:defRPr b="1">
                <a:solidFill>
                  <a:schemeClr val="tx1"/>
                </a:solidFill>
                <a:latin typeface="Times New Roman" panose="02020603050405020304" pitchFamily="18" charset="0"/>
              </a:defRPr>
            </a:lvl5pPr>
            <a:lvl6pPr marL="2743200" indent="-457200" eaLnBrk="0" fontAlgn="base" hangingPunct="0">
              <a:spcBef>
                <a:spcPct val="0"/>
              </a:spcBef>
              <a:spcAft>
                <a:spcPct val="0"/>
              </a:spcAft>
              <a:defRPr b="1">
                <a:solidFill>
                  <a:schemeClr val="tx1"/>
                </a:solidFill>
                <a:latin typeface="Times New Roman" panose="02020603050405020304" pitchFamily="18" charset="0"/>
              </a:defRPr>
            </a:lvl6pPr>
            <a:lvl7pPr marL="3200400" indent="-457200" eaLnBrk="0" fontAlgn="base" hangingPunct="0">
              <a:spcBef>
                <a:spcPct val="0"/>
              </a:spcBef>
              <a:spcAft>
                <a:spcPct val="0"/>
              </a:spcAft>
              <a:defRPr b="1">
                <a:solidFill>
                  <a:schemeClr val="tx1"/>
                </a:solidFill>
                <a:latin typeface="Times New Roman" panose="02020603050405020304" pitchFamily="18" charset="0"/>
              </a:defRPr>
            </a:lvl7pPr>
            <a:lvl8pPr marL="3657600" indent="-457200" eaLnBrk="0" fontAlgn="base" hangingPunct="0">
              <a:spcBef>
                <a:spcPct val="0"/>
              </a:spcBef>
              <a:spcAft>
                <a:spcPct val="0"/>
              </a:spcAft>
              <a:defRPr b="1">
                <a:solidFill>
                  <a:schemeClr val="tx1"/>
                </a:solidFill>
                <a:latin typeface="Times New Roman" panose="02020603050405020304" pitchFamily="18" charset="0"/>
              </a:defRPr>
            </a:lvl8pPr>
            <a:lvl9pPr marL="4114800" indent="-457200" eaLnBrk="0" fontAlgn="base" hangingPunct="0">
              <a:spcBef>
                <a:spcPct val="0"/>
              </a:spcBef>
              <a:spcAft>
                <a:spcPct val="0"/>
              </a:spcAft>
              <a:defRPr b="1">
                <a:solidFill>
                  <a:schemeClr val="tx1"/>
                </a:solidFill>
                <a:latin typeface="Times New Roman" panose="02020603050405020304" pitchFamily="18" charset="0"/>
              </a:defRPr>
            </a:lvl9pPr>
          </a:lstStyle>
          <a:p>
            <a:r>
              <a:rPr lang="en-US" sz="3200" i="1">
                <a:latin typeface="Arial" panose="020B0604020202020204" pitchFamily="34" charset="0"/>
              </a:rPr>
              <a:t>Classless Addressing</a:t>
            </a:r>
          </a:p>
        </p:txBody>
      </p:sp>
      <p:sp>
        <p:nvSpPr>
          <p:cNvPr id="562188" name="Text Box 12"/>
          <p:cNvSpPr txBox="1">
            <a:spLocks noChangeArrowheads="1"/>
          </p:cNvSpPr>
          <p:nvPr/>
        </p:nvSpPr>
        <p:spPr bwMode="auto">
          <a:xfrm>
            <a:off x="762000" y="4991100"/>
            <a:ext cx="6384925"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b="1">
                <a:solidFill>
                  <a:schemeClr val="tx1"/>
                </a:solidFill>
                <a:latin typeface="Times New Roman" panose="02020603050405020304" pitchFamily="18" charset="0"/>
              </a:defRPr>
            </a:lvl1pPr>
            <a:lvl2pPr marL="914400" indent="-457200">
              <a:defRPr b="1">
                <a:solidFill>
                  <a:schemeClr val="tx1"/>
                </a:solidFill>
                <a:latin typeface="Times New Roman" panose="02020603050405020304" pitchFamily="18" charset="0"/>
              </a:defRPr>
            </a:lvl2pPr>
            <a:lvl3pPr marL="1371600" indent="-457200">
              <a:defRPr b="1">
                <a:solidFill>
                  <a:schemeClr val="tx1"/>
                </a:solidFill>
                <a:latin typeface="Times New Roman" panose="02020603050405020304" pitchFamily="18" charset="0"/>
              </a:defRPr>
            </a:lvl3pPr>
            <a:lvl4pPr marL="1828800" indent="-457200">
              <a:defRPr b="1">
                <a:solidFill>
                  <a:schemeClr val="tx1"/>
                </a:solidFill>
                <a:latin typeface="Times New Roman" panose="02020603050405020304" pitchFamily="18" charset="0"/>
              </a:defRPr>
            </a:lvl4pPr>
            <a:lvl5pPr marL="2286000" indent="-457200">
              <a:defRPr b="1">
                <a:solidFill>
                  <a:schemeClr val="tx1"/>
                </a:solidFill>
                <a:latin typeface="Times New Roman" panose="02020603050405020304" pitchFamily="18" charset="0"/>
              </a:defRPr>
            </a:lvl5pPr>
            <a:lvl6pPr marL="2743200" indent="-457200" eaLnBrk="0" fontAlgn="base" hangingPunct="0">
              <a:spcBef>
                <a:spcPct val="0"/>
              </a:spcBef>
              <a:spcAft>
                <a:spcPct val="0"/>
              </a:spcAft>
              <a:defRPr b="1">
                <a:solidFill>
                  <a:schemeClr val="tx1"/>
                </a:solidFill>
                <a:latin typeface="Times New Roman" panose="02020603050405020304" pitchFamily="18" charset="0"/>
              </a:defRPr>
            </a:lvl6pPr>
            <a:lvl7pPr marL="3200400" indent="-457200" eaLnBrk="0" fontAlgn="base" hangingPunct="0">
              <a:spcBef>
                <a:spcPct val="0"/>
              </a:spcBef>
              <a:spcAft>
                <a:spcPct val="0"/>
              </a:spcAft>
              <a:defRPr b="1">
                <a:solidFill>
                  <a:schemeClr val="tx1"/>
                </a:solidFill>
                <a:latin typeface="Times New Roman" panose="02020603050405020304" pitchFamily="18" charset="0"/>
              </a:defRPr>
            </a:lvl7pPr>
            <a:lvl8pPr marL="3657600" indent="-457200" eaLnBrk="0" fontAlgn="base" hangingPunct="0">
              <a:spcBef>
                <a:spcPct val="0"/>
              </a:spcBef>
              <a:spcAft>
                <a:spcPct val="0"/>
              </a:spcAft>
              <a:defRPr b="1">
                <a:solidFill>
                  <a:schemeClr val="tx1"/>
                </a:solidFill>
                <a:latin typeface="Times New Roman" panose="02020603050405020304" pitchFamily="18" charset="0"/>
              </a:defRPr>
            </a:lvl8pPr>
            <a:lvl9pPr marL="4114800" indent="-457200" eaLnBrk="0" fontAlgn="base" hangingPunct="0">
              <a:spcBef>
                <a:spcPct val="0"/>
              </a:spcBef>
              <a:spcAft>
                <a:spcPct val="0"/>
              </a:spcAft>
              <a:defRPr b="1">
                <a:solidFill>
                  <a:schemeClr val="tx1"/>
                </a:solidFill>
                <a:latin typeface="Times New Roman" panose="02020603050405020304" pitchFamily="18" charset="0"/>
              </a:defRPr>
            </a:lvl9pPr>
          </a:lstStyle>
          <a:p>
            <a:r>
              <a:rPr lang="en-US" sz="3200" i="1">
                <a:latin typeface="Arial" panose="020B0604020202020204" pitchFamily="34" charset="0"/>
              </a:rPr>
              <a:t>Dynamic Address Configuration</a:t>
            </a:r>
          </a:p>
        </p:txBody>
      </p:sp>
      <p:sp>
        <p:nvSpPr>
          <p:cNvPr id="562189" name="Text Box 13"/>
          <p:cNvSpPr txBox="1">
            <a:spLocks noChangeArrowheads="1"/>
          </p:cNvSpPr>
          <p:nvPr/>
        </p:nvSpPr>
        <p:spPr bwMode="auto">
          <a:xfrm>
            <a:off x="762000" y="5715000"/>
            <a:ext cx="5821363"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b="1">
                <a:solidFill>
                  <a:schemeClr val="tx1"/>
                </a:solidFill>
                <a:latin typeface="Times New Roman" panose="02020603050405020304" pitchFamily="18" charset="0"/>
              </a:defRPr>
            </a:lvl1pPr>
            <a:lvl2pPr marL="914400" indent="-457200">
              <a:defRPr b="1">
                <a:solidFill>
                  <a:schemeClr val="tx1"/>
                </a:solidFill>
                <a:latin typeface="Times New Roman" panose="02020603050405020304" pitchFamily="18" charset="0"/>
              </a:defRPr>
            </a:lvl2pPr>
            <a:lvl3pPr marL="1371600" indent="-457200">
              <a:defRPr b="1">
                <a:solidFill>
                  <a:schemeClr val="tx1"/>
                </a:solidFill>
                <a:latin typeface="Times New Roman" panose="02020603050405020304" pitchFamily="18" charset="0"/>
              </a:defRPr>
            </a:lvl3pPr>
            <a:lvl4pPr marL="1828800" indent="-457200">
              <a:defRPr b="1">
                <a:solidFill>
                  <a:schemeClr val="tx1"/>
                </a:solidFill>
                <a:latin typeface="Times New Roman" panose="02020603050405020304" pitchFamily="18" charset="0"/>
              </a:defRPr>
            </a:lvl4pPr>
            <a:lvl5pPr marL="2286000" indent="-457200">
              <a:defRPr b="1">
                <a:solidFill>
                  <a:schemeClr val="tx1"/>
                </a:solidFill>
                <a:latin typeface="Times New Roman" panose="02020603050405020304" pitchFamily="18" charset="0"/>
              </a:defRPr>
            </a:lvl5pPr>
            <a:lvl6pPr marL="2743200" indent="-457200" eaLnBrk="0" fontAlgn="base" hangingPunct="0">
              <a:spcBef>
                <a:spcPct val="0"/>
              </a:spcBef>
              <a:spcAft>
                <a:spcPct val="0"/>
              </a:spcAft>
              <a:defRPr b="1">
                <a:solidFill>
                  <a:schemeClr val="tx1"/>
                </a:solidFill>
                <a:latin typeface="Times New Roman" panose="02020603050405020304" pitchFamily="18" charset="0"/>
              </a:defRPr>
            </a:lvl6pPr>
            <a:lvl7pPr marL="3200400" indent="-457200" eaLnBrk="0" fontAlgn="base" hangingPunct="0">
              <a:spcBef>
                <a:spcPct val="0"/>
              </a:spcBef>
              <a:spcAft>
                <a:spcPct val="0"/>
              </a:spcAft>
              <a:defRPr b="1">
                <a:solidFill>
                  <a:schemeClr val="tx1"/>
                </a:solidFill>
                <a:latin typeface="Times New Roman" panose="02020603050405020304" pitchFamily="18" charset="0"/>
              </a:defRPr>
            </a:lvl7pPr>
            <a:lvl8pPr marL="3657600" indent="-457200" eaLnBrk="0" fontAlgn="base" hangingPunct="0">
              <a:spcBef>
                <a:spcPct val="0"/>
              </a:spcBef>
              <a:spcAft>
                <a:spcPct val="0"/>
              </a:spcAft>
              <a:defRPr b="1">
                <a:solidFill>
                  <a:schemeClr val="tx1"/>
                </a:solidFill>
                <a:latin typeface="Times New Roman" panose="02020603050405020304" pitchFamily="18" charset="0"/>
              </a:defRPr>
            </a:lvl8pPr>
            <a:lvl9pPr marL="4114800" indent="-457200" eaLnBrk="0" fontAlgn="base" hangingPunct="0">
              <a:spcBef>
                <a:spcPct val="0"/>
              </a:spcBef>
              <a:spcAft>
                <a:spcPct val="0"/>
              </a:spcAft>
              <a:defRPr b="1">
                <a:solidFill>
                  <a:schemeClr val="tx1"/>
                </a:solidFill>
                <a:latin typeface="Times New Roman" panose="02020603050405020304" pitchFamily="18" charset="0"/>
              </a:defRPr>
            </a:lvl9pPr>
          </a:lstStyle>
          <a:p>
            <a:r>
              <a:rPr lang="en-US" sz="3200" i="1">
                <a:latin typeface="Arial" panose="020B0604020202020204" pitchFamily="34" charset="0"/>
              </a:rPr>
              <a:t>Network Address Translation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62183"/>
                                        </p:tgtEl>
                                        <p:attrNameLst>
                                          <p:attrName>style.visibility</p:attrName>
                                        </p:attrNameLst>
                                      </p:cBhvr>
                                      <p:to>
                                        <p:strVal val="visible"/>
                                      </p:to>
                                    </p:set>
                                    <p:anim calcmode="lin" valueType="num">
                                      <p:cBhvr>
                                        <p:cTn id="7" dur="1000" fill="hold"/>
                                        <p:tgtEl>
                                          <p:spTgt spid="562183"/>
                                        </p:tgtEl>
                                        <p:attrNameLst>
                                          <p:attrName>ppt_w</p:attrName>
                                        </p:attrNameLst>
                                      </p:cBhvr>
                                      <p:tavLst>
                                        <p:tav tm="0">
                                          <p:val>
                                            <p:fltVal val="0"/>
                                          </p:val>
                                        </p:tav>
                                        <p:tav tm="100000">
                                          <p:val>
                                            <p:strVal val="#ppt_w"/>
                                          </p:val>
                                        </p:tav>
                                      </p:tavLst>
                                    </p:anim>
                                    <p:anim calcmode="lin" valueType="num">
                                      <p:cBhvr>
                                        <p:cTn id="8" dur="1000" fill="hold"/>
                                        <p:tgtEl>
                                          <p:spTgt spid="56218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562184"/>
                                        </p:tgtEl>
                                        <p:attrNameLst>
                                          <p:attrName>style.visibility</p:attrName>
                                        </p:attrNameLst>
                                      </p:cBhvr>
                                      <p:to>
                                        <p:strVal val="visible"/>
                                      </p:to>
                                    </p:set>
                                    <p:anim calcmode="lin" valueType="num">
                                      <p:cBhvr>
                                        <p:cTn id="13" dur="1000" fill="hold"/>
                                        <p:tgtEl>
                                          <p:spTgt spid="562184"/>
                                        </p:tgtEl>
                                        <p:attrNameLst>
                                          <p:attrName>ppt_w</p:attrName>
                                        </p:attrNameLst>
                                      </p:cBhvr>
                                      <p:tavLst>
                                        <p:tav tm="0">
                                          <p:val>
                                            <p:fltVal val="0"/>
                                          </p:val>
                                        </p:tav>
                                        <p:tav tm="100000">
                                          <p:val>
                                            <p:strVal val="#ppt_w"/>
                                          </p:val>
                                        </p:tav>
                                      </p:tavLst>
                                    </p:anim>
                                    <p:anim calcmode="lin" valueType="num">
                                      <p:cBhvr>
                                        <p:cTn id="14" dur="1000" fill="hold"/>
                                        <p:tgtEl>
                                          <p:spTgt spid="562184"/>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562186"/>
                                        </p:tgtEl>
                                        <p:attrNameLst>
                                          <p:attrName>style.visibility</p:attrName>
                                        </p:attrNameLst>
                                      </p:cBhvr>
                                      <p:to>
                                        <p:strVal val="visible"/>
                                      </p:to>
                                    </p:set>
                                    <p:anim calcmode="lin" valueType="num">
                                      <p:cBhvr>
                                        <p:cTn id="19" dur="1000" fill="hold"/>
                                        <p:tgtEl>
                                          <p:spTgt spid="562186"/>
                                        </p:tgtEl>
                                        <p:attrNameLst>
                                          <p:attrName>ppt_w</p:attrName>
                                        </p:attrNameLst>
                                      </p:cBhvr>
                                      <p:tavLst>
                                        <p:tav tm="0">
                                          <p:val>
                                            <p:fltVal val="0"/>
                                          </p:val>
                                        </p:tav>
                                        <p:tav tm="100000">
                                          <p:val>
                                            <p:strVal val="#ppt_w"/>
                                          </p:val>
                                        </p:tav>
                                      </p:tavLst>
                                    </p:anim>
                                    <p:anim calcmode="lin" valueType="num">
                                      <p:cBhvr>
                                        <p:cTn id="20" dur="1000" fill="hold"/>
                                        <p:tgtEl>
                                          <p:spTgt spid="562186"/>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562185"/>
                                        </p:tgtEl>
                                        <p:attrNameLst>
                                          <p:attrName>style.visibility</p:attrName>
                                        </p:attrNameLst>
                                      </p:cBhvr>
                                      <p:to>
                                        <p:strVal val="visible"/>
                                      </p:to>
                                    </p:set>
                                    <p:anim calcmode="lin" valueType="num">
                                      <p:cBhvr>
                                        <p:cTn id="25" dur="1000" fill="hold"/>
                                        <p:tgtEl>
                                          <p:spTgt spid="562185"/>
                                        </p:tgtEl>
                                        <p:attrNameLst>
                                          <p:attrName>ppt_w</p:attrName>
                                        </p:attrNameLst>
                                      </p:cBhvr>
                                      <p:tavLst>
                                        <p:tav tm="0">
                                          <p:val>
                                            <p:fltVal val="0"/>
                                          </p:val>
                                        </p:tav>
                                        <p:tav tm="100000">
                                          <p:val>
                                            <p:strVal val="#ppt_w"/>
                                          </p:val>
                                        </p:tav>
                                      </p:tavLst>
                                    </p:anim>
                                    <p:anim calcmode="lin" valueType="num">
                                      <p:cBhvr>
                                        <p:cTn id="26" dur="1000" fill="hold"/>
                                        <p:tgtEl>
                                          <p:spTgt spid="562185"/>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562187"/>
                                        </p:tgtEl>
                                        <p:attrNameLst>
                                          <p:attrName>style.visibility</p:attrName>
                                        </p:attrNameLst>
                                      </p:cBhvr>
                                      <p:to>
                                        <p:strVal val="visible"/>
                                      </p:to>
                                    </p:set>
                                    <p:anim calcmode="lin" valueType="num">
                                      <p:cBhvr>
                                        <p:cTn id="31" dur="1000" fill="hold"/>
                                        <p:tgtEl>
                                          <p:spTgt spid="562187"/>
                                        </p:tgtEl>
                                        <p:attrNameLst>
                                          <p:attrName>ppt_w</p:attrName>
                                        </p:attrNameLst>
                                      </p:cBhvr>
                                      <p:tavLst>
                                        <p:tav tm="0">
                                          <p:val>
                                            <p:fltVal val="0"/>
                                          </p:val>
                                        </p:tav>
                                        <p:tav tm="100000">
                                          <p:val>
                                            <p:strVal val="#ppt_w"/>
                                          </p:val>
                                        </p:tav>
                                      </p:tavLst>
                                    </p:anim>
                                    <p:anim calcmode="lin" valueType="num">
                                      <p:cBhvr>
                                        <p:cTn id="32" dur="1000" fill="hold"/>
                                        <p:tgtEl>
                                          <p:spTgt spid="562187"/>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562188"/>
                                        </p:tgtEl>
                                        <p:attrNameLst>
                                          <p:attrName>style.visibility</p:attrName>
                                        </p:attrNameLst>
                                      </p:cBhvr>
                                      <p:to>
                                        <p:strVal val="visible"/>
                                      </p:to>
                                    </p:set>
                                    <p:anim calcmode="lin" valueType="num">
                                      <p:cBhvr>
                                        <p:cTn id="37" dur="1000" fill="hold"/>
                                        <p:tgtEl>
                                          <p:spTgt spid="562188"/>
                                        </p:tgtEl>
                                        <p:attrNameLst>
                                          <p:attrName>ppt_w</p:attrName>
                                        </p:attrNameLst>
                                      </p:cBhvr>
                                      <p:tavLst>
                                        <p:tav tm="0">
                                          <p:val>
                                            <p:fltVal val="0"/>
                                          </p:val>
                                        </p:tav>
                                        <p:tav tm="100000">
                                          <p:val>
                                            <p:strVal val="#ppt_w"/>
                                          </p:val>
                                        </p:tav>
                                      </p:tavLst>
                                    </p:anim>
                                    <p:anim calcmode="lin" valueType="num">
                                      <p:cBhvr>
                                        <p:cTn id="38" dur="1000" fill="hold"/>
                                        <p:tgtEl>
                                          <p:spTgt spid="562188"/>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562189"/>
                                        </p:tgtEl>
                                        <p:attrNameLst>
                                          <p:attrName>style.visibility</p:attrName>
                                        </p:attrNameLst>
                                      </p:cBhvr>
                                      <p:to>
                                        <p:strVal val="visible"/>
                                      </p:to>
                                    </p:set>
                                    <p:anim calcmode="lin" valueType="num">
                                      <p:cBhvr>
                                        <p:cTn id="43" dur="1000" fill="hold"/>
                                        <p:tgtEl>
                                          <p:spTgt spid="562189"/>
                                        </p:tgtEl>
                                        <p:attrNameLst>
                                          <p:attrName>ppt_w</p:attrName>
                                        </p:attrNameLst>
                                      </p:cBhvr>
                                      <p:tavLst>
                                        <p:tav tm="0">
                                          <p:val>
                                            <p:fltVal val="0"/>
                                          </p:val>
                                        </p:tav>
                                        <p:tav tm="100000">
                                          <p:val>
                                            <p:strVal val="#ppt_w"/>
                                          </p:val>
                                        </p:tav>
                                      </p:tavLst>
                                    </p:anim>
                                    <p:anim calcmode="lin" valueType="num">
                                      <p:cBhvr>
                                        <p:cTn id="44" dur="1000" fill="hold"/>
                                        <p:tgtEl>
                                          <p:spTgt spid="56218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3" grpId="0"/>
      <p:bldP spid="562184" grpId="0"/>
      <p:bldP spid="562185" grpId="0"/>
      <p:bldP spid="562186" grpId="0"/>
      <p:bldP spid="562187" grpId="0"/>
      <p:bldP spid="562188" grpId="0"/>
      <p:bldP spid="56218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0">
          <a:gsLst>
            <a:gs pos="0">
              <a:srgbClr val="182F76"/>
            </a:gs>
            <a:gs pos="50000">
              <a:srgbClr val="3366FF"/>
            </a:gs>
            <a:gs pos="100000">
              <a:srgbClr val="182F76"/>
            </a:gs>
          </a:gsLst>
          <a:lin ang="5400000" scaled="1"/>
        </a:gradFill>
        <a:effectLst/>
      </p:bgPr>
    </p:bg>
    <p:spTree>
      <p:nvGrpSpPr>
        <p:cNvPr id="1" name=""/>
        <p:cNvGrpSpPr/>
        <p:nvPr/>
      </p:nvGrpSpPr>
      <p:grpSpPr>
        <a:xfrm>
          <a:off x="0" y="0"/>
          <a:ext cx="0" cy="0"/>
          <a:chOff x="0" y="0"/>
          <a:chExt cx="0" cy="0"/>
        </a:xfrm>
      </p:grpSpPr>
      <p:sp>
        <p:nvSpPr>
          <p:cNvPr id="526338" name="Rectangle 2"/>
          <p:cNvSpPr>
            <a:spLocks noChangeArrowheads="1"/>
          </p:cNvSpPr>
          <p:nvPr/>
        </p:nvSpPr>
        <p:spPr bwMode="auto">
          <a:xfrm>
            <a:off x="838200" y="2195513"/>
            <a:ext cx="7543800" cy="698500"/>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ts val="1200"/>
              </a:spcBef>
              <a:spcAft>
                <a:spcPts val="1000"/>
              </a:spcAft>
            </a:pPr>
            <a:r>
              <a:rPr lang="en-US" sz="3600" i="1"/>
              <a:t>An IP address is a 32-bit address.</a:t>
            </a:r>
          </a:p>
        </p:txBody>
      </p:sp>
      <p:sp>
        <p:nvSpPr>
          <p:cNvPr id="20483" name="PubRRectCallout"/>
          <p:cNvSpPr>
            <a:spLocks noEditPoints="1" noChangeArrowheads="1"/>
          </p:cNvSpPr>
          <p:nvPr/>
        </p:nvSpPr>
        <p:spPr bwMode="auto">
          <a:xfrm>
            <a:off x="838200" y="990600"/>
            <a:ext cx="2743200" cy="1143000"/>
          </a:xfrm>
          <a:custGeom>
            <a:avLst/>
            <a:gdLst>
              <a:gd name="T0" fmla="*/ 1371600 w 21600"/>
              <a:gd name="T1" fmla="*/ 0 h 21600"/>
              <a:gd name="T2" fmla="*/ 0 w 21600"/>
              <a:gd name="T3" fmla="*/ 457094 h 21600"/>
              <a:gd name="T4" fmla="*/ 1093089 w 21600"/>
              <a:gd name="T5" fmla="*/ 1143000 h 21600"/>
              <a:gd name="T6" fmla="*/ 1371600 w 21600"/>
              <a:gd name="T7" fmla="*/ 914241 h 21600"/>
              <a:gd name="T8" fmla="*/ 2743200 w 21600"/>
              <a:gd name="T9" fmla="*/ 457094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pic>
        <p:nvPicPr>
          <p:cNvPr id="2048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6341" name="Text Box 5"/>
          <p:cNvSpPr txBox="1">
            <a:spLocks noChangeArrowheads="1"/>
          </p:cNvSpPr>
          <p:nvPr/>
        </p:nvSpPr>
        <p:spPr bwMode="auto">
          <a:xfrm>
            <a:off x="2133600" y="11430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600">
                <a:effectLst>
                  <a:outerShdw blurRad="38100" dist="38100" dir="2700000" algn="tl">
                    <a:srgbClr val="FFFFFF"/>
                  </a:outerShdw>
                </a:effectLst>
              </a:rPr>
              <a:t>Note</a:t>
            </a:r>
            <a:r>
              <a:rPr lang="en-US" sz="3600" b="0">
                <a:effectLst>
                  <a:outerShdw blurRad="38100" dist="38100" dir="2700000" algn="tl">
                    <a:srgbClr val="FFFFFF"/>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26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8"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0">
          <a:gsLst>
            <a:gs pos="0">
              <a:srgbClr val="182F76"/>
            </a:gs>
            <a:gs pos="50000">
              <a:srgbClr val="3366FF"/>
            </a:gs>
            <a:gs pos="100000">
              <a:srgbClr val="182F76"/>
            </a:gs>
          </a:gsLst>
          <a:lin ang="5400000" scaled="1"/>
        </a:gradFill>
        <a:effectLst/>
      </p:bgPr>
    </p:bg>
    <p:spTree>
      <p:nvGrpSpPr>
        <p:cNvPr id="1" name=""/>
        <p:cNvGrpSpPr/>
        <p:nvPr/>
      </p:nvGrpSpPr>
      <p:grpSpPr>
        <a:xfrm>
          <a:off x="0" y="0"/>
          <a:ext cx="0" cy="0"/>
          <a:chOff x="0" y="0"/>
          <a:chExt cx="0" cy="0"/>
        </a:xfrm>
      </p:grpSpPr>
      <p:sp>
        <p:nvSpPr>
          <p:cNvPr id="527362" name="Rectangle 2"/>
          <p:cNvSpPr>
            <a:spLocks noChangeArrowheads="1"/>
          </p:cNvSpPr>
          <p:nvPr/>
        </p:nvSpPr>
        <p:spPr bwMode="auto">
          <a:xfrm>
            <a:off x="838200" y="2195513"/>
            <a:ext cx="7543800" cy="1247775"/>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ts val="1200"/>
              </a:spcBef>
              <a:spcAft>
                <a:spcPts val="1000"/>
              </a:spcAft>
            </a:pPr>
            <a:r>
              <a:rPr lang="en-US" sz="3600" i="1"/>
              <a:t>The IP addresses are unique </a:t>
            </a:r>
            <a:br>
              <a:rPr lang="en-US" sz="3600" i="1"/>
            </a:br>
            <a:r>
              <a:rPr lang="en-US" sz="3600" i="1"/>
              <a:t>and universal.</a:t>
            </a:r>
          </a:p>
        </p:txBody>
      </p:sp>
      <p:sp>
        <p:nvSpPr>
          <p:cNvPr id="21507" name="PubRRectCallout"/>
          <p:cNvSpPr>
            <a:spLocks noEditPoints="1" noChangeArrowheads="1"/>
          </p:cNvSpPr>
          <p:nvPr/>
        </p:nvSpPr>
        <p:spPr bwMode="auto">
          <a:xfrm>
            <a:off x="838200" y="990600"/>
            <a:ext cx="2743200" cy="1143000"/>
          </a:xfrm>
          <a:custGeom>
            <a:avLst/>
            <a:gdLst>
              <a:gd name="T0" fmla="*/ 1371600 w 21600"/>
              <a:gd name="T1" fmla="*/ 0 h 21600"/>
              <a:gd name="T2" fmla="*/ 0 w 21600"/>
              <a:gd name="T3" fmla="*/ 457094 h 21600"/>
              <a:gd name="T4" fmla="*/ 1093089 w 21600"/>
              <a:gd name="T5" fmla="*/ 1143000 h 21600"/>
              <a:gd name="T6" fmla="*/ 1371600 w 21600"/>
              <a:gd name="T7" fmla="*/ 914241 h 21600"/>
              <a:gd name="T8" fmla="*/ 2743200 w 21600"/>
              <a:gd name="T9" fmla="*/ 457094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pic>
        <p:nvPicPr>
          <p:cNvPr id="2150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7365" name="Text Box 5"/>
          <p:cNvSpPr txBox="1">
            <a:spLocks noChangeArrowheads="1"/>
          </p:cNvSpPr>
          <p:nvPr/>
        </p:nvSpPr>
        <p:spPr bwMode="auto">
          <a:xfrm>
            <a:off x="2133600" y="11430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600">
                <a:effectLst>
                  <a:outerShdw blurRad="38100" dist="38100" dir="2700000" algn="tl">
                    <a:srgbClr val="FFFFFF"/>
                  </a:outerShdw>
                </a:effectLst>
              </a:rPr>
              <a:t>Note</a:t>
            </a:r>
            <a:r>
              <a:rPr lang="en-US" sz="3600" b="0">
                <a:effectLst>
                  <a:outerShdw blurRad="38100" dist="38100" dir="2700000" algn="tl">
                    <a:srgbClr val="FFFFFF"/>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27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2"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0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10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1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1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10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10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105" name="Text Box 9"/>
          <p:cNvSpPr txBox="1">
            <a:spLocks noChangeArrowheads="1"/>
          </p:cNvSpPr>
          <p:nvPr/>
        </p:nvSpPr>
        <p:spPr bwMode="auto">
          <a:xfrm>
            <a:off x="1279525" y="41275"/>
            <a:ext cx="3459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400"/>
              <a:t>Position of network layer</a:t>
            </a:r>
          </a:p>
        </p:txBody>
      </p:sp>
      <p:pic>
        <p:nvPicPr>
          <p:cNvPr id="410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1535113"/>
            <a:ext cx="8829675" cy="378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78440" y="1626480"/>
              <a:ext cx="8398080" cy="3898800"/>
            </p14:xfrm>
          </p:contentPart>
        </mc:Choice>
        <mc:Fallback>
          <p:pic>
            <p:nvPicPr>
              <p:cNvPr id="2" name="Ink 1"/>
              <p:cNvPicPr/>
              <p:nvPr/>
            </p:nvPicPr>
            <p:blipFill>
              <a:blip r:embed="rId4"/>
              <a:stretch>
                <a:fillRect/>
              </a:stretch>
            </p:blipFill>
            <p:spPr>
              <a:xfrm>
                <a:off x="474480" y="1621440"/>
                <a:ext cx="8405280" cy="3910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388440" y="551160"/>
              <a:ext cx="8674920" cy="4558320"/>
            </p14:xfrm>
          </p:contentPart>
        </mc:Choice>
        <mc:Fallback>
          <p:pic>
            <p:nvPicPr>
              <p:cNvPr id="3" name="Ink 2"/>
              <p:cNvPicPr/>
              <p:nvPr/>
            </p:nvPicPr>
            <p:blipFill>
              <a:blip r:embed="rId6"/>
              <a:stretch>
                <a:fillRect/>
              </a:stretch>
            </p:blipFill>
            <p:spPr>
              <a:xfrm>
                <a:off x="383040" y="545760"/>
                <a:ext cx="8683920" cy="4569480"/>
              </a:xfrm>
              <a:prstGeom prst="rect">
                <a:avLst/>
              </a:prstGeom>
            </p:spPr>
          </p:pic>
        </mc:Fallback>
      </mc:AlternateContent>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19.9</a:t>
            </a:r>
            <a:r>
              <a:rPr lang="en-US" altLang="en-US">
                <a:solidFill>
                  <a:schemeClr val="accent2"/>
                </a:solidFill>
              </a:rPr>
              <a:t>    </a:t>
            </a:r>
            <a:r>
              <a:rPr lang="en-US" altLang="en-US"/>
              <a:t>Dotted-decimal notation</a:t>
            </a:r>
          </a:p>
        </p:txBody>
      </p:sp>
      <p:sp>
        <p:nvSpPr>
          <p:cNvPr id="2253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253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253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253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253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253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253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2253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50" y="2730500"/>
            <a:ext cx="807085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0">
          <a:gsLst>
            <a:gs pos="0">
              <a:srgbClr val="182F76"/>
            </a:gs>
            <a:gs pos="50000">
              <a:srgbClr val="3366FF"/>
            </a:gs>
            <a:gs pos="100000">
              <a:srgbClr val="182F76"/>
            </a:gs>
          </a:gsLst>
          <a:lin ang="5400000" scaled="1"/>
        </a:gradFill>
        <a:effectLst/>
      </p:bgPr>
    </p:bg>
    <p:spTree>
      <p:nvGrpSpPr>
        <p:cNvPr id="1" name=""/>
        <p:cNvGrpSpPr/>
        <p:nvPr/>
      </p:nvGrpSpPr>
      <p:grpSpPr>
        <a:xfrm>
          <a:off x="0" y="0"/>
          <a:ext cx="0" cy="0"/>
          <a:chOff x="0" y="0"/>
          <a:chExt cx="0" cy="0"/>
        </a:xfrm>
      </p:grpSpPr>
      <p:sp>
        <p:nvSpPr>
          <p:cNvPr id="528386" name="Rectangle 2"/>
          <p:cNvSpPr>
            <a:spLocks noChangeArrowheads="1"/>
          </p:cNvSpPr>
          <p:nvPr/>
        </p:nvSpPr>
        <p:spPr bwMode="auto">
          <a:xfrm>
            <a:off x="838200" y="2195513"/>
            <a:ext cx="7543800" cy="1797050"/>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ts val="1200"/>
              </a:spcBef>
              <a:spcAft>
                <a:spcPts val="1000"/>
              </a:spcAft>
            </a:pPr>
            <a:r>
              <a:rPr lang="en-US" sz="3600" i="1"/>
              <a:t>The binary, decimal, and hexadecimal number systems are reviewed in Appendix B.</a:t>
            </a:r>
          </a:p>
        </p:txBody>
      </p:sp>
      <p:sp>
        <p:nvSpPr>
          <p:cNvPr id="23555" name="PubRRectCallout"/>
          <p:cNvSpPr>
            <a:spLocks noEditPoints="1" noChangeArrowheads="1"/>
          </p:cNvSpPr>
          <p:nvPr/>
        </p:nvSpPr>
        <p:spPr bwMode="auto">
          <a:xfrm>
            <a:off x="838200" y="990600"/>
            <a:ext cx="2743200" cy="1143000"/>
          </a:xfrm>
          <a:custGeom>
            <a:avLst/>
            <a:gdLst>
              <a:gd name="T0" fmla="*/ 1371600 w 21600"/>
              <a:gd name="T1" fmla="*/ 0 h 21600"/>
              <a:gd name="T2" fmla="*/ 0 w 21600"/>
              <a:gd name="T3" fmla="*/ 457094 h 21600"/>
              <a:gd name="T4" fmla="*/ 1093089 w 21600"/>
              <a:gd name="T5" fmla="*/ 1143000 h 21600"/>
              <a:gd name="T6" fmla="*/ 1371600 w 21600"/>
              <a:gd name="T7" fmla="*/ 914241 h 21600"/>
              <a:gd name="T8" fmla="*/ 2743200 w 21600"/>
              <a:gd name="T9" fmla="*/ 457094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pic>
        <p:nvPicPr>
          <p:cNvPr id="2355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8389" name="Text Box 5"/>
          <p:cNvSpPr txBox="1">
            <a:spLocks noChangeArrowheads="1"/>
          </p:cNvSpPr>
          <p:nvPr/>
        </p:nvSpPr>
        <p:spPr bwMode="auto">
          <a:xfrm>
            <a:off x="2133600" y="11430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600">
                <a:effectLst>
                  <a:outerShdw blurRad="38100" dist="38100" dir="2700000" algn="tl">
                    <a:srgbClr val="FFFFFF"/>
                  </a:outerShdw>
                </a:effectLst>
              </a:rPr>
              <a:t>Note</a:t>
            </a:r>
            <a:r>
              <a:rPr lang="en-US" sz="3600" b="0">
                <a:effectLst>
                  <a:outerShdw blurRad="38100" dist="38100" dir="2700000" algn="tl">
                    <a:srgbClr val="FFFFFF"/>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28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6"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6AF4A5"/>
        </a:solidFill>
        <a:effectLst/>
      </p:bgPr>
    </p:bg>
    <p:spTree>
      <p:nvGrpSpPr>
        <p:cNvPr id="1" name=""/>
        <p:cNvGrpSpPr/>
        <p:nvPr/>
      </p:nvGrpSpPr>
      <p:grpSpPr>
        <a:xfrm>
          <a:off x="0" y="0"/>
          <a:ext cx="0" cy="0"/>
          <a:chOff x="0" y="0"/>
          <a:chExt cx="0" cy="0"/>
        </a:xfrm>
      </p:grpSpPr>
      <p:sp>
        <p:nvSpPr>
          <p:cNvPr id="536578" name="Text Box 2"/>
          <p:cNvSpPr txBox="1">
            <a:spLocks noChangeArrowheads="1"/>
          </p:cNvSpPr>
          <p:nvPr/>
        </p:nvSpPr>
        <p:spPr bwMode="auto">
          <a:xfrm>
            <a:off x="144463" y="249238"/>
            <a:ext cx="201771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i="1">
                <a:effectLst>
                  <a:outerShdw blurRad="38100" dist="38100" dir="2700000" algn="tl">
                    <a:srgbClr val="C0C0C0"/>
                  </a:outerShdw>
                </a:effectLst>
              </a:rPr>
              <a:t>Example 1</a:t>
            </a:r>
          </a:p>
        </p:txBody>
      </p:sp>
      <p:sp>
        <p:nvSpPr>
          <p:cNvPr id="24579" name="Rectangle 3"/>
          <p:cNvSpPr>
            <a:spLocks noChangeArrowheads="1"/>
          </p:cNvSpPr>
          <p:nvPr/>
        </p:nvSpPr>
        <p:spPr bwMode="auto">
          <a:xfrm>
            <a:off x="228600" y="1095375"/>
            <a:ext cx="8458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spcBef>
                <a:spcPct val="50000"/>
              </a:spcBef>
            </a:pPr>
            <a:r>
              <a:rPr lang="en-US" sz="2400" b="0"/>
              <a:t>Change the following IP addresses from binary notation to dotted-decimal notation.</a:t>
            </a:r>
          </a:p>
          <a:p>
            <a:pPr eaLnBrk="1" hangingPunct="1">
              <a:spcBef>
                <a:spcPct val="50000"/>
              </a:spcBef>
            </a:pPr>
            <a:r>
              <a:rPr lang="en-US" sz="2400" b="0">
                <a:solidFill>
                  <a:schemeClr val="hlink"/>
                </a:solidFill>
              </a:rPr>
              <a:t>a.</a:t>
            </a:r>
            <a:r>
              <a:rPr lang="en-US" sz="2400" b="0"/>
              <a:t>	10000001  00001011   00001011 11101111</a:t>
            </a:r>
          </a:p>
          <a:p>
            <a:pPr eaLnBrk="1" hangingPunct="1">
              <a:spcBef>
                <a:spcPct val="50000"/>
              </a:spcBef>
            </a:pPr>
            <a:r>
              <a:rPr lang="en-US" sz="2400" b="0">
                <a:solidFill>
                  <a:schemeClr val="hlink"/>
                </a:solidFill>
              </a:rPr>
              <a:t>b.</a:t>
            </a:r>
            <a:r>
              <a:rPr lang="en-US" sz="2400" b="0"/>
              <a:t>	11111001  10011011   11111011 00001111</a:t>
            </a:r>
          </a:p>
        </p:txBody>
      </p:sp>
      <p:sp>
        <p:nvSpPr>
          <p:cNvPr id="536580" name="Text Box 4"/>
          <p:cNvSpPr txBox="1">
            <a:spLocks noChangeArrowheads="1"/>
          </p:cNvSpPr>
          <p:nvPr/>
        </p:nvSpPr>
        <p:spPr bwMode="auto">
          <a:xfrm>
            <a:off x="228600" y="3276600"/>
            <a:ext cx="1643063" cy="617538"/>
          </a:xfrm>
          <a:prstGeom prst="rect">
            <a:avLst/>
          </a:prstGeom>
          <a:solidFill>
            <a:schemeClr val="bg2"/>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i="1">
                <a:solidFill>
                  <a:schemeClr val="bg1"/>
                </a:solidFill>
                <a:effectLst>
                  <a:outerShdw blurRad="38100" dist="38100" dir="2700000" algn="tl">
                    <a:srgbClr val="000000"/>
                  </a:outerShdw>
                </a:effectLst>
              </a:rPr>
              <a:t>Solution</a:t>
            </a:r>
          </a:p>
        </p:txBody>
      </p:sp>
      <p:sp>
        <p:nvSpPr>
          <p:cNvPr id="24581" name="Rectangle 5"/>
          <p:cNvSpPr>
            <a:spLocks noChangeArrowheads="1"/>
          </p:cNvSpPr>
          <p:nvPr/>
        </p:nvSpPr>
        <p:spPr bwMode="auto">
          <a:xfrm>
            <a:off x="228600" y="4175125"/>
            <a:ext cx="8382000" cy="1552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400"/>
              <a:t>We replace each group of 8 bits with its equivalent decimal number (see Appendix B) and add dots for separation:</a:t>
            </a:r>
          </a:p>
          <a:p>
            <a:r>
              <a:rPr lang="en-US" sz="2400">
                <a:solidFill>
                  <a:schemeClr val="hlink"/>
                </a:solidFill>
              </a:rPr>
              <a:t>a.</a:t>
            </a:r>
            <a:r>
              <a:rPr lang="en-US" sz="2400"/>
              <a:t>	129.11.11.239</a:t>
            </a:r>
          </a:p>
          <a:p>
            <a:r>
              <a:rPr lang="en-US" sz="2400">
                <a:solidFill>
                  <a:schemeClr val="hlink"/>
                </a:solidFill>
              </a:rPr>
              <a:t>b.</a:t>
            </a:r>
            <a:r>
              <a:rPr lang="en-US" sz="2400"/>
              <a:t>	249.155.251.15</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6AF4A5"/>
        </a:solidFill>
        <a:effectLst/>
      </p:bgPr>
    </p:bg>
    <p:spTree>
      <p:nvGrpSpPr>
        <p:cNvPr id="1" name=""/>
        <p:cNvGrpSpPr/>
        <p:nvPr/>
      </p:nvGrpSpPr>
      <p:grpSpPr>
        <a:xfrm>
          <a:off x="0" y="0"/>
          <a:ext cx="0" cy="0"/>
          <a:chOff x="0" y="0"/>
          <a:chExt cx="0" cy="0"/>
        </a:xfrm>
      </p:grpSpPr>
      <p:sp>
        <p:nvSpPr>
          <p:cNvPr id="538626" name="Text Box 2"/>
          <p:cNvSpPr txBox="1">
            <a:spLocks noChangeArrowheads="1"/>
          </p:cNvSpPr>
          <p:nvPr/>
        </p:nvSpPr>
        <p:spPr bwMode="auto">
          <a:xfrm>
            <a:off x="144463" y="249238"/>
            <a:ext cx="201771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i="1">
                <a:effectLst>
                  <a:outerShdw blurRad="38100" dist="38100" dir="2700000" algn="tl">
                    <a:srgbClr val="C0C0C0"/>
                  </a:outerShdw>
                </a:effectLst>
              </a:rPr>
              <a:t>Example 2</a:t>
            </a:r>
          </a:p>
        </p:txBody>
      </p:sp>
      <p:sp>
        <p:nvSpPr>
          <p:cNvPr id="25603" name="Rectangle 3"/>
          <p:cNvSpPr>
            <a:spLocks noChangeArrowheads="1"/>
          </p:cNvSpPr>
          <p:nvPr/>
        </p:nvSpPr>
        <p:spPr bwMode="auto">
          <a:xfrm>
            <a:off x="228600" y="1095375"/>
            <a:ext cx="8458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spcBef>
                <a:spcPct val="50000"/>
              </a:spcBef>
            </a:pPr>
            <a:r>
              <a:rPr lang="en-US" sz="2400" b="0"/>
              <a:t>Change the following IP addresses from dotted-decimal notation to binary notation.</a:t>
            </a:r>
          </a:p>
          <a:p>
            <a:pPr eaLnBrk="1" hangingPunct="1">
              <a:spcBef>
                <a:spcPct val="50000"/>
              </a:spcBef>
            </a:pPr>
            <a:r>
              <a:rPr lang="en-US" sz="2400" b="0">
                <a:solidFill>
                  <a:schemeClr val="hlink"/>
                </a:solidFill>
              </a:rPr>
              <a:t>a.</a:t>
            </a:r>
            <a:r>
              <a:rPr lang="en-US" sz="2400" b="0"/>
              <a:t>	111.56.45.78</a:t>
            </a:r>
          </a:p>
          <a:p>
            <a:pPr eaLnBrk="1" hangingPunct="1">
              <a:spcBef>
                <a:spcPct val="50000"/>
              </a:spcBef>
            </a:pPr>
            <a:r>
              <a:rPr lang="en-US" sz="2400" b="0">
                <a:solidFill>
                  <a:schemeClr val="hlink"/>
                </a:solidFill>
              </a:rPr>
              <a:t>b.</a:t>
            </a:r>
            <a:r>
              <a:rPr lang="en-US" sz="2400" b="0"/>
              <a:t>	75.45.34.78</a:t>
            </a:r>
          </a:p>
        </p:txBody>
      </p:sp>
      <p:sp>
        <p:nvSpPr>
          <p:cNvPr id="538628" name="Text Box 4"/>
          <p:cNvSpPr txBox="1">
            <a:spLocks noChangeArrowheads="1"/>
          </p:cNvSpPr>
          <p:nvPr/>
        </p:nvSpPr>
        <p:spPr bwMode="auto">
          <a:xfrm>
            <a:off x="228600" y="3200400"/>
            <a:ext cx="1643063" cy="617538"/>
          </a:xfrm>
          <a:prstGeom prst="rect">
            <a:avLst/>
          </a:prstGeom>
          <a:solidFill>
            <a:schemeClr val="bg2"/>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i="1">
                <a:solidFill>
                  <a:schemeClr val="bg1"/>
                </a:solidFill>
                <a:effectLst>
                  <a:outerShdw blurRad="38100" dist="38100" dir="2700000" algn="tl">
                    <a:srgbClr val="000000"/>
                  </a:outerShdw>
                </a:effectLst>
              </a:rPr>
              <a:t>Solution</a:t>
            </a:r>
          </a:p>
        </p:txBody>
      </p:sp>
      <p:sp>
        <p:nvSpPr>
          <p:cNvPr id="25605" name="Rectangle 5"/>
          <p:cNvSpPr>
            <a:spLocks noChangeArrowheads="1"/>
          </p:cNvSpPr>
          <p:nvPr/>
        </p:nvSpPr>
        <p:spPr bwMode="auto">
          <a:xfrm>
            <a:off x="228600" y="3962400"/>
            <a:ext cx="8382000" cy="191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400"/>
              <a:t>We replace each decimal number with its binary equivalent (see Appendix B):</a:t>
            </a:r>
            <a:br>
              <a:rPr lang="en-US" sz="2400"/>
            </a:br>
            <a:endParaRPr lang="en-US" sz="2400"/>
          </a:p>
          <a:p>
            <a:r>
              <a:rPr lang="en-US" sz="2400">
                <a:solidFill>
                  <a:schemeClr val="hlink"/>
                </a:solidFill>
              </a:rPr>
              <a:t>a.</a:t>
            </a:r>
            <a:r>
              <a:rPr lang="en-US" sz="2400"/>
              <a:t>	01101111  00111000  00101101  01001110</a:t>
            </a:r>
          </a:p>
          <a:p>
            <a:r>
              <a:rPr lang="en-US" sz="2400">
                <a:solidFill>
                  <a:schemeClr val="hlink"/>
                </a:solidFill>
              </a:rPr>
              <a:t>b.</a:t>
            </a:r>
            <a:r>
              <a:rPr lang="en-US" sz="2400"/>
              <a:t>	01001011  00101101  00100010  01001110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0">
          <a:gsLst>
            <a:gs pos="0">
              <a:srgbClr val="182F76"/>
            </a:gs>
            <a:gs pos="50000">
              <a:srgbClr val="3366FF"/>
            </a:gs>
            <a:gs pos="100000">
              <a:srgbClr val="182F76"/>
            </a:gs>
          </a:gsLst>
          <a:lin ang="5400000" scaled="1"/>
        </a:gradFill>
        <a:effectLst/>
      </p:bgPr>
    </p:bg>
    <p:spTree>
      <p:nvGrpSpPr>
        <p:cNvPr id="1" name=""/>
        <p:cNvGrpSpPr/>
        <p:nvPr/>
      </p:nvGrpSpPr>
      <p:grpSpPr>
        <a:xfrm>
          <a:off x="0" y="0"/>
          <a:ext cx="0" cy="0"/>
          <a:chOff x="0" y="0"/>
          <a:chExt cx="0" cy="0"/>
        </a:xfrm>
      </p:grpSpPr>
      <p:sp>
        <p:nvSpPr>
          <p:cNvPr id="525314" name="Rectangle 2"/>
          <p:cNvSpPr>
            <a:spLocks noChangeArrowheads="1"/>
          </p:cNvSpPr>
          <p:nvPr/>
        </p:nvSpPr>
        <p:spPr bwMode="auto">
          <a:xfrm>
            <a:off x="838200" y="2195513"/>
            <a:ext cx="7543800" cy="1797050"/>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ts val="1200"/>
              </a:spcBef>
              <a:spcAft>
                <a:spcPts val="1000"/>
              </a:spcAft>
            </a:pPr>
            <a:r>
              <a:rPr lang="en-US" sz="3600" i="1"/>
              <a:t>In classful addressing, the address space is divided into five classes: A, B, C, D, and E.</a:t>
            </a:r>
          </a:p>
        </p:txBody>
      </p:sp>
      <p:sp>
        <p:nvSpPr>
          <p:cNvPr id="26627" name="PubRRectCallout"/>
          <p:cNvSpPr>
            <a:spLocks noEditPoints="1" noChangeArrowheads="1"/>
          </p:cNvSpPr>
          <p:nvPr/>
        </p:nvSpPr>
        <p:spPr bwMode="auto">
          <a:xfrm>
            <a:off x="838200" y="990600"/>
            <a:ext cx="2743200" cy="1143000"/>
          </a:xfrm>
          <a:custGeom>
            <a:avLst/>
            <a:gdLst>
              <a:gd name="T0" fmla="*/ 1371600 w 21600"/>
              <a:gd name="T1" fmla="*/ 0 h 21600"/>
              <a:gd name="T2" fmla="*/ 0 w 21600"/>
              <a:gd name="T3" fmla="*/ 457094 h 21600"/>
              <a:gd name="T4" fmla="*/ 1093089 w 21600"/>
              <a:gd name="T5" fmla="*/ 1143000 h 21600"/>
              <a:gd name="T6" fmla="*/ 1371600 w 21600"/>
              <a:gd name="T7" fmla="*/ 914241 h 21600"/>
              <a:gd name="T8" fmla="*/ 2743200 w 21600"/>
              <a:gd name="T9" fmla="*/ 457094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pic>
        <p:nvPicPr>
          <p:cNvPr id="266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5317" name="Text Box 5"/>
          <p:cNvSpPr txBox="1">
            <a:spLocks noChangeArrowheads="1"/>
          </p:cNvSpPr>
          <p:nvPr/>
        </p:nvSpPr>
        <p:spPr bwMode="auto">
          <a:xfrm>
            <a:off x="2133600" y="11430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600">
                <a:effectLst>
                  <a:outerShdw blurRad="38100" dist="38100" dir="2700000" algn="tl">
                    <a:srgbClr val="FFFFFF"/>
                  </a:outerShdw>
                </a:effectLst>
              </a:rPr>
              <a:t>Note</a:t>
            </a:r>
            <a:r>
              <a:rPr lang="en-US" sz="3600" b="0">
                <a:effectLst>
                  <a:outerShdw blurRad="38100" dist="38100" dir="2700000" algn="tl">
                    <a:srgbClr val="FFFFFF"/>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25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4"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19.10</a:t>
            </a:r>
            <a:r>
              <a:rPr lang="en-US" altLang="en-US">
                <a:solidFill>
                  <a:schemeClr val="accent2"/>
                </a:solidFill>
              </a:rPr>
              <a:t>    </a:t>
            </a:r>
            <a:r>
              <a:rPr lang="en-US" altLang="en-US"/>
              <a:t>Finding the class in binary notation</a:t>
            </a:r>
          </a:p>
        </p:txBody>
      </p:sp>
      <p:sp>
        <p:nvSpPr>
          <p:cNvPr id="2765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765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765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765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765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765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765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2765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1908175"/>
            <a:ext cx="8432800" cy="303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19.11</a:t>
            </a:r>
            <a:r>
              <a:rPr lang="en-US" altLang="en-US">
                <a:solidFill>
                  <a:schemeClr val="accent2"/>
                </a:solidFill>
              </a:rPr>
              <a:t>    </a:t>
            </a:r>
            <a:r>
              <a:rPr lang="en-US" altLang="en-US"/>
              <a:t>Finding the address class </a:t>
            </a:r>
          </a:p>
        </p:txBody>
      </p:sp>
      <p:sp>
        <p:nvSpPr>
          <p:cNvPr id="2867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867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867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867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867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868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868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2868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70113"/>
            <a:ext cx="6856413" cy="209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6AF4A5"/>
        </a:solidFill>
        <a:effectLst/>
      </p:bgPr>
    </p:bg>
    <p:spTree>
      <p:nvGrpSpPr>
        <p:cNvPr id="1" name=""/>
        <p:cNvGrpSpPr/>
        <p:nvPr/>
      </p:nvGrpSpPr>
      <p:grpSpPr>
        <a:xfrm>
          <a:off x="0" y="0"/>
          <a:ext cx="0" cy="0"/>
          <a:chOff x="0" y="0"/>
          <a:chExt cx="0" cy="0"/>
        </a:xfrm>
      </p:grpSpPr>
      <p:sp>
        <p:nvSpPr>
          <p:cNvPr id="539650" name="Text Box 2"/>
          <p:cNvSpPr txBox="1">
            <a:spLocks noChangeArrowheads="1"/>
          </p:cNvSpPr>
          <p:nvPr/>
        </p:nvSpPr>
        <p:spPr bwMode="auto">
          <a:xfrm>
            <a:off x="144463" y="249238"/>
            <a:ext cx="201771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i="1">
                <a:effectLst>
                  <a:outerShdw blurRad="38100" dist="38100" dir="2700000" algn="tl">
                    <a:srgbClr val="C0C0C0"/>
                  </a:outerShdw>
                </a:effectLst>
              </a:rPr>
              <a:t>Example 3</a:t>
            </a:r>
          </a:p>
        </p:txBody>
      </p:sp>
      <p:sp>
        <p:nvSpPr>
          <p:cNvPr id="539651" name="Rectangle 3"/>
          <p:cNvSpPr>
            <a:spLocks noChangeArrowheads="1"/>
          </p:cNvSpPr>
          <p:nvPr/>
        </p:nvSpPr>
        <p:spPr bwMode="auto">
          <a:xfrm>
            <a:off x="228600" y="1095375"/>
            <a:ext cx="8458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2400" b="0"/>
              <a:t>Find the class of each address:</a:t>
            </a:r>
          </a:p>
          <a:p>
            <a:pPr eaLnBrk="1" hangingPunct="1">
              <a:spcBef>
                <a:spcPct val="50000"/>
              </a:spcBef>
              <a:defRPr/>
            </a:pPr>
            <a:r>
              <a:rPr lang="en-US" sz="2400" b="0">
                <a:solidFill>
                  <a:schemeClr val="hlink"/>
                </a:solidFill>
              </a:rPr>
              <a:t>a.</a:t>
            </a:r>
            <a:r>
              <a:rPr lang="en-US" sz="2400">
                <a:effectLst>
                  <a:outerShdw blurRad="38100" dist="38100" dir="2700000" algn="tl">
                    <a:srgbClr val="FFFFFF"/>
                  </a:outerShdw>
                </a:effectLst>
              </a:rPr>
              <a:t>	0</a:t>
            </a:r>
            <a:r>
              <a:rPr lang="en-US" sz="2400" b="0"/>
              <a:t>0000001  00001011   00001011 11101111</a:t>
            </a:r>
          </a:p>
          <a:p>
            <a:pPr eaLnBrk="1" hangingPunct="1">
              <a:spcBef>
                <a:spcPct val="50000"/>
              </a:spcBef>
              <a:defRPr/>
            </a:pPr>
            <a:r>
              <a:rPr lang="en-US" sz="2400" b="0">
                <a:solidFill>
                  <a:schemeClr val="hlink"/>
                </a:solidFill>
              </a:rPr>
              <a:t>b.</a:t>
            </a:r>
            <a:r>
              <a:rPr lang="en-US" sz="2400">
                <a:effectLst>
                  <a:outerShdw blurRad="38100" dist="38100" dir="2700000" algn="tl">
                    <a:srgbClr val="FFFFFF"/>
                  </a:outerShdw>
                </a:effectLst>
              </a:rPr>
              <a:t>	1111</a:t>
            </a:r>
            <a:r>
              <a:rPr lang="en-US" sz="2400" b="0"/>
              <a:t>0011  10011011   11111011 00001111</a:t>
            </a:r>
          </a:p>
        </p:txBody>
      </p:sp>
      <p:sp>
        <p:nvSpPr>
          <p:cNvPr id="539652" name="Text Box 4"/>
          <p:cNvSpPr txBox="1">
            <a:spLocks noChangeArrowheads="1"/>
          </p:cNvSpPr>
          <p:nvPr/>
        </p:nvSpPr>
        <p:spPr bwMode="auto">
          <a:xfrm>
            <a:off x="228600" y="3481388"/>
            <a:ext cx="1643063" cy="617537"/>
          </a:xfrm>
          <a:prstGeom prst="rect">
            <a:avLst/>
          </a:prstGeom>
          <a:solidFill>
            <a:schemeClr val="bg2"/>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i="1">
                <a:solidFill>
                  <a:schemeClr val="bg1"/>
                </a:solidFill>
                <a:effectLst>
                  <a:outerShdw blurRad="38100" dist="38100" dir="2700000" algn="tl">
                    <a:srgbClr val="000000"/>
                  </a:outerShdw>
                </a:effectLst>
              </a:rPr>
              <a:t>Solution</a:t>
            </a:r>
          </a:p>
        </p:txBody>
      </p:sp>
      <p:sp>
        <p:nvSpPr>
          <p:cNvPr id="29701" name="Rectangle 5"/>
          <p:cNvSpPr>
            <a:spLocks noChangeArrowheads="1"/>
          </p:cNvSpPr>
          <p:nvPr/>
        </p:nvSpPr>
        <p:spPr bwMode="auto">
          <a:xfrm>
            <a:off x="228600" y="4251325"/>
            <a:ext cx="8382000" cy="13112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a:t>See the procedure in Figure 19.11. </a:t>
            </a:r>
          </a:p>
          <a:p>
            <a:endParaRPr lang="en-US" sz="2000"/>
          </a:p>
          <a:p>
            <a:r>
              <a:rPr lang="en-US" sz="2000">
                <a:solidFill>
                  <a:schemeClr val="hlink"/>
                </a:solidFill>
              </a:rPr>
              <a:t>a.</a:t>
            </a:r>
            <a:r>
              <a:rPr lang="en-US" sz="2000"/>
              <a:t>	The first bit is 0; this is a class A address.</a:t>
            </a:r>
          </a:p>
          <a:p>
            <a:r>
              <a:rPr lang="en-US" sz="2000">
                <a:solidFill>
                  <a:schemeClr val="hlink"/>
                </a:solidFill>
              </a:rPr>
              <a:t>b.</a:t>
            </a:r>
            <a:r>
              <a:rPr lang="en-US" sz="2000"/>
              <a:t>	The first 4 bits are 1s; this is a class E address.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19.12</a:t>
            </a:r>
            <a:r>
              <a:rPr lang="en-US" altLang="en-US">
                <a:solidFill>
                  <a:schemeClr val="accent2"/>
                </a:solidFill>
              </a:rPr>
              <a:t>    </a:t>
            </a:r>
            <a:r>
              <a:rPr lang="en-US" altLang="en-US"/>
              <a:t>Finding the class in decimal notation</a:t>
            </a:r>
          </a:p>
        </p:txBody>
      </p:sp>
      <p:sp>
        <p:nvSpPr>
          <p:cNvPr id="3072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072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072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072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072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072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072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3073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0" y="1908175"/>
            <a:ext cx="8405813" cy="303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6AF4A5"/>
        </a:solidFill>
        <a:effectLst/>
      </p:bgPr>
    </p:bg>
    <p:spTree>
      <p:nvGrpSpPr>
        <p:cNvPr id="1" name=""/>
        <p:cNvGrpSpPr/>
        <p:nvPr/>
      </p:nvGrpSpPr>
      <p:grpSpPr>
        <a:xfrm>
          <a:off x="0" y="0"/>
          <a:ext cx="0" cy="0"/>
          <a:chOff x="0" y="0"/>
          <a:chExt cx="0" cy="0"/>
        </a:xfrm>
      </p:grpSpPr>
      <p:sp>
        <p:nvSpPr>
          <p:cNvPr id="540674" name="Text Box 2"/>
          <p:cNvSpPr txBox="1">
            <a:spLocks noChangeArrowheads="1"/>
          </p:cNvSpPr>
          <p:nvPr/>
        </p:nvSpPr>
        <p:spPr bwMode="auto">
          <a:xfrm>
            <a:off x="144463" y="249238"/>
            <a:ext cx="201771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i="1">
                <a:effectLst>
                  <a:outerShdw blurRad="38100" dist="38100" dir="2700000" algn="tl">
                    <a:srgbClr val="C0C0C0"/>
                  </a:outerShdw>
                </a:effectLst>
              </a:rPr>
              <a:t>Example 4</a:t>
            </a:r>
          </a:p>
        </p:txBody>
      </p:sp>
      <p:sp>
        <p:nvSpPr>
          <p:cNvPr id="31747" name="Rectangle 3"/>
          <p:cNvSpPr>
            <a:spLocks noChangeArrowheads="1"/>
          </p:cNvSpPr>
          <p:nvPr/>
        </p:nvSpPr>
        <p:spPr bwMode="auto">
          <a:xfrm>
            <a:off x="228600" y="1095375"/>
            <a:ext cx="84582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spcBef>
                <a:spcPct val="50000"/>
              </a:spcBef>
            </a:pPr>
            <a:r>
              <a:rPr lang="en-US" sz="2400" b="0"/>
              <a:t>Find the class of each address:</a:t>
            </a:r>
          </a:p>
          <a:p>
            <a:pPr eaLnBrk="1" hangingPunct="1">
              <a:spcBef>
                <a:spcPct val="50000"/>
              </a:spcBef>
            </a:pPr>
            <a:r>
              <a:rPr lang="en-US" sz="2400" b="0">
                <a:solidFill>
                  <a:schemeClr val="hlink"/>
                </a:solidFill>
              </a:rPr>
              <a:t>a.</a:t>
            </a:r>
            <a:r>
              <a:rPr lang="en-US" sz="2400" b="0"/>
              <a:t>	</a:t>
            </a:r>
            <a:r>
              <a:rPr lang="en-US" sz="2400"/>
              <a:t>227</a:t>
            </a:r>
            <a:r>
              <a:rPr lang="en-US" sz="2400" b="0"/>
              <a:t>.12.14.87</a:t>
            </a:r>
          </a:p>
          <a:p>
            <a:pPr eaLnBrk="1" hangingPunct="1">
              <a:spcBef>
                <a:spcPct val="50000"/>
              </a:spcBef>
            </a:pPr>
            <a:r>
              <a:rPr lang="en-US" sz="2400" b="0">
                <a:solidFill>
                  <a:schemeClr val="hlink"/>
                </a:solidFill>
              </a:rPr>
              <a:t>b.</a:t>
            </a:r>
            <a:r>
              <a:rPr lang="en-US" sz="2400" b="0"/>
              <a:t>	</a:t>
            </a:r>
            <a:r>
              <a:rPr lang="en-US" sz="2400"/>
              <a:t>252</a:t>
            </a:r>
            <a:r>
              <a:rPr lang="en-US" sz="2400" b="0"/>
              <a:t>.5.15.111</a:t>
            </a:r>
          </a:p>
          <a:p>
            <a:pPr eaLnBrk="1" hangingPunct="1">
              <a:spcBef>
                <a:spcPct val="50000"/>
              </a:spcBef>
            </a:pPr>
            <a:r>
              <a:rPr lang="en-US" sz="2400" b="0">
                <a:solidFill>
                  <a:schemeClr val="hlink"/>
                </a:solidFill>
              </a:rPr>
              <a:t>c.</a:t>
            </a:r>
            <a:r>
              <a:rPr lang="en-US" sz="2400" b="0"/>
              <a:t>	</a:t>
            </a:r>
            <a:r>
              <a:rPr lang="en-US" sz="2400"/>
              <a:t>134</a:t>
            </a:r>
            <a:r>
              <a:rPr lang="en-US" sz="2400" b="0"/>
              <a:t>.11.78.56</a:t>
            </a:r>
          </a:p>
        </p:txBody>
      </p:sp>
      <p:sp>
        <p:nvSpPr>
          <p:cNvPr id="540676" name="Text Box 4"/>
          <p:cNvSpPr txBox="1">
            <a:spLocks noChangeArrowheads="1"/>
          </p:cNvSpPr>
          <p:nvPr/>
        </p:nvSpPr>
        <p:spPr bwMode="auto">
          <a:xfrm>
            <a:off x="228600" y="3954463"/>
            <a:ext cx="1643063" cy="617537"/>
          </a:xfrm>
          <a:prstGeom prst="rect">
            <a:avLst/>
          </a:prstGeom>
          <a:solidFill>
            <a:schemeClr val="bg2"/>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i="1">
                <a:solidFill>
                  <a:schemeClr val="bg1"/>
                </a:solidFill>
                <a:effectLst>
                  <a:outerShdw blurRad="38100" dist="38100" dir="2700000" algn="tl">
                    <a:srgbClr val="000000"/>
                  </a:outerShdw>
                </a:effectLst>
              </a:rPr>
              <a:t>Solution</a:t>
            </a:r>
          </a:p>
        </p:txBody>
      </p:sp>
      <p:sp>
        <p:nvSpPr>
          <p:cNvPr id="31749" name="Rectangle 5"/>
          <p:cNvSpPr>
            <a:spLocks noChangeArrowheads="1"/>
          </p:cNvSpPr>
          <p:nvPr/>
        </p:nvSpPr>
        <p:spPr bwMode="auto">
          <a:xfrm>
            <a:off x="228600" y="4556125"/>
            <a:ext cx="8382000" cy="10064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a:solidFill>
                  <a:schemeClr val="hlink"/>
                </a:solidFill>
              </a:rPr>
              <a:t>a.</a:t>
            </a:r>
            <a:r>
              <a:rPr lang="en-US" sz="2000"/>
              <a:t>	The first byte is 227 (between 224 and 239); the class is D.</a:t>
            </a:r>
          </a:p>
          <a:p>
            <a:r>
              <a:rPr lang="en-US" sz="2000">
                <a:solidFill>
                  <a:schemeClr val="hlink"/>
                </a:solidFill>
              </a:rPr>
              <a:t>b.</a:t>
            </a:r>
            <a:r>
              <a:rPr lang="en-US" sz="2000"/>
              <a:t>	The first byte is 252 (between 240 and 255); the class is E.</a:t>
            </a:r>
          </a:p>
          <a:p>
            <a:r>
              <a:rPr lang="en-US" sz="2000">
                <a:solidFill>
                  <a:schemeClr val="hlink"/>
                </a:solidFill>
              </a:rPr>
              <a:t>c.</a:t>
            </a:r>
            <a:r>
              <a:rPr lang="en-US" sz="2000"/>
              <a:t>	The first byte is 134 (between 128 and 191); the class is B.</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1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12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1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1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12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1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129" name="Text Box 9"/>
          <p:cNvSpPr txBox="1">
            <a:spLocks noChangeArrowheads="1"/>
          </p:cNvSpPr>
          <p:nvPr/>
        </p:nvSpPr>
        <p:spPr bwMode="auto">
          <a:xfrm>
            <a:off x="1279525" y="41275"/>
            <a:ext cx="290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400"/>
              <a:t>Network layer duties</a:t>
            </a:r>
          </a:p>
        </p:txBody>
      </p:sp>
      <p:pic>
        <p:nvPicPr>
          <p:cNvPr id="513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627313"/>
            <a:ext cx="8328025" cy="144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19.13</a:t>
            </a:r>
            <a:r>
              <a:rPr lang="en-US" altLang="en-US">
                <a:solidFill>
                  <a:schemeClr val="accent2"/>
                </a:solidFill>
              </a:rPr>
              <a:t>    </a:t>
            </a:r>
            <a:r>
              <a:rPr lang="en-US" altLang="en-US"/>
              <a:t>Netid and hostid</a:t>
            </a:r>
          </a:p>
        </p:txBody>
      </p:sp>
      <p:sp>
        <p:nvSpPr>
          <p:cNvPr id="3277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277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277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277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277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277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277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3277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0" y="2027238"/>
            <a:ext cx="8693150" cy="269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19.14</a:t>
            </a:r>
            <a:r>
              <a:rPr lang="en-US" altLang="en-US">
                <a:solidFill>
                  <a:schemeClr val="accent2"/>
                </a:solidFill>
              </a:rPr>
              <a:t>    </a:t>
            </a:r>
            <a:r>
              <a:rPr lang="en-US" altLang="en-US"/>
              <a:t>Blocks in class A	</a:t>
            </a:r>
          </a:p>
        </p:txBody>
      </p:sp>
      <p:sp>
        <p:nvSpPr>
          <p:cNvPr id="3379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379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379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379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379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380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380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3380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300" y="1311275"/>
            <a:ext cx="7632700" cy="463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0">
          <a:gsLst>
            <a:gs pos="0">
              <a:srgbClr val="182F76"/>
            </a:gs>
            <a:gs pos="50000">
              <a:srgbClr val="3366FF"/>
            </a:gs>
            <a:gs pos="100000">
              <a:srgbClr val="182F76"/>
            </a:gs>
          </a:gsLst>
          <a:lin ang="5400000" scaled="1"/>
        </a:gradFill>
        <a:effectLst/>
      </p:bgPr>
    </p:bg>
    <p:spTree>
      <p:nvGrpSpPr>
        <p:cNvPr id="1" name=""/>
        <p:cNvGrpSpPr/>
        <p:nvPr/>
      </p:nvGrpSpPr>
      <p:grpSpPr>
        <a:xfrm>
          <a:off x="0" y="0"/>
          <a:ext cx="0" cy="0"/>
          <a:chOff x="0" y="0"/>
          <a:chExt cx="0" cy="0"/>
        </a:xfrm>
      </p:grpSpPr>
      <p:sp>
        <p:nvSpPr>
          <p:cNvPr id="529410" name="Rectangle 2"/>
          <p:cNvSpPr>
            <a:spLocks noChangeArrowheads="1"/>
          </p:cNvSpPr>
          <p:nvPr/>
        </p:nvSpPr>
        <p:spPr bwMode="auto">
          <a:xfrm>
            <a:off x="838200" y="2195513"/>
            <a:ext cx="7543800" cy="1247775"/>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ts val="1200"/>
              </a:spcBef>
              <a:spcAft>
                <a:spcPts val="1000"/>
              </a:spcAft>
            </a:pPr>
            <a:r>
              <a:rPr lang="en-US" sz="3600" i="1"/>
              <a:t>Millions of class A addresses are wasted.</a:t>
            </a:r>
          </a:p>
        </p:txBody>
      </p:sp>
      <p:sp>
        <p:nvSpPr>
          <p:cNvPr id="34819" name="PubRRectCallout"/>
          <p:cNvSpPr>
            <a:spLocks noEditPoints="1" noChangeArrowheads="1"/>
          </p:cNvSpPr>
          <p:nvPr/>
        </p:nvSpPr>
        <p:spPr bwMode="auto">
          <a:xfrm>
            <a:off x="838200" y="990600"/>
            <a:ext cx="2743200" cy="1143000"/>
          </a:xfrm>
          <a:custGeom>
            <a:avLst/>
            <a:gdLst>
              <a:gd name="T0" fmla="*/ 1371600 w 21600"/>
              <a:gd name="T1" fmla="*/ 0 h 21600"/>
              <a:gd name="T2" fmla="*/ 0 w 21600"/>
              <a:gd name="T3" fmla="*/ 457094 h 21600"/>
              <a:gd name="T4" fmla="*/ 1093089 w 21600"/>
              <a:gd name="T5" fmla="*/ 1143000 h 21600"/>
              <a:gd name="T6" fmla="*/ 1371600 w 21600"/>
              <a:gd name="T7" fmla="*/ 914241 h 21600"/>
              <a:gd name="T8" fmla="*/ 2743200 w 21600"/>
              <a:gd name="T9" fmla="*/ 457094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pic>
        <p:nvPicPr>
          <p:cNvPr id="3482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9413" name="Text Box 5"/>
          <p:cNvSpPr txBox="1">
            <a:spLocks noChangeArrowheads="1"/>
          </p:cNvSpPr>
          <p:nvPr/>
        </p:nvSpPr>
        <p:spPr bwMode="auto">
          <a:xfrm>
            <a:off x="2133600" y="11430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600">
                <a:effectLst>
                  <a:outerShdw blurRad="38100" dist="38100" dir="2700000" algn="tl">
                    <a:srgbClr val="FFFFFF"/>
                  </a:outerShdw>
                </a:effectLst>
              </a:rPr>
              <a:t>Note</a:t>
            </a:r>
            <a:r>
              <a:rPr lang="en-US" sz="3600" b="0">
                <a:effectLst>
                  <a:outerShdw blurRad="38100" dist="38100" dir="2700000" algn="tl">
                    <a:srgbClr val="FFFFFF"/>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29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19.15</a:t>
            </a:r>
            <a:r>
              <a:rPr lang="en-US" altLang="en-US">
                <a:solidFill>
                  <a:schemeClr val="accent2"/>
                </a:solidFill>
              </a:rPr>
              <a:t>    </a:t>
            </a:r>
            <a:r>
              <a:rPr lang="en-US" altLang="en-US"/>
              <a:t>Blocks in class B</a:t>
            </a:r>
          </a:p>
        </p:txBody>
      </p:sp>
      <p:sp>
        <p:nvSpPr>
          <p:cNvPr id="3584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584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584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584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584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584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584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3585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8" y="944563"/>
            <a:ext cx="8564562" cy="530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0">
          <a:gsLst>
            <a:gs pos="0">
              <a:srgbClr val="182F76"/>
            </a:gs>
            <a:gs pos="50000">
              <a:srgbClr val="3366FF"/>
            </a:gs>
            <a:gs pos="100000">
              <a:srgbClr val="182F76"/>
            </a:gs>
          </a:gsLst>
          <a:lin ang="5400000" scaled="1"/>
        </a:gradFill>
        <a:effectLst/>
      </p:bgPr>
    </p:bg>
    <p:spTree>
      <p:nvGrpSpPr>
        <p:cNvPr id="1" name=""/>
        <p:cNvGrpSpPr/>
        <p:nvPr/>
      </p:nvGrpSpPr>
      <p:grpSpPr>
        <a:xfrm>
          <a:off x="0" y="0"/>
          <a:ext cx="0" cy="0"/>
          <a:chOff x="0" y="0"/>
          <a:chExt cx="0" cy="0"/>
        </a:xfrm>
      </p:grpSpPr>
      <p:sp>
        <p:nvSpPr>
          <p:cNvPr id="531458" name="Rectangle 2"/>
          <p:cNvSpPr>
            <a:spLocks noChangeArrowheads="1"/>
          </p:cNvSpPr>
          <p:nvPr/>
        </p:nvSpPr>
        <p:spPr bwMode="auto">
          <a:xfrm>
            <a:off x="838200" y="2195513"/>
            <a:ext cx="7543800" cy="698500"/>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ts val="1200"/>
              </a:spcBef>
              <a:spcAft>
                <a:spcPts val="1000"/>
              </a:spcAft>
            </a:pPr>
            <a:r>
              <a:rPr lang="en-US" sz="3600" i="1"/>
              <a:t>Many class B addresses are wasted.</a:t>
            </a:r>
          </a:p>
        </p:txBody>
      </p:sp>
      <p:sp>
        <p:nvSpPr>
          <p:cNvPr id="36867" name="PubRRectCallout"/>
          <p:cNvSpPr>
            <a:spLocks noEditPoints="1" noChangeArrowheads="1"/>
          </p:cNvSpPr>
          <p:nvPr/>
        </p:nvSpPr>
        <p:spPr bwMode="auto">
          <a:xfrm>
            <a:off x="838200" y="990600"/>
            <a:ext cx="2743200" cy="1143000"/>
          </a:xfrm>
          <a:custGeom>
            <a:avLst/>
            <a:gdLst>
              <a:gd name="T0" fmla="*/ 1371600 w 21600"/>
              <a:gd name="T1" fmla="*/ 0 h 21600"/>
              <a:gd name="T2" fmla="*/ 0 w 21600"/>
              <a:gd name="T3" fmla="*/ 457094 h 21600"/>
              <a:gd name="T4" fmla="*/ 1093089 w 21600"/>
              <a:gd name="T5" fmla="*/ 1143000 h 21600"/>
              <a:gd name="T6" fmla="*/ 1371600 w 21600"/>
              <a:gd name="T7" fmla="*/ 914241 h 21600"/>
              <a:gd name="T8" fmla="*/ 2743200 w 21600"/>
              <a:gd name="T9" fmla="*/ 457094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pic>
        <p:nvPicPr>
          <p:cNvPr id="3686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1461" name="Text Box 5"/>
          <p:cNvSpPr txBox="1">
            <a:spLocks noChangeArrowheads="1"/>
          </p:cNvSpPr>
          <p:nvPr/>
        </p:nvSpPr>
        <p:spPr bwMode="auto">
          <a:xfrm>
            <a:off x="2133600" y="11430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600">
                <a:effectLst>
                  <a:outerShdw blurRad="38100" dist="38100" dir="2700000" algn="tl">
                    <a:srgbClr val="FFFFFF"/>
                  </a:outerShdw>
                </a:effectLst>
              </a:rPr>
              <a:t>Note</a:t>
            </a:r>
            <a:r>
              <a:rPr lang="en-US" sz="3600" b="0">
                <a:effectLst>
                  <a:outerShdw blurRad="38100" dist="38100" dir="2700000" algn="tl">
                    <a:srgbClr val="FFFFFF"/>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31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8"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0">
          <a:gsLst>
            <a:gs pos="0">
              <a:srgbClr val="182F76"/>
            </a:gs>
            <a:gs pos="50000">
              <a:srgbClr val="3366FF"/>
            </a:gs>
            <a:gs pos="100000">
              <a:srgbClr val="182F76"/>
            </a:gs>
          </a:gsLst>
          <a:lin ang="5400000" scaled="1"/>
        </a:gradFill>
        <a:effectLst/>
      </p:bgPr>
    </p:bg>
    <p:spTree>
      <p:nvGrpSpPr>
        <p:cNvPr id="1" name=""/>
        <p:cNvGrpSpPr/>
        <p:nvPr/>
      </p:nvGrpSpPr>
      <p:grpSpPr>
        <a:xfrm>
          <a:off x="0" y="0"/>
          <a:ext cx="0" cy="0"/>
          <a:chOff x="0" y="0"/>
          <a:chExt cx="0" cy="0"/>
        </a:xfrm>
      </p:grpSpPr>
      <p:sp>
        <p:nvSpPr>
          <p:cNvPr id="546818" name="Rectangle 2"/>
          <p:cNvSpPr>
            <a:spLocks noChangeArrowheads="1"/>
          </p:cNvSpPr>
          <p:nvPr/>
        </p:nvSpPr>
        <p:spPr bwMode="auto">
          <a:xfrm>
            <a:off x="838200" y="2195513"/>
            <a:ext cx="7543800" cy="1797050"/>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ts val="1200"/>
              </a:spcBef>
              <a:spcAft>
                <a:spcPts val="1000"/>
              </a:spcAft>
            </a:pPr>
            <a:r>
              <a:rPr lang="en-US" sz="3600" i="1"/>
              <a:t>The number of addresses in class C is smaller than the needs of most organizations.</a:t>
            </a:r>
          </a:p>
        </p:txBody>
      </p:sp>
      <p:sp>
        <p:nvSpPr>
          <p:cNvPr id="37891" name="PubRRectCallout"/>
          <p:cNvSpPr>
            <a:spLocks noEditPoints="1" noChangeArrowheads="1"/>
          </p:cNvSpPr>
          <p:nvPr/>
        </p:nvSpPr>
        <p:spPr bwMode="auto">
          <a:xfrm>
            <a:off x="838200" y="990600"/>
            <a:ext cx="2743200" cy="1143000"/>
          </a:xfrm>
          <a:custGeom>
            <a:avLst/>
            <a:gdLst>
              <a:gd name="T0" fmla="*/ 1371600 w 21600"/>
              <a:gd name="T1" fmla="*/ 0 h 21600"/>
              <a:gd name="T2" fmla="*/ 0 w 21600"/>
              <a:gd name="T3" fmla="*/ 457094 h 21600"/>
              <a:gd name="T4" fmla="*/ 1093089 w 21600"/>
              <a:gd name="T5" fmla="*/ 1143000 h 21600"/>
              <a:gd name="T6" fmla="*/ 1371600 w 21600"/>
              <a:gd name="T7" fmla="*/ 914241 h 21600"/>
              <a:gd name="T8" fmla="*/ 2743200 w 21600"/>
              <a:gd name="T9" fmla="*/ 457094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pic>
        <p:nvPicPr>
          <p:cNvPr id="3789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6821" name="Text Box 5"/>
          <p:cNvSpPr txBox="1">
            <a:spLocks noChangeArrowheads="1"/>
          </p:cNvSpPr>
          <p:nvPr/>
        </p:nvSpPr>
        <p:spPr bwMode="auto">
          <a:xfrm>
            <a:off x="2133600" y="11430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600">
                <a:effectLst>
                  <a:outerShdw blurRad="38100" dist="38100" dir="2700000" algn="tl">
                    <a:srgbClr val="FFFFFF"/>
                  </a:outerShdw>
                </a:effectLst>
              </a:rPr>
              <a:t>Note</a:t>
            </a:r>
            <a:r>
              <a:rPr lang="en-US" sz="3600" b="0">
                <a:effectLst>
                  <a:outerShdw blurRad="38100" dist="38100" dir="2700000" algn="tl">
                    <a:srgbClr val="FFFFFF"/>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468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8"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19.16</a:t>
            </a:r>
            <a:r>
              <a:rPr lang="en-US" altLang="en-US">
                <a:solidFill>
                  <a:schemeClr val="accent2"/>
                </a:solidFill>
              </a:rPr>
              <a:t>    </a:t>
            </a:r>
            <a:r>
              <a:rPr lang="en-US" altLang="en-US"/>
              <a:t>Blocks in class C</a:t>
            </a:r>
          </a:p>
        </p:txBody>
      </p:sp>
      <p:sp>
        <p:nvSpPr>
          <p:cNvPr id="3891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891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891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891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891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892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892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3892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942975"/>
            <a:ext cx="8720137" cy="530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19.17</a:t>
            </a:r>
            <a:r>
              <a:rPr lang="en-US" altLang="en-US">
                <a:solidFill>
                  <a:schemeClr val="accent2"/>
                </a:solidFill>
              </a:rPr>
              <a:t>    </a:t>
            </a:r>
            <a:r>
              <a:rPr lang="en-US" altLang="en-US"/>
              <a:t>Network address</a:t>
            </a:r>
          </a:p>
        </p:txBody>
      </p:sp>
      <p:sp>
        <p:nvSpPr>
          <p:cNvPr id="3993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994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994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994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994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994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994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3994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2027238"/>
            <a:ext cx="8848725" cy="296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0">
          <a:gsLst>
            <a:gs pos="0">
              <a:srgbClr val="182F76"/>
            </a:gs>
            <a:gs pos="50000">
              <a:srgbClr val="3366FF"/>
            </a:gs>
            <a:gs pos="100000">
              <a:srgbClr val="182F76"/>
            </a:gs>
          </a:gsLst>
          <a:lin ang="5400000" scaled="1"/>
        </a:gradFill>
        <a:effectLst/>
      </p:bgPr>
    </p:bg>
    <p:spTree>
      <p:nvGrpSpPr>
        <p:cNvPr id="1" name=""/>
        <p:cNvGrpSpPr/>
        <p:nvPr/>
      </p:nvGrpSpPr>
      <p:grpSpPr>
        <a:xfrm>
          <a:off x="0" y="0"/>
          <a:ext cx="0" cy="0"/>
          <a:chOff x="0" y="0"/>
          <a:chExt cx="0" cy="0"/>
        </a:xfrm>
      </p:grpSpPr>
      <p:sp>
        <p:nvSpPr>
          <p:cNvPr id="547842" name="Rectangle 2"/>
          <p:cNvSpPr>
            <a:spLocks noChangeArrowheads="1"/>
          </p:cNvSpPr>
          <p:nvPr/>
        </p:nvSpPr>
        <p:spPr bwMode="auto">
          <a:xfrm>
            <a:off x="838200" y="2195513"/>
            <a:ext cx="7543800" cy="1797050"/>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ts val="1200"/>
              </a:spcBef>
              <a:spcAft>
                <a:spcPts val="1000"/>
              </a:spcAft>
            </a:pPr>
            <a:r>
              <a:rPr lang="en-US" sz="3600" i="1"/>
              <a:t>In classful addressing, the network address is the one that is assigned to the organization. </a:t>
            </a:r>
          </a:p>
        </p:txBody>
      </p:sp>
      <p:sp>
        <p:nvSpPr>
          <p:cNvPr id="40963" name="PubRRectCallout"/>
          <p:cNvSpPr>
            <a:spLocks noEditPoints="1" noChangeArrowheads="1"/>
          </p:cNvSpPr>
          <p:nvPr/>
        </p:nvSpPr>
        <p:spPr bwMode="auto">
          <a:xfrm>
            <a:off x="838200" y="990600"/>
            <a:ext cx="2743200" cy="1143000"/>
          </a:xfrm>
          <a:custGeom>
            <a:avLst/>
            <a:gdLst>
              <a:gd name="T0" fmla="*/ 1371600 w 21600"/>
              <a:gd name="T1" fmla="*/ 0 h 21600"/>
              <a:gd name="T2" fmla="*/ 0 w 21600"/>
              <a:gd name="T3" fmla="*/ 457094 h 21600"/>
              <a:gd name="T4" fmla="*/ 1093089 w 21600"/>
              <a:gd name="T5" fmla="*/ 1143000 h 21600"/>
              <a:gd name="T6" fmla="*/ 1371600 w 21600"/>
              <a:gd name="T7" fmla="*/ 914241 h 21600"/>
              <a:gd name="T8" fmla="*/ 2743200 w 21600"/>
              <a:gd name="T9" fmla="*/ 457094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pic>
        <p:nvPicPr>
          <p:cNvPr id="4096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7845" name="Text Box 5"/>
          <p:cNvSpPr txBox="1">
            <a:spLocks noChangeArrowheads="1"/>
          </p:cNvSpPr>
          <p:nvPr/>
        </p:nvSpPr>
        <p:spPr bwMode="auto">
          <a:xfrm>
            <a:off x="2133600" y="11430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600">
                <a:effectLst>
                  <a:outerShdw blurRad="38100" dist="38100" dir="2700000" algn="tl">
                    <a:srgbClr val="FFFFFF"/>
                  </a:outerShdw>
                </a:effectLst>
              </a:rPr>
              <a:t>Note</a:t>
            </a:r>
            <a:r>
              <a:rPr lang="en-US" sz="3600" b="0">
                <a:effectLst>
                  <a:outerShdw blurRad="38100" dist="38100" dir="2700000" algn="tl">
                    <a:srgbClr val="FFFFFF"/>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478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2"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6AF4A5"/>
        </a:solidFill>
        <a:effectLst/>
      </p:bgPr>
    </p:bg>
    <p:spTree>
      <p:nvGrpSpPr>
        <p:cNvPr id="1" name=""/>
        <p:cNvGrpSpPr/>
        <p:nvPr/>
      </p:nvGrpSpPr>
      <p:grpSpPr>
        <a:xfrm>
          <a:off x="0" y="0"/>
          <a:ext cx="0" cy="0"/>
          <a:chOff x="0" y="0"/>
          <a:chExt cx="0" cy="0"/>
        </a:xfrm>
      </p:grpSpPr>
      <p:sp>
        <p:nvSpPr>
          <p:cNvPr id="541698" name="Text Box 2"/>
          <p:cNvSpPr txBox="1">
            <a:spLocks noChangeArrowheads="1"/>
          </p:cNvSpPr>
          <p:nvPr/>
        </p:nvSpPr>
        <p:spPr bwMode="auto">
          <a:xfrm>
            <a:off x="144463" y="249238"/>
            <a:ext cx="201771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i="1">
                <a:effectLst>
                  <a:outerShdw blurRad="38100" dist="38100" dir="2700000" algn="tl">
                    <a:srgbClr val="C0C0C0"/>
                  </a:outerShdw>
                </a:effectLst>
              </a:rPr>
              <a:t>Example 5</a:t>
            </a:r>
          </a:p>
        </p:txBody>
      </p:sp>
      <p:sp>
        <p:nvSpPr>
          <p:cNvPr id="41987" name="Rectangle 3"/>
          <p:cNvSpPr>
            <a:spLocks noChangeArrowheads="1"/>
          </p:cNvSpPr>
          <p:nvPr/>
        </p:nvSpPr>
        <p:spPr bwMode="auto">
          <a:xfrm>
            <a:off x="228600" y="1095375"/>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spcBef>
                <a:spcPct val="50000"/>
              </a:spcBef>
            </a:pPr>
            <a:r>
              <a:rPr lang="en-US" sz="2400" b="0"/>
              <a:t>Given the address 23.56.7.91, find the network address.</a:t>
            </a:r>
          </a:p>
        </p:txBody>
      </p:sp>
      <p:sp>
        <p:nvSpPr>
          <p:cNvPr id="541700" name="Text Box 4"/>
          <p:cNvSpPr txBox="1">
            <a:spLocks noChangeArrowheads="1"/>
          </p:cNvSpPr>
          <p:nvPr/>
        </p:nvSpPr>
        <p:spPr bwMode="auto">
          <a:xfrm>
            <a:off x="228600" y="2667000"/>
            <a:ext cx="1643063" cy="617538"/>
          </a:xfrm>
          <a:prstGeom prst="rect">
            <a:avLst/>
          </a:prstGeom>
          <a:solidFill>
            <a:schemeClr val="bg2"/>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i="1">
                <a:solidFill>
                  <a:schemeClr val="bg1"/>
                </a:solidFill>
                <a:effectLst>
                  <a:outerShdw blurRad="38100" dist="38100" dir="2700000" algn="tl">
                    <a:srgbClr val="000000"/>
                  </a:outerShdw>
                </a:effectLst>
              </a:rPr>
              <a:t>Solution</a:t>
            </a:r>
          </a:p>
        </p:txBody>
      </p:sp>
      <p:sp>
        <p:nvSpPr>
          <p:cNvPr id="41989" name="Rectangle 5"/>
          <p:cNvSpPr>
            <a:spLocks noChangeArrowheads="1"/>
          </p:cNvSpPr>
          <p:nvPr/>
        </p:nvSpPr>
        <p:spPr bwMode="auto">
          <a:xfrm>
            <a:off x="228600" y="3505200"/>
            <a:ext cx="8382000" cy="10064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a:t>The class is A. Only the first byte defines the netid. We can find the network address by replacing the hostid bytes (56.7.91) with 0s. Therefore, the network address is 23.0.0.0.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14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14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14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15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15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15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153" name="Text Box 9"/>
          <p:cNvSpPr txBox="1">
            <a:spLocks noChangeArrowheads="1"/>
          </p:cNvSpPr>
          <p:nvPr/>
        </p:nvSpPr>
        <p:spPr bwMode="auto">
          <a:xfrm>
            <a:off x="1279525" y="-9525"/>
            <a:ext cx="1587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800"/>
              <a:t>Chapters</a:t>
            </a:r>
          </a:p>
        </p:txBody>
      </p:sp>
      <p:sp>
        <p:nvSpPr>
          <p:cNvPr id="6154" name="Text Box 10"/>
          <p:cNvSpPr txBox="1">
            <a:spLocks noChangeArrowheads="1"/>
          </p:cNvSpPr>
          <p:nvPr/>
        </p:nvSpPr>
        <p:spPr bwMode="auto">
          <a:xfrm>
            <a:off x="609600" y="1485900"/>
            <a:ext cx="52181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800" i="1">
                <a:solidFill>
                  <a:schemeClr val="folHlink"/>
                </a:solidFill>
              </a:rPr>
              <a:t>Chapter 19</a:t>
            </a:r>
            <a:r>
              <a:rPr lang="en-US" sz="2800" i="1"/>
              <a:t> 	Host-to-Host Delivery</a:t>
            </a:r>
          </a:p>
        </p:txBody>
      </p:sp>
      <p:sp>
        <p:nvSpPr>
          <p:cNvPr id="6155" name="Text Box 11"/>
          <p:cNvSpPr txBox="1">
            <a:spLocks noChangeArrowheads="1"/>
          </p:cNvSpPr>
          <p:nvPr/>
        </p:nvSpPr>
        <p:spPr bwMode="auto">
          <a:xfrm>
            <a:off x="609600" y="2082800"/>
            <a:ext cx="5662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800" i="1">
                <a:solidFill>
                  <a:schemeClr val="folHlink"/>
                </a:solidFill>
              </a:rPr>
              <a:t>Chapter 20</a:t>
            </a:r>
            <a:r>
              <a:rPr lang="en-US" sz="2800" i="1"/>
              <a:t> 	Network Layer Protocols</a:t>
            </a:r>
          </a:p>
        </p:txBody>
      </p:sp>
      <p:sp>
        <p:nvSpPr>
          <p:cNvPr id="6156" name="Text Box 12"/>
          <p:cNvSpPr txBox="1">
            <a:spLocks noChangeArrowheads="1"/>
          </p:cNvSpPr>
          <p:nvPr/>
        </p:nvSpPr>
        <p:spPr bwMode="auto">
          <a:xfrm>
            <a:off x="609600" y="2681288"/>
            <a:ext cx="7996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800" i="1">
                <a:solidFill>
                  <a:schemeClr val="folHlink"/>
                </a:solidFill>
              </a:rPr>
              <a:t>Chapter 21</a:t>
            </a:r>
            <a:r>
              <a:rPr lang="en-US" sz="2800" i="1"/>
              <a:t> 	Unicast and Multicast Routing Protocols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6AF4A5"/>
        </a:solidFill>
        <a:effectLst/>
      </p:bgPr>
    </p:bg>
    <p:spTree>
      <p:nvGrpSpPr>
        <p:cNvPr id="1" name=""/>
        <p:cNvGrpSpPr/>
        <p:nvPr/>
      </p:nvGrpSpPr>
      <p:grpSpPr>
        <a:xfrm>
          <a:off x="0" y="0"/>
          <a:ext cx="0" cy="0"/>
          <a:chOff x="0" y="0"/>
          <a:chExt cx="0" cy="0"/>
        </a:xfrm>
      </p:grpSpPr>
      <p:sp>
        <p:nvSpPr>
          <p:cNvPr id="542722" name="Text Box 2"/>
          <p:cNvSpPr txBox="1">
            <a:spLocks noChangeArrowheads="1"/>
          </p:cNvSpPr>
          <p:nvPr/>
        </p:nvSpPr>
        <p:spPr bwMode="auto">
          <a:xfrm>
            <a:off x="144463" y="249238"/>
            <a:ext cx="201771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i="1">
                <a:effectLst>
                  <a:outerShdw blurRad="38100" dist="38100" dir="2700000" algn="tl">
                    <a:srgbClr val="C0C0C0"/>
                  </a:outerShdw>
                </a:effectLst>
              </a:rPr>
              <a:t>Example 6</a:t>
            </a:r>
          </a:p>
        </p:txBody>
      </p:sp>
      <p:sp>
        <p:nvSpPr>
          <p:cNvPr id="43011" name="Rectangle 3"/>
          <p:cNvSpPr>
            <a:spLocks noChangeArrowheads="1"/>
          </p:cNvSpPr>
          <p:nvPr/>
        </p:nvSpPr>
        <p:spPr bwMode="auto">
          <a:xfrm>
            <a:off x="228600" y="1095375"/>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spcBef>
                <a:spcPct val="50000"/>
              </a:spcBef>
            </a:pPr>
            <a:r>
              <a:rPr lang="en-US" sz="2400" b="0"/>
              <a:t>Given the address 132.6.17.85, find the network address.</a:t>
            </a:r>
          </a:p>
        </p:txBody>
      </p:sp>
      <p:sp>
        <p:nvSpPr>
          <p:cNvPr id="542724" name="Text Box 4"/>
          <p:cNvSpPr txBox="1">
            <a:spLocks noChangeArrowheads="1"/>
          </p:cNvSpPr>
          <p:nvPr/>
        </p:nvSpPr>
        <p:spPr bwMode="auto">
          <a:xfrm>
            <a:off x="228600" y="2667000"/>
            <a:ext cx="1643063" cy="617538"/>
          </a:xfrm>
          <a:prstGeom prst="rect">
            <a:avLst/>
          </a:prstGeom>
          <a:solidFill>
            <a:schemeClr val="bg2"/>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i="1">
                <a:solidFill>
                  <a:schemeClr val="bg1"/>
                </a:solidFill>
                <a:effectLst>
                  <a:outerShdw blurRad="38100" dist="38100" dir="2700000" algn="tl">
                    <a:srgbClr val="000000"/>
                  </a:outerShdw>
                </a:effectLst>
              </a:rPr>
              <a:t>Solution</a:t>
            </a:r>
          </a:p>
        </p:txBody>
      </p:sp>
      <p:sp>
        <p:nvSpPr>
          <p:cNvPr id="43013" name="Rectangle 5"/>
          <p:cNvSpPr>
            <a:spLocks noChangeArrowheads="1"/>
          </p:cNvSpPr>
          <p:nvPr/>
        </p:nvSpPr>
        <p:spPr bwMode="auto">
          <a:xfrm>
            <a:off x="228600" y="3505200"/>
            <a:ext cx="8382000" cy="10064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a:t>The class is B. The first 2 bytes defines the netid. We can find the network address by replacing the hostid bytes (17.85) with 0s. Therefore, the network address is 132.6.0.0.</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6AF4A5"/>
        </a:solidFill>
        <a:effectLst/>
      </p:bgPr>
    </p:bg>
    <p:spTree>
      <p:nvGrpSpPr>
        <p:cNvPr id="1" name=""/>
        <p:cNvGrpSpPr/>
        <p:nvPr/>
      </p:nvGrpSpPr>
      <p:grpSpPr>
        <a:xfrm>
          <a:off x="0" y="0"/>
          <a:ext cx="0" cy="0"/>
          <a:chOff x="0" y="0"/>
          <a:chExt cx="0" cy="0"/>
        </a:xfrm>
      </p:grpSpPr>
      <p:sp>
        <p:nvSpPr>
          <p:cNvPr id="543746" name="Text Box 2"/>
          <p:cNvSpPr txBox="1">
            <a:spLocks noChangeArrowheads="1"/>
          </p:cNvSpPr>
          <p:nvPr/>
        </p:nvSpPr>
        <p:spPr bwMode="auto">
          <a:xfrm>
            <a:off x="144463" y="249238"/>
            <a:ext cx="201771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i="1">
                <a:effectLst>
                  <a:outerShdw blurRad="38100" dist="38100" dir="2700000" algn="tl">
                    <a:srgbClr val="C0C0C0"/>
                  </a:outerShdw>
                </a:effectLst>
              </a:rPr>
              <a:t>Example 7</a:t>
            </a:r>
          </a:p>
        </p:txBody>
      </p:sp>
      <p:sp>
        <p:nvSpPr>
          <p:cNvPr id="44035" name="Rectangle 3"/>
          <p:cNvSpPr>
            <a:spLocks noChangeArrowheads="1"/>
          </p:cNvSpPr>
          <p:nvPr/>
        </p:nvSpPr>
        <p:spPr bwMode="auto">
          <a:xfrm>
            <a:off x="228600" y="1095375"/>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spcBef>
                <a:spcPct val="50000"/>
              </a:spcBef>
            </a:pPr>
            <a:r>
              <a:rPr lang="en-US" sz="2400" b="0"/>
              <a:t>Given the network address 17.0.0.0, find the class.</a:t>
            </a:r>
          </a:p>
        </p:txBody>
      </p:sp>
      <p:sp>
        <p:nvSpPr>
          <p:cNvPr id="543748" name="Text Box 4"/>
          <p:cNvSpPr txBox="1">
            <a:spLocks noChangeArrowheads="1"/>
          </p:cNvSpPr>
          <p:nvPr/>
        </p:nvSpPr>
        <p:spPr bwMode="auto">
          <a:xfrm>
            <a:off x="228600" y="2667000"/>
            <a:ext cx="1643063" cy="617538"/>
          </a:xfrm>
          <a:prstGeom prst="rect">
            <a:avLst/>
          </a:prstGeom>
          <a:solidFill>
            <a:schemeClr val="bg2"/>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i="1">
                <a:solidFill>
                  <a:schemeClr val="bg1"/>
                </a:solidFill>
                <a:effectLst>
                  <a:outerShdw blurRad="38100" dist="38100" dir="2700000" algn="tl">
                    <a:srgbClr val="000000"/>
                  </a:outerShdw>
                </a:effectLst>
              </a:rPr>
              <a:t>Solution</a:t>
            </a:r>
          </a:p>
        </p:txBody>
      </p:sp>
      <p:sp>
        <p:nvSpPr>
          <p:cNvPr id="44037" name="Rectangle 5"/>
          <p:cNvSpPr>
            <a:spLocks noChangeArrowheads="1"/>
          </p:cNvSpPr>
          <p:nvPr/>
        </p:nvSpPr>
        <p:spPr bwMode="auto">
          <a:xfrm>
            <a:off x="228600" y="3505200"/>
            <a:ext cx="83820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a:t>The class is A because the netid is only 1 byte.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0">
          <a:gsLst>
            <a:gs pos="0">
              <a:srgbClr val="182F76"/>
            </a:gs>
            <a:gs pos="50000">
              <a:srgbClr val="3366FF"/>
            </a:gs>
            <a:gs pos="100000">
              <a:srgbClr val="182F76"/>
            </a:gs>
          </a:gsLst>
          <a:lin ang="5400000" scaled="1"/>
        </a:gradFill>
        <a:effectLst/>
      </p:bgPr>
    </p:bg>
    <p:spTree>
      <p:nvGrpSpPr>
        <p:cNvPr id="1" name=""/>
        <p:cNvGrpSpPr/>
        <p:nvPr/>
      </p:nvGrpSpPr>
      <p:grpSpPr>
        <a:xfrm>
          <a:off x="0" y="0"/>
          <a:ext cx="0" cy="0"/>
          <a:chOff x="0" y="0"/>
          <a:chExt cx="0" cy="0"/>
        </a:xfrm>
      </p:grpSpPr>
      <p:sp>
        <p:nvSpPr>
          <p:cNvPr id="548866" name="Rectangle 2"/>
          <p:cNvSpPr>
            <a:spLocks noChangeArrowheads="1"/>
          </p:cNvSpPr>
          <p:nvPr/>
        </p:nvSpPr>
        <p:spPr bwMode="auto">
          <a:xfrm>
            <a:off x="838200" y="2195513"/>
            <a:ext cx="7543800" cy="2346325"/>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ts val="1200"/>
              </a:spcBef>
              <a:spcAft>
                <a:spcPts val="1000"/>
              </a:spcAft>
            </a:pPr>
            <a:r>
              <a:rPr lang="en-US" sz="3600" i="1"/>
              <a:t>A network address is different from a netid. A network address has both netid and hostid, </a:t>
            </a:r>
            <a:br>
              <a:rPr lang="en-US" sz="3600" i="1"/>
            </a:br>
            <a:r>
              <a:rPr lang="en-US" sz="3600" i="1"/>
              <a:t>with 0s for the hostid.</a:t>
            </a:r>
          </a:p>
        </p:txBody>
      </p:sp>
      <p:sp>
        <p:nvSpPr>
          <p:cNvPr id="45059" name="PubRRectCallout"/>
          <p:cNvSpPr>
            <a:spLocks noEditPoints="1" noChangeArrowheads="1"/>
          </p:cNvSpPr>
          <p:nvPr/>
        </p:nvSpPr>
        <p:spPr bwMode="auto">
          <a:xfrm>
            <a:off x="838200" y="990600"/>
            <a:ext cx="2743200" cy="1143000"/>
          </a:xfrm>
          <a:custGeom>
            <a:avLst/>
            <a:gdLst>
              <a:gd name="T0" fmla="*/ 1371600 w 21600"/>
              <a:gd name="T1" fmla="*/ 0 h 21600"/>
              <a:gd name="T2" fmla="*/ 0 w 21600"/>
              <a:gd name="T3" fmla="*/ 457094 h 21600"/>
              <a:gd name="T4" fmla="*/ 1093089 w 21600"/>
              <a:gd name="T5" fmla="*/ 1143000 h 21600"/>
              <a:gd name="T6" fmla="*/ 1371600 w 21600"/>
              <a:gd name="T7" fmla="*/ 914241 h 21600"/>
              <a:gd name="T8" fmla="*/ 2743200 w 21600"/>
              <a:gd name="T9" fmla="*/ 457094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pic>
        <p:nvPicPr>
          <p:cNvPr id="4506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8869" name="Text Box 5"/>
          <p:cNvSpPr txBox="1">
            <a:spLocks noChangeArrowheads="1"/>
          </p:cNvSpPr>
          <p:nvPr/>
        </p:nvSpPr>
        <p:spPr bwMode="auto">
          <a:xfrm>
            <a:off x="2133600" y="11430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600">
                <a:effectLst>
                  <a:outerShdw blurRad="38100" dist="38100" dir="2700000" algn="tl">
                    <a:srgbClr val="FFFFFF"/>
                  </a:outerShdw>
                </a:effectLst>
              </a:rPr>
              <a:t>Note</a:t>
            </a:r>
            <a:r>
              <a:rPr lang="en-US" sz="3600" b="0">
                <a:effectLst>
                  <a:outerShdw blurRad="38100" dist="38100" dir="2700000" algn="tl">
                    <a:srgbClr val="FFFFFF"/>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488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6"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19.18</a:t>
            </a:r>
            <a:r>
              <a:rPr lang="en-US" altLang="en-US">
                <a:solidFill>
                  <a:schemeClr val="accent2"/>
                </a:solidFill>
              </a:rPr>
              <a:t>    </a:t>
            </a:r>
            <a:r>
              <a:rPr lang="en-US" altLang="en-US"/>
              <a:t>Sample internet</a:t>
            </a:r>
          </a:p>
        </p:txBody>
      </p:sp>
      <p:sp>
        <p:nvSpPr>
          <p:cNvPr id="4608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608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608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608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608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608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608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4609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90600"/>
            <a:ext cx="7267575" cy="505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0">
          <a:gsLst>
            <a:gs pos="0">
              <a:srgbClr val="182F76"/>
            </a:gs>
            <a:gs pos="50000">
              <a:srgbClr val="3366FF"/>
            </a:gs>
            <a:gs pos="100000">
              <a:srgbClr val="182F76"/>
            </a:gs>
          </a:gsLst>
          <a:lin ang="5400000" scaled="1"/>
        </a:gradFill>
        <a:effectLst/>
      </p:bgPr>
    </p:bg>
    <p:spTree>
      <p:nvGrpSpPr>
        <p:cNvPr id="1" name=""/>
        <p:cNvGrpSpPr/>
        <p:nvPr/>
      </p:nvGrpSpPr>
      <p:grpSpPr>
        <a:xfrm>
          <a:off x="0" y="0"/>
          <a:ext cx="0" cy="0"/>
          <a:chOff x="0" y="0"/>
          <a:chExt cx="0" cy="0"/>
        </a:xfrm>
      </p:grpSpPr>
      <p:sp>
        <p:nvSpPr>
          <p:cNvPr id="544770" name="Rectangle 2"/>
          <p:cNvSpPr>
            <a:spLocks noChangeArrowheads="1"/>
          </p:cNvSpPr>
          <p:nvPr/>
        </p:nvSpPr>
        <p:spPr bwMode="auto">
          <a:xfrm>
            <a:off x="838200" y="2195513"/>
            <a:ext cx="7543800" cy="1247775"/>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ts val="1200"/>
              </a:spcBef>
              <a:spcAft>
                <a:spcPts val="1000"/>
              </a:spcAft>
            </a:pPr>
            <a:r>
              <a:rPr lang="en-US" sz="3600" i="1"/>
              <a:t>IP addresses are designed with two levels of hierarchy.</a:t>
            </a:r>
          </a:p>
        </p:txBody>
      </p:sp>
      <p:sp>
        <p:nvSpPr>
          <p:cNvPr id="47107" name="PubRRectCallout"/>
          <p:cNvSpPr>
            <a:spLocks noEditPoints="1" noChangeArrowheads="1"/>
          </p:cNvSpPr>
          <p:nvPr/>
        </p:nvSpPr>
        <p:spPr bwMode="auto">
          <a:xfrm>
            <a:off x="838200" y="990600"/>
            <a:ext cx="2743200" cy="1143000"/>
          </a:xfrm>
          <a:custGeom>
            <a:avLst/>
            <a:gdLst>
              <a:gd name="T0" fmla="*/ 1371600 w 21600"/>
              <a:gd name="T1" fmla="*/ 0 h 21600"/>
              <a:gd name="T2" fmla="*/ 0 w 21600"/>
              <a:gd name="T3" fmla="*/ 457094 h 21600"/>
              <a:gd name="T4" fmla="*/ 1093089 w 21600"/>
              <a:gd name="T5" fmla="*/ 1143000 h 21600"/>
              <a:gd name="T6" fmla="*/ 1371600 w 21600"/>
              <a:gd name="T7" fmla="*/ 914241 h 21600"/>
              <a:gd name="T8" fmla="*/ 2743200 w 21600"/>
              <a:gd name="T9" fmla="*/ 457094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pic>
        <p:nvPicPr>
          <p:cNvPr id="4710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4773" name="Text Box 5"/>
          <p:cNvSpPr txBox="1">
            <a:spLocks noChangeArrowheads="1"/>
          </p:cNvSpPr>
          <p:nvPr/>
        </p:nvSpPr>
        <p:spPr bwMode="auto">
          <a:xfrm>
            <a:off x="2133600" y="11430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600">
                <a:effectLst>
                  <a:outerShdw blurRad="38100" dist="38100" dir="2700000" algn="tl">
                    <a:srgbClr val="FFFFFF"/>
                  </a:outerShdw>
                </a:effectLst>
              </a:rPr>
              <a:t>Note</a:t>
            </a:r>
            <a:r>
              <a:rPr lang="en-US" sz="3600" b="0">
                <a:effectLst>
                  <a:outerShdw blurRad="38100" dist="38100" dir="2700000" algn="tl">
                    <a:srgbClr val="FFFFFF"/>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44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0"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19.19</a:t>
            </a:r>
            <a:r>
              <a:rPr lang="en-US" altLang="en-US">
                <a:solidFill>
                  <a:schemeClr val="accent2"/>
                </a:solidFill>
              </a:rPr>
              <a:t>    </a:t>
            </a:r>
            <a:r>
              <a:rPr lang="en-US" altLang="en-US"/>
              <a:t>A network with two levels of hierarchy </a:t>
            </a:r>
          </a:p>
        </p:txBody>
      </p:sp>
      <p:sp>
        <p:nvSpPr>
          <p:cNvPr id="4813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813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813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813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813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813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813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4813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932113"/>
            <a:ext cx="8501063"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990600" y="90488"/>
            <a:ext cx="7620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19.20</a:t>
            </a:r>
            <a:r>
              <a:rPr lang="en-US" altLang="en-US">
                <a:solidFill>
                  <a:schemeClr val="accent2"/>
                </a:solidFill>
              </a:rPr>
              <a:t>    </a:t>
            </a:r>
            <a:r>
              <a:rPr lang="en-US" altLang="en-US"/>
              <a:t>A network with three levels of hierarchy (subnetted)</a:t>
            </a:r>
          </a:p>
        </p:txBody>
      </p:sp>
      <p:sp>
        <p:nvSpPr>
          <p:cNvPr id="4915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915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915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915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915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916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916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4916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088" y="1077913"/>
            <a:ext cx="7085012" cy="539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990600" y="90488"/>
            <a:ext cx="7239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19.21</a:t>
            </a:r>
            <a:r>
              <a:rPr lang="en-US" altLang="en-US">
                <a:solidFill>
                  <a:schemeClr val="accent2"/>
                </a:solidFill>
              </a:rPr>
              <a:t>    </a:t>
            </a:r>
            <a:r>
              <a:rPr lang="en-US" altLang="en-US"/>
              <a:t>Addresses in a network with and without subnetting</a:t>
            </a:r>
          </a:p>
        </p:txBody>
      </p:sp>
      <p:sp>
        <p:nvSpPr>
          <p:cNvPr id="5017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018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018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018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018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018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018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5018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188" y="2044700"/>
            <a:ext cx="6651625" cy="374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19.22</a:t>
            </a:r>
            <a:r>
              <a:rPr lang="en-US" altLang="en-US">
                <a:solidFill>
                  <a:schemeClr val="accent2"/>
                </a:solidFill>
              </a:rPr>
              <a:t>    </a:t>
            </a:r>
            <a:r>
              <a:rPr lang="en-US" altLang="en-US"/>
              <a:t>Hierarchy concept in a telephone number</a:t>
            </a:r>
          </a:p>
        </p:txBody>
      </p:sp>
      <p:sp>
        <p:nvSpPr>
          <p:cNvPr id="5120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120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120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120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120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120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120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5121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95613"/>
            <a:ext cx="8077200" cy="160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304800" y="914400"/>
            <a:ext cx="3459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2400" i="1">
                <a:solidFill>
                  <a:srgbClr val="FF0066"/>
                </a:solidFill>
                <a:effectLst>
                  <a:outerShdw blurRad="38100" dist="38100" dir="2700000" algn="tl">
                    <a:srgbClr val="C0C0C0"/>
                  </a:outerShdw>
                </a:effectLst>
              </a:rPr>
              <a:t>Table 19.1  Default masks</a:t>
            </a:r>
          </a:p>
        </p:txBody>
      </p:sp>
      <p:graphicFrame>
        <p:nvGraphicFramePr>
          <p:cNvPr id="556115" name="Group 83"/>
          <p:cNvGraphicFramePr>
            <a:graphicFrameLocks noGrp="1"/>
          </p:cNvGraphicFramePr>
          <p:nvPr/>
        </p:nvGraphicFramePr>
        <p:xfrm>
          <a:off x="304800" y="1447800"/>
          <a:ext cx="8458200" cy="2743200"/>
        </p:xfrm>
        <a:graphic>
          <a:graphicData uri="http://schemas.openxmlformats.org/drawingml/2006/table">
            <a:tbl>
              <a:tblPr/>
              <a:tblGrid>
                <a:gridCol w="914400"/>
                <a:gridCol w="4191000"/>
                <a:gridCol w="1828800"/>
                <a:gridCol w="1524000"/>
              </a:tblGrid>
              <a:tr h="7699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ts val="30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bg1"/>
                          </a:solidFill>
                          <a:effectLst/>
                          <a:latin typeface="Courier" pitchFamily="49" charset="0"/>
                        </a:rPr>
                        <a:t>Class</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1" u="none" strike="noStrike" cap="none" normalizeH="0" baseline="0" smtClean="0">
                          <a:ln>
                            <a:noFill/>
                          </a:ln>
                          <a:solidFill>
                            <a:schemeClr val="bg1"/>
                          </a:solidFill>
                          <a:effectLst/>
                          <a:latin typeface="Times" panose="02020603050405020304" pitchFamily="18" charset="0"/>
                        </a:rPr>
                        <a:t>In Binary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1" u="none" strike="noStrike" cap="none" normalizeH="0" baseline="0" smtClean="0">
                          <a:ln>
                            <a:noFill/>
                          </a:ln>
                          <a:solidFill>
                            <a:schemeClr val="bg1"/>
                          </a:solidFill>
                          <a:effectLst/>
                          <a:latin typeface="Times" panose="02020603050405020304" pitchFamily="18" charset="0"/>
                        </a:rPr>
                        <a:t>In Dotted-Decimal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1" u="none" strike="noStrike" cap="none" normalizeH="0" baseline="0" smtClean="0">
                          <a:ln>
                            <a:noFill/>
                          </a:ln>
                          <a:solidFill>
                            <a:schemeClr val="bg1"/>
                          </a:solidFill>
                          <a:effectLst/>
                          <a:latin typeface="Times" panose="02020603050405020304" pitchFamily="18" charset="0"/>
                        </a:rPr>
                        <a:t>Using Slash</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6127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ts val="30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Courier" pitchFamily="49" charset="0"/>
                        </a:rPr>
                        <a:t>A</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bg1"/>
                          </a:solidFill>
                          <a:effectLst/>
                          <a:latin typeface="Times" panose="02020603050405020304" pitchFamily="18" charset="0"/>
                        </a:rPr>
                        <a:t>11111111 00000000    00000000 00000000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bg1"/>
                          </a:solidFill>
                          <a:effectLst/>
                          <a:latin typeface="Times" panose="02020603050405020304" pitchFamily="18" charset="0"/>
                        </a:rPr>
                        <a:t>255.0.0.0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bg1"/>
                          </a:solidFill>
                          <a:effectLst/>
                          <a:latin typeface="Times" panose="02020603050405020304" pitchFamily="18" charset="0"/>
                        </a:rPr>
                        <a:t>/8</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r>
              <a:tr h="7699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ts val="30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Courier" pitchFamily="49" charset="0"/>
                        </a:rPr>
                        <a:t>B</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bg1"/>
                          </a:solidFill>
                          <a:effectLst/>
                          <a:latin typeface="Times" panose="02020603050405020304" pitchFamily="18" charset="0"/>
                        </a:rPr>
                        <a:t>11111111 11111111    00000000 00000000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bg1"/>
                          </a:solidFill>
                          <a:effectLst/>
                          <a:latin typeface="Times" panose="02020603050405020304" pitchFamily="18" charset="0"/>
                        </a:rPr>
                        <a:t>255.255.0.0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bg1"/>
                          </a:solidFill>
                          <a:effectLst/>
                          <a:latin typeface="Times" panose="02020603050405020304" pitchFamily="18" charset="0"/>
                        </a:rPr>
                        <a:t>/16</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r>
              <a:tr h="59055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ts val="30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Courier" pitchFamily="49" charset="0"/>
                        </a:rPr>
                        <a:t>C</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bg1"/>
                          </a:solidFill>
                          <a:effectLst/>
                          <a:latin typeface="Times" panose="02020603050405020304" pitchFamily="18" charset="0"/>
                        </a:rPr>
                        <a:t>11111111 111111111  11111111 00000000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bg1"/>
                          </a:solidFill>
                          <a:effectLst/>
                          <a:latin typeface="Times" panose="02020603050405020304" pitchFamily="18" charset="0"/>
                        </a:rPr>
                        <a:t>255.255.255.0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bg1"/>
                          </a:solidFill>
                          <a:effectLst/>
                          <a:latin typeface="Times" panose="02020603050405020304" pitchFamily="18" charset="0"/>
                        </a:rPr>
                        <a:t>/24</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28600" y="219075"/>
            <a:ext cx="2203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US" altLang="en-US" sz="3600" b="0"/>
              <a:t>Chapter 19</a:t>
            </a:r>
            <a:endParaRPr lang="en-US" altLang="en-US" sz="3600" b="0" i="1"/>
          </a:p>
        </p:txBody>
      </p:sp>
      <p:sp>
        <p:nvSpPr>
          <p:cNvPr id="7171" name="Text Box 3"/>
          <p:cNvSpPr txBox="1">
            <a:spLocks noChangeArrowheads="1"/>
          </p:cNvSpPr>
          <p:nvPr/>
        </p:nvSpPr>
        <p:spPr bwMode="auto">
          <a:xfrm>
            <a:off x="1968500" y="1219200"/>
            <a:ext cx="513715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r>
              <a:rPr lang="en-US" altLang="en-US" sz="6600" i="1">
                <a:solidFill>
                  <a:srgbClr val="FF0066"/>
                </a:solidFill>
              </a:rPr>
              <a:t>Host-to-Host</a:t>
            </a:r>
            <a:br>
              <a:rPr lang="en-US" altLang="en-US" sz="6600" i="1">
                <a:solidFill>
                  <a:srgbClr val="FF0066"/>
                </a:solidFill>
              </a:rPr>
            </a:br>
            <a:r>
              <a:rPr lang="en-US" altLang="en-US" sz="6600" i="1">
                <a:solidFill>
                  <a:srgbClr val="FF0066"/>
                </a:solidFill>
              </a:rPr>
              <a:t>Delivery:</a:t>
            </a:r>
          </a:p>
          <a:p>
            <a:pPr algn="ctr" eaLnBrk="1" hangingPunct="1"/>
            <a:r>
              <a:rPr lang="en-US" altLang="en-US" sz="5400" i="1"/>
              <a:t>Internetworking, </a:t>
            </a:r>
            <a:br>
              <a:rPr lang="en-US" altLang="en-US" sz="5400" i="1"/>
            </a:br>
            <a:r>
              <a:rPr lang="en-US" altLang="en-US" sz="5400" i="1"/>
              <a:t>Addressing, </a:t>
            </a:r>
            <a:br>
              <a:rPr lang="en-US" altLang="en-US" sz="5400" i="1"/>
            </a:br>
            <a:r>
              <a:rPr lang="en-US" altLang="en-US" sz="5400" i="1"/>
              <a:t>and Routing</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0">
          <a:gsLst>
            <a:gs pos="0">
              <a:srgbClr val="182F76"/>
            </a:gs>
            <a:gs pos="50000">
              <a:srgbClr val="3366FF"/>
            </a:gs>
            <a:gs pos="100000">
              <a:srgbClr val="182F76"/>
            </a:gs>
          </a:gsLst>
          <a:lin ang="5400000" scaled="1"/>
        </a:gradFill>
        <a:effectLst/>
      </p:bgPr>
    </p:bg>
    <p:spTree>
      <p:nvGrpSpPr>
        <p:cNvPr id="1" name=""/>
        <p:cNvGrpSpPr/>
        <p:nvPr/>
      </p:nvGrpSpPr>
      <p:grpSpPr>
        <a:xfrm>
          <a:off x="0" y="0"/>
          <a:ext cx="0" cy="0"/>
          <a:chOff x="0" y="0"/>
          <a:chExt cx="0" cy="0"/>
        </a:xfrm>
      </p:grpSpPr>
      <p:sp>
        <p:nvSpPr>
          <p:cNvPr id="549890" name="Rectangle 2"/>
          <p:cNvSpPr>
            <a:spLocks noChangeArrowheads="1"/>
          </p:cNvSpPr>
          <p:nvPr/>
        </p:nvSpPr>
        <p:spPr bwMode="auto">
          <a:xfrm>
            <a:off x="838200" y="2195513"/>
            <a:ext cx="7543800" cy="2895600"/>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ts val="1200"/>
              </a:spcBef>
              <a:spcAft>
                <a:spcPts val="1000"/>
              </a:spcAft>
            </a:pPr>
            <a:r>
              <a:rPr lang="en-US" sz="3600" i="1"/>
              <a:t>The network address can be found</a:t>
            </a:r>
            <a:br>
              <a:rPr lang="en-US" sz="3600" i="1"/>
            </a:br>
            <a:r>
              <a:rPr lang="en-US" sz="3600" i="1"/>
              <a:t>by applying the default mask to any</a:t>
            </a:r>
            <a:br>
              <a:rPr lang="en-US" sz="3600" i="1"/>
            </a:br>
            <a:r>
              <a:rPr lang="en-US" sz="3600" i="1"/>
              <a:t>address in the block (including itself).</a:t>
            </a:r>
            <a:br>
              <a:rPr lang="en-US" sz="3600" i="1"/>
            </a:br>
            <a:r>
              <a:rPr lang="en-US" sz="3600" i="1"/>
              <a:t>It retains the netid of the block and sets the hostid to 0s.</a:t>
            </a:r>
          </a:p>
        </p:txBody>
      </p:sp>
      <p:sp>
        <p:nvSpPr>
          <p:cNvPr id="53251" name="PubRRectCallout"/>
          <p:cNvSpPr>
            <a:spLocks noEditPoints="1" noChangeArrowheads="1"/>
          </p:cNvSpPr>
          <p:nvPr/>
        </p:nvSpPr>
        <p:spPr bwMode="auto">
          <a:xfrm>
            <a:off x="838200" y="990600"/>
            <a:ext cx="2743200" cy="1143000"/>
          </a:xfrm>
          <a:custGeom>
            <a:avLst/>
            <a:gdLst>
              <a:gd name="T0" fmla="*/ 1371600 w 21600"/>
              <a:gd name="T1" fmla="*/ 0 h 21600"/>
              <a:gd name="T2" fmla="*/ 0 w 21600"/>
              <a:gd name="T3" fmla="*/ 457094 h 21600"/>
              <a:gd name="T4" fmla="*/ 1093089 w 21600"/>
              <a:gd name="T5" fmla="*/ 1143000 h 21600"/>
              <a:gd name="T6" fmla="*/ 1371600 w 21600"/>
              <a:gd name="T7" fmla="*/ 914241 h 21600"/>
              <a:gd name="T8" fmla="*/ 2743200 w 21600"/>
              <a:gd name="T9" fmla="*/ 457094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pic>
        <p:nvPicPr>
          <p:cNvPr id="532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9893" name="Text Box 5"/>
          <p:cNvSpPr txBox="1">
            <a:spLocks noChangeArrowheads="1"/>
          </p:cNvSpPr>
          <p:nvPr/>
        </p:nvSpPr>
        <p:spPr bwMode="auto">
          <a:xfrm>
            <a:off x="2133600" y="11430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600">
                <a:effectLst>
                  <a:outerShdw blurRad="38100" dist="38100" dir="2700000" algn="tl">
                    <a:srgbClr val="FFFFFF"/>
                  </a:outerShdw>
                </a:effectLst>
              </a:rPr>
              <a:t>Note</a:t>
            </a:r>
            <a:r>
              <a:rPr lang="en-US" sz="3600" b="0">
                <a:effectLst>
                  <a:outerShdw blurRad="38100" dist="38100" dir="2700000" algn="tl">
                    <a:srgbClr val="FFFFFF"/>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498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0"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6AF4A5"/>
        </a:solidFill>
        <a:effectLst/>
      </p:bgPr>
    </p:bg>
    <p:spTree>
      <p:nvGrpSpPr>
        <p:cNvPr id="1" name=""/>
        <p:cNvGrpSpPr/>
        <p:nvPr/>
      </p:nvGrpSpPr>
      <p:grpSpPr>
        <a:xfrm>
          <a:off x="0" y="0"/>
          <a:ext cx="0" cy="0"/>
          <a:chOff x="0" y="0"/>
          <a:chExt cx="0" cy="0"/>
        </a:xfrm>
      </p:grpSpPr>
      <p:sp>
        <p:nvSpPr>
          <p:cNvPr id="550914" name="Text Box 2"/>
          <p:cNvSpPr txBox="1">
            <a:spLocks noChangeArrowheads="1"/>
          </p:cNvSpPr>
          <p:nvPr/>
        </p:nvSpPr>
        <p:spPr bwMode="auto">
          <a:xfrm>
            <a:off x="152400" y="228600"/>
            <a:ext cx="2017713" cy="617538"/>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i="1">
                <a:effectLst>
                  <a:outerShdw blurRad="38100" dist="38100" dir="2700000" algn="tl">
                    <a:srgbClr val="C0C0C0"/>
                  </a:outerShdw>
                </a:effectLst>
              </a:rPr>
              <a:t>Example 8</a:t>
            </a:r>
          </a:p>
        </p:txBody>
      </p:sp>
      <p:sp>
        <p:nvSpPr>
          <p:cNvPr id="54275" name="Rectangle 3"/>
          <p:cNvSpPr>
            <a:spLocks noChangeArrowheads="1"/>
          </p:cNvSpPr>
          <p:nvPr/>
        </p:nvSpPr>
        <p:spPr bwMode="auto">
          <a:xfrm>
            <a:off x="228600" y="1095375"/>
            <a:ext cx="8458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spcBef>
                <a:spcPct val="50000"/>
              </a:spcBef>
            </a:pPr>
            <a:r>
              <a:rPr lang="en-US" sz="2400" b="0"/>
              <a:t>A router outside the organization receives a packet with destination address 190.240.7.91. Show how it finds the network address to route the packet.</a:t>
            </a:r>
          </a:p>
        </p:txBody>
      </p:sp>
      <p:sp>
        <p:nvSpPr>
          <p:cNvPr id="550916" name="Text Box 4"/>
          <p:cNvSpPr txBox="1">
            <a:spLocks noChangeArrowheads="1"/>
          </p:cNvSpPr>
          <p:nvPr/>
        </p:nvSpPr>
        <p:spPr bwMode="auto">
          <a:xfrm>
            <a:off x="228600" y="2667000"/>
            <a:ext cx="1643063" cy="617538"/>
          </a:xfrm>
          <a:prstGeom prst="rect">
            <a:avLst/>
          </a:prstGeom>
          <a:solidFill>
            <a:schemeClr val="bg2"/>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i="1">
                <a:solidFill>
                  <a:schemeClr val="bg1"/>
                </a:solidFill>
                <a:effectLst>
                  <a:outerShdw blurRad="38100" dist="38100" dir="2700000" algn="tl">
                    <a:srgbClr val="000000"/>
                  </a:outerShdw>
                </a:effectLst>
              </a:rPr>
              <a:t>Solution</a:t>
            </a:r>
          </a:p>
        </p:txBody>
      </p:sp>
      <p:sp>
        <p:nvSpPr>
          <p:cNvPr id="54277" name="Rectangle 5"/>
          <p:cNvSpPr>
            <a:spLocks noChangeArrowheads="1"/>
          </p:cNvSpPr>
          <p:nvPr/>
        </p:nvSpPr>
        <p:spPr bwMode="auto">
          <a:xfrm>
            <a:off x="228600" y="3505200"/>
            <a:ext cx="8382000" cy="3013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chemeClr val="tx1"/>
                </a:solidFill>
                <a:latin typeface="Times New Roman" panose="02020603050405020304" pitchFamily="18" charset="0"/>
              </a:defRPr>
            </a:lvl1pPr>
            <a:lvl2pPr marL="914400" indent="-457200">
              <a:defRPr b="1">
                <a:solidFill>
                  <a:schemeClr val="tx1"/>
                </a:solidFill>
                <a:latin typeface="Times New Roman" panose="02020603050405020304" pitchFamily="18" charset="0"/>
              </a:defRPr>
            </a:lvl2pPr>
            <a:lvl3pPr marL="1371600" indent="-457200">
              <a:defRPr b="1">
                <a:solidFill>
                  <a:schemeClr val="tx1"/>
                </a:solidFill>
                <a:latin typeface="Times New Roman" panose="02020603050405020304" pitchFamily="18" charset="0"/>
              </a:defRPr>
            </a:lvl3pPr>
            <a:lvl4pPr marL="1828800" indent="-457200">
              <a:defRPr b="1">
                <a:solidFill>
                  <a:schemeClr val="tx1"/>
                </a:solidFill>
                <a:latin typeface="Times New Roman" panose="02020603050405020304" pitchFamily="18" charset="0"/>
              </a:defRPr>
            </a:lvl4pPr>
            <a:lvl5pPr marL="2286000" indent="-457200">
              <a:defRPr b="1">
                <a:solidFill>
                  <a:schemeClr val="tx1"/>
                </a:solidFill>
                <a:latin typeface="Times New Roman" panose="02020603050405020304" pitchFamily="18" charset="0"/>
              </a:defRPr>
            </a:lvl5pPr>
            <a:lvl6pPr marL="2743200" indent="-457200" eaLnBrk="0" fontAlgn="base" hangingPunct="0">
              <a:spcBef>
                <a:spcPct val="0"/>
              </a:spcBef>
              <a:spcAft>
                <a:spcPct val="0"/>
              </a:spcAft>
              <a:defRPr b="1">
                <a:solidFill>
                  <a:schemeClr val="tx1"/>
                </a:solidFill>
                <a:latin typeface="Times New Roman" panose="02020603050405020304" pitchFamily="18" charset="0"/>
              </a:defRPr>
            </a:lvl6pPr>
            <a:lvl7pPr marL="3200400" indent="-457200" eaLnBrk="0" fontAlgn="base" hangingPunct="0">
              <a:spcBef>
                <a:spcPct val="0"/>
              </a:spcBef>
              <a:spcAft>
                <a:spcPct val="0"/>
              </a:spcAft>
              <a:defRPr b="1">
                <a:solidFill>
                  <a:schemeClr val="tx1"/>
                </a:solidFill>
                <a:latin typeface="Times New Roman" panose="02020603050405020304" pitchFamily="18" charset="0"/>
              </a:defRPr>
            </a:lvl7pPr>
            <a:lvl8pPr marL="3657600" indent="-457200" eaLnBrk="0" fontAlgn="base" hangingPunct="0">
              <a:spcBef>
                <a:spcPct val="0"/>
              </a:spcBef>
              <a:spcAft>
                <a:spcPct val="0"/>
              </a:spcAft>
              <a:defRPr b="1">
                <a:solidFill>
                  <a:schemeClr val="tx1"/>
                </a:solidFill>
                <a:latin typeface="Times New Roman" panose="02020603050405020304" pitchFamily="18" charset="0"/>
              </a:defRPr>
            </a:lvl8pPr>
            <a:lvl9pPr marL="4114800" indent="-457200" eaLnBrk="0" fontAlgn="base" hangingPunct="0">
              <a:spcBef>
                <a:spcPct val="0"/>
              </a:spcBef>
              <a:spcAft>
                <a:spcPct val="0"/>
              </a:spcAft>
              <a:defRPr b="1">
                <a:solidFill>
                  <a:schemeClr val="tx1"/>
                </a:solidFill>
                <a:latin typeface="Times New Roman" panose="02020603050405020304" pitchFamily="18" charset="0"/>
              </a:defRPr>
            </a:lvl9pPr>
          </a:lstStyle>
          <a:p>
            <a:r>
              <a:rPr lang="en-US" sz="2400" b="0"/>
              <a:t>The router follows three steps:</a:t>
            </a:r>
          </a:p>
          <a:p>
            <a:pPr>
              <a:buFontTx/>
              <a:buAutoNum type="arabicPeriod"/>
            </a:pPr>
            <a:r>
              <a:rPr lang="en-US" sz="2400" b="0"/>
              <a:t>The router looks at the first byte of the address to find the class. It is class B. </a:t>
            </a:r>
          </a:p>
          <a:p>
            <a:pPr>
              <a:buFontTx/>
              <a:buAutoNum type="arabicPeriod"/>
            </a:pPr>
            <a:r>
              <a:rPr lang="en-US" sz="2400" b="0"/>
              <a:t>The default mask for class B is 255.255.0.0. The router ANDs this mask with the address to get 190.240.0.0. </a:t>
            </a:r>
          </a:p>
          <a:p>
            <a:pPr>
              <a:buFontTx/>
              <a:buAutoNum type="arabicPeriod"/>
            </a:pPr>
            <a:r>
              <a:rPr lang="en-US" sz="2400" b="0"/>
              <a:t>The router looks in its routing table to find out how to route the packet to this destination. Later, we will see what happens if this destination does not exist.</a:t>
            </a:r>
            <a:endParaRPr lang="en-US" sz="24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19.23</a:t>
            </a:r>
            <a:r>
              <a:rPr lang="en-US" altLang="en-US">
                <a:solidFill>
                  <a:schemeClr val="accent2"/>
                </a:solidFill>
              </a:rPr>
              <a:t>    </a:t>
            </a:r>
            <a:r>
              <a:rPr lang="en-US" altLang="en-US"/>
              <a:t>Subnet mask</a:t>
            </a:r>
          </a:p>
        </p:txBody>
      </p:sp>
      <p:sp>
        <p:nvSpPr>
          <p:cNvPr id="5529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530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530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530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530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530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530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5530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463" y="2193925"/>
            <a:ext cx="8091487"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6AF4A5"/>
        </a:solidFill>
        <a:effectLst/>
      </p:bgPr>
    </p:bg>
    <p:spTree>
      <p:nvGrpSpPr>
        <p:cNvPr id="1" name=""/>
        <p:cNvGrpSpPr/>
        <p:nvPr/>
      </p:nvGrpSpPr>
      <p:grpSpPr>
        <a:xfrm>
          <a:off x="0" y="0"/>
          <a:ext cx="0" cy="0"/>
          <a:chOff x="0" y="0"/>
          <a:chExt cx="0" cy="0"/>
        </a:xfrm>
      </p:grpSpPr>
      <p:sp>
        <p:nvSpPr>
          <p:cNvPr id="551938" name="Text Box 2"/>
          <p:cNvSpPr txBox="1">
            <a:spLocks noChangeArrowheads="1"/>
          </p:cNvSpPr>
          <p:nvPr/>
        </p:nvSpPr>
        <p:spPr bwMode="auto">
          <a:xfrm>
            <a:off x="144463" y="249238"/>
            <a:ext cx="201771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i="1">
                <a:effectLst>
                  <a:outerShdw blurRad="38100" dist="38100" dir="2700000" algn="tl">
                    <a:srgbClr val="C0C0C0"/>
                  </a:outerShdw>
                </a:effectLst>
              </a:rPr>
              <a:t>Example 9</a:t>
            </a:r>
          </a:p>
        </p:txBody>
      </p:sp>
      <p:sp>
        <p:nvSpPr>
          <p:cNvPr id="56323" name="Rectangle 3"/>
          <p:cNvSpPr>
            <a:spLocks noChangeArrowheads="1"/>
          </p:cNvSpPr>
          <p:nvPr/>
        </p:nvSpPr>
        <p:spPr bwMode="auto">
          <a:xfrm>
            <a:off x="228600" y="1095375"/>
            <a:ext cx="8458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spcBef>
                <a:spcPct val="50000"/>
              </a:spcBef>
            </a:pPr>
            <a:r>
              <a:rPr lang="en-US" sz="2400" b="0"/>
              <a:t>A router inside the organization receives the same packet with destination address 190.240.33.91. Show how it finds the subnetwork address to route the packet.</a:t>
            </a:r>
          </a:p>
        </p:txBody>
      </p:sp>
      <p:sp>
        <p:nvSpPr>
          <p:cNvPr id="551940" name="Text Box 4"/>
          <p:cNvSpPr txBox="1">
            <a:spLocks noChangeArrowheads="1"/>
          </p:cNvSpPr>
          <p:nvPr/>
        </p:nvSpPr>
        <p:spPr bwMode="auto">
          <a:xfrm>
            <a:off x="228600" y="2667000"/>
            <a:ext cx="1643063" cy="617538"/>
          </a:xfrm>
          <a:prstGeom prst="rect">
            <a:avLst/>
          </a:prstGeom>
          <a:solidFill>
            <a:schemeClr val="bg2"/>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i="1">
                <a:solidFill>
                  <a:schemeClr val="bg1"/>
                </a:solidFill>
                <a:effectLst>
                  <a:outerShdw blurRad="38100" dist="38100" dir="2700000" algn="tl">
                    <a:srgbClr val="000000"/>
                  </a:outerShdw>
                </a:effectLst>
              </a:rPr>
              <a:t>Solution</a:t>
            </a:r>
          </a:p>
        </p:txBody>
      </p:sp>
      <p:sp>
        <p:nvSpPr>
          <p:cNvPr id="56325" name="Rectangle 5"/>
          <p:cNvSpPr>
            <a:spLocks noChangeArrowheads="1"/>
          </p:cNvSpPr>
          <p:nvPr/>
        </p:nvSpPr>
        <p:spPr bwMode="auto">
          <a:xfrm>
            <a:off x="228600" y="3505200"/>
            <a:ext cx="8382000" cy="25304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chemeClr val="tx1"/>
                </a:solidFill>
                <a:latin typeface="Times New Roman" panose="02020603050405020304" pitchFamily="18" charset="0"/>
              </a:defRPr>
            </a:lvl1pPr>
            <a:lvl2pPr marL="914400" indent="-457200">
              <a:defRPr b="1">
                <a:solidFill>
                  <a:schemeClr val="tx1"/>
                </a:solidFill>
                <a:latin typeface="Times New Roman" panose="02020603050405020304" pitchFamily="18" charset="0"/>
              </a:defRPr>
            </a:lvl2pPr>
            <a:lvl3pPr marL="1371600" indent="-457200">
              <a:defRPr b="1">
                <a:solidFill>
                  <a:schemeClr val="tx1"/>
                </a:solidFill>
                <a:latin typeface="Times New Roman" panose="02020603050405020304" pitchFamily="18" charset="0"/>
              </a:defRPr>
            </a:lvl3pPr>
            <a:lvl4pPr marL="1828800" indent="-457200">
              <a:defRPr b="1">
                <a:solidFill>
                  <a:schemeClr val="tx1"/>
                </a:solidFill>
                <a:latin typeface="Times New Roman" panose="02020603050405020304" pitchFamily="18" charset="0"/>
              </a:defRPr>
            </a:lvl4pPr>
            <a:lvl5pPr marL="2286000" indent="-457200">
              <a:defRPr b="1">
                <a:solidFill>
                  <a:schemeClr val="tx1"/>
                </a:solidFill>
                <a:latin typeface="Times New Roman" panose="02020603050405020304" pitchFamily="18" charset="0"/>
              </a:defRPr>
            </a:lvl5pPr>
            <a:lvl6pPr marL="2743200" indent="-457200" eaLnBrk="0" fontAlgn="base" hangingPunct="0">
              <a:spcBef>
                <a:spcPct val="0"/>
              </a:spcBef>
              <a:spcAft>
                <a:spcPct val="0"/>
              </a:spcAft>
              <a:defRPr b="1">
                <a:solidFill>
                  <a:schemeClr val="tx1"/>
                </a:solidFill>
                <a:latin typeface="Times New Roman" panose="02020603050405020304" pitchFamily="18" charset="0"/>
              </a:defRPr>
            </a:lvl6pPr>
            <a:lvl7pPr marL="3200400" indent="-457200" eaLnBrk="0" fontAlgn="base" hangingPunct="0">
              <a:spcBef>
                <a:spcPct val="0"/>
              </a:spcBef>
              <a:spcAft>
                <a:spcPct val="0"/>
              </a:spcAft>
              <a:defRPr b="1">
                <a:solidFill>
                  <a:schemeClr val="tx1"/>
                </a:solidFill>
                <a:latin typeface="Times New Roman" panose="02020603050405020304" pitchFamily="18" charset="0"/>
              </a:defRPr>
            </a:lvl7pPr>
            <a:lvl8pPr marL="3657600" indent="-457200" eaLnBrk="0" fontAlgn="base" hangingPunct="0">
              <a:spcBef>
                <a:spcPct val="0"/>
              </a:spcBef>
              <a:spcAft>
                <a:spcPct val="0"/>
              </a:spcAft>
              <a:defRPr b="1">
                <a:solidFill>
                  <a:schemeClr val="tx1"/>
                </a:solidFill>
                <a:latin typeface="Times New Roman" panose="02020603050405020304" pitchFamily="18" charset="0"/>
              </a:defRPr>
            </a:lvl8pPr>
            <a:lvl9pPr marL="4114800" indent="-4572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a:t>The router follows three steps:</a:t>
            </a:r>
          </a:p>
          <a:p>
            <a:pPr>
              <a:buFontTx/>
              <a:buAutoNum type="arabicPeriod"/>
            </a:pPr>
            <a:r>
              <a:rPr lang="en-US" sz="2000"/>
              <a:t>The router must know the mask. We assume it is /19, as shown in Figure 19.23. </a:t>
            </a:r>
          </a:p>
          <a:p>
            <a:pPr>
              <a:buFontTx/>
              <a:buAutoNum type="arabicPeriod"/>
            </a:pPr>
            <a:r>
              <a:rPr lang="en-US" sz="2000"/>
              <a:t>The router applies the mask to the address, 190.240.33.91. The subnet address is 190.240.32.0. </a:t>
            </a:r>
          </a:p>
          <a:p>
            <a:pPr>
              <a:buFontTx/>
              <a:buAutoNum type="arabicPeriod"/>
            </a:pPr>
            <a:r>
              <a:rPr lang="en-US" sz="2000"/>
              <a:t>The router looks in its routing table to find how to route the packet to this destination. Later, we will see what happens if this destination does not exist.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19.24</a:t>
            </a:r>
            <a:r>
              <a:rPr lang="en-US" altLang="en-US">
                <a:solidFill>
                  <a:schemeClr val="accent2"/>
                </a:solidFill>
              </a:rPr>
              <a:t>    </a:t>
            </a:r>
            <a:r>
              <a:rPr lang="en-US" altLang="en-US"/>
              <a:t>DHCP transition diagram</a:t>
            </a:r>
          </a:p>
        </p:txBody>
      </p:sp>
      <p:sp>
        <p:nvSpPr>
          <p:cNvPr id="5734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734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734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735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735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735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735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5735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914400"/>
            <a:ext cx="7715250" cy="570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Text Box 2"/>
          <p:cNvSpPr txBox="1">
            <a:spLocks noChangeArrowheads="1"/>
          </p:cNvSpPr>
          <p:nvPr/>
        </p:nvSpPr>
        <p:spPr bwMode="auto">
          <a:xfrm>
            <a:off x="350838" y="1143000"/>
            <a:ext cx="3459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2400" i="1">
                <a:solidFill>
                  <a:srgbClr val="FF0066"/>
                </a:solidFill>
                <a:effectLst>
                  <a:outerShdw blurRad="38100" dist="38100" dir="2700000" algn="tl">
                    <a:srgbClr val="C0C0C0"/>
                  </a:outerShdw>
                </a:effectLst>
              </a:rPr>
              <a:t>Table 19.2  Default masks</a:t>
            </a:r>
          </a:p>
        </p:txBody>
      </p:sp>
      <p:graphicFrame>
        <p:nvGraphicFramePr>
          <p:cNvPr id="559170" name="Group 66"/>
          <p:cNvGraphicFramePr>
            <a:graphicFrameLocks noGrp="1"/>
          </p:cNvGraphicFramePr>
          <p:nvPr/>
        </p:nvGraphicFramePr>
        <p:xfrm>
          <a:off x="381000" y="1676400"/>
          <a:ext cx="8077200" cy="2743200"/>
        </p:xfrm>
        <a:graphic>
          <a:graphicData uri="http://schemas.openxmlformats.org/drawingml/2006/table">
            <a:tbl>
              <a:tblPr/>
              <a:tblGrid>
                <a:gridCol w="5486400"/>
                <a:gridCol w="2590800"/>
              </a:tblGrid>
              <a:tr h="7699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1" i="1" u="none" strike="noStrike" cap="none" normalizeH="0" baseline="0" smtClean="0">
                          <a:ln>
                            <a:noFill/>
                          </a:ln>
                          <a:solidFill>
                            <a:schemeClr val="bg1"/>
                          </a:solidFill>
                          <a:effectLst/>
                          <a:latin typeface="Times" panose="02020603050405020304" pitchFamily="18" charset="0"/>
                        </a:rPr>
                        <a:t>Range</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1" u="none" strike="noStrike" cap="none" normalizeH="0" baseline="0" smtClean="0">
                          <a:ln>
                            <a:noFill/>
                          </a:ln>
                          <a:solidFill>
                            <a:schemeClr val="bg1"/>
                          </a:solidFill>
                          <a:effectLst/>
                          <a:latin typeface="Times" panose="02020603050405020304" pitchFamily="18" charset="0"/>
                        </a:rPr>
                        <a:t>Total</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6127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hlink"/>
                          </a:solidFill>
                          <a:effectLst/>
                          <a:latin typeface="Times" panose="02020603050405020304" pitchFamily="18" charset="0"/>
                        </a:rPr>
                        <a:t>10.0.0.0          </a:t>
                      </a:r>
                      <a:r>
                        <a:rPr kumimoji="0" lang="en-US" sz="2000" b="0" i="0" u="none" strike="noStrike" cap="none" normalizeH="0" baseline="0" smtClean="0">
                          <a:ln>
                            <a:noFill/>
                          </a:ln>
                          <a:solidFill>
                            <a:schemeClr val="tx1"/>
                          </a:solidFill>
                          <a:effectLst/>
                          <a:latin typeface="Times" panose="02020603050405020304" pitchFamily="18" charset="0"/>
                        </a:rPr>
                        <a:t>to </a:t>
                      </a:r>
                      <a:r>
                        <a:rPr kumimoji="0" lang="en-US" sz="2000" b="0" i="0" u="none" strike="noStrike" cap="none" normalizeH="0" baseline="0" smtClean="0">
                          <a:ln>
                            <a:noFill/>
                          </a:ln>
                          <a:solidFill>
                            <a:schemeClr val="hlink"/>
                          </a:solidFill>
                          <a:effectLst/>
                          <a:latin typeface="Times" panose="02020603050405020304" pitchFamily="18" charset="0"/>
                        </a:rPr>
                        <a:t>       10.255.255.255</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1" i="0" u="none" strike="noStrike" cap="none" normalizeH="0" baseline="0" smtClean="0">
                          <a:ln>
                            <a:noFill/>
                          </a:ln>
                          <a:solidFill>
                            <a:schemeClr val="bg1"/>
                          </a:solidFill>
                          <a:effectLst/>
                          <a:latin typeface="Times" panose="02020603050405020304" pitchFamily="18" charset="0"/>
                        </a:rPr>
                        <a:t>2</a:t>
                      </a:r>
                      <a:r>
                        <a:rPr kumimoji="0" lang="en-US" sz="2000" b="1" i="0" u="none" strike="noStrike" cap="none" normalizeH="0" baseline="30000" smtClean="0">
                          <a:ln>
                            <a:noFill/>
                          </a:ln>
                          <a:solidFill>
                            <a:schemeClr val="bg1"/>
                          </a:solidFill>
                          <a:effectLst/>
                          <a:latin typeface="Times" panose="02020603050405020304" pitchFamily="18" charset="0"/>
                        </a:rPr>
                        <a:t>24</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r>
              <a:tr h="7699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hlink"/>
                          </a:solidFill>
                          <a:effectLst/>
                          <a:latin typeface="Times" panose="02020603050405020304" pitchFamily="18" charset="0"/>
                        </a:rPr>
                        <a:t>172.16.0.0      </a:t>
                      </a:r>
                      <a:r>
                        <a:rPr kumimoji="0" lang="en-US" sz="2000" b="0" i="0" u="none" strike="noStrike" cap="none" normalizeH="0" baseline="0" smtClean="0">
                          <a:ln>
                            <a:noFill/>
                          </a:ln>
                          <a:solidFill>
                            <a:schemeClr val="tx1"/>
                          </a:solidFill>
                          <a:effectLst/>
                          <a:latin typeface="Times" panose="02020603050405020304" pitchFamily="18" charset="0"/>
                        </a:rPr>
                        <a:t>to</a:t>
                      </a:r>
                      <a:r>
                        <a:rPr kumimoji="0" lang="en-US" sz="2000" b="0" i="0" u="none" strike="noStrike" cap="none" normalizeH="0" baseline="0" smtClean="0">
                          <a:ln>
                            <a:noFill/>
                          </a:ln>
                          <a:solidFill>
                            <a:schemeClr val="hlink"/>
                          </a:solidFill>
                          <a:effectLst/>
                          <a:latin typeface="Times" panose="02020603050405020304" pitchFamily="18" charset="0"/>
                        </a:rPr>
                        <a:t>        172.31.255.255</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1" i="0" u="none" strike="noStrike" cap="none" normalizeH="0" baseline="0" smtClean="0">
                          <a:ln>
                            <a:noFill/>
                          </a:ln>
                          <a:solidFill>
                            <a:schemeClr val="bg1"/>
                          </a:solidFill>
                          <a:effectLst/>
                          <a:latin typeface="Times" panose="02020603050405020304" pitchFamily="18" charset="0"/>
                        </a:rPr>
                        <a:t>2</a:t>
                      </a:r>
                      <a:r>
                        <a:rPr kumimoji="0" lang="en-US" sz="2000" b="1" i="0" u="none" strike="noStrike" cap="none" normalizeH="0" baseline="30000" smtClean="0">
                          <a:ln>
                            <a:noFill/>
                          </a:ln>
                          <a:solidFill>
                            <a:schemeClr val="bg1"/>
                          </a:solidFill>
                          <a:effectLst/>
                          <a:latin typeface="Times" panose="02020603050405020304" pitchFamily="18" charset="0"/>
                        </a:rPr>
                        <a:t>20</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r>
              <a:tr h="59055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hlink"/>
                          </a:solidFill>
                          <a:effectLst/>
                          <a:latin typeface="Times" panose="02020603050405020304" pitchFamily="18" charset="0"/>
                        </a:rPr>
                        <a:t>192.168.0.0    </a:t>
                      </a:r>
                      <a:r>
                        <a:rPr kumimoji="0" lang="en-US" sz="2000" b="0" i="0" u="none" strike="noStrike" cap="none" normalizeH="0" baseline="0" smtClean="0">
                          <a:ln>
                            <a:noFill/>
                          </a:ln>
                          <a:solidFill>
                            <a:schemeClr val="tx1"/>
                          </a:solidFill>
                          <a:effectLst/>
                          <a:latin typeface="Times" panose="02020603050405020304" pitchFamily="18" charset="0"/>
                        </a:rPr>
                        <a:t>to</a:t>
                      </a:r>
                      <a:r>
                        <a:rPr kumimoji="0" lang="en-US" sz="2000" b="0" i="0" u="none" strike="noStrike" cap="none" normalizeH="0" baseline="0" smtClean="0">
                          <a:ln>
                            <a:noFill/>
                          </a:ln>
                          <a:solidFill>
                            <a:schemeClr val="hlink"/>
                          </a:solidFill>
                          <a:effectLst/>
                          <a:latin typeface="Times" panose="02020603050405020304" pitchFamily="18" charset="0"/>
                        </a:rPr>
                        <a:t>        192.168.255.255</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1" i="0" u="none" strike="noStrike" cap="none" normalizeH="0" baseline="0" smtClean="0">
                          <a:ln>
                            <a:noFill/>
                          </a:ln>
                          <a:solidFill>
                            <a:schemeClr val="bg1"/>
                          </a:solidFill>
                          <a:effectLst/>
                          <a:latin typeface="Times" panose="02020603050405020304" pitchFamily="18" charset="0"/>
                        </a:rPr>
                        <a:t>2</a:t>
                      </a:r>
                      <a:r>
                        <a:rPr kumimoji="0" lang="en-US" sz="2000" b="1" i="0" u="none" strike="noStrike" cap="none" normalizeH="0" baseline="30000" smtClean="0">
                          <a:ln>
                            <a:noFill/>
                          </a:ln>
                          <a:solidFill>
                            <a:schemeClr val="bg1"/>
                          </a:solidFill>
                          <a:effectLst/>
                          <a:latin typeface="Times" panose="02020603050405020304" pitchFamily="18" charset="0"/>
                        </a:rPr>
                        <a:t>16</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19.25</a:t>
            </a:r>
            <a:r>
              <a:rPr lang="en-US" altLang="en-US">
                <a:solidFill>
                  <a:schemeClr val="accent2"/>
                </a:solidFill>
              </a:rPr>
              <a:t>    </a:t>
            </a:r>
            <a:r>
              <a:rPr lang="en-US" altLang="en-US"/>
              <a:t>NAT</a:t>
            </a:r>
          </a:p>
        </p:txBody>
      </p:sp>
      <p:sp>
        <p:nvSpPr>
          <p:cNvPr id="5939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939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939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939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939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940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940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5940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17763"/>
            <a:ext cx="8299450" cy="207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19.26</a:t>
            </a:r>
            <a:r>
              <a:rPr lang="en-US" altLang="en-US">
                <a:solidFill>
                  <a:schemeClr val="accent2"/>
                </a:solidFill>
              </a:rPr>
              <a:t>    </a:t>
            </a:r>
            <a:r>
              <a:rPr lang="en-US" altLang="en-US"/>
              <a:t>Address translation</a:t>
            </a:r>
          </a:p>
        </p:txBody>
      </p:sp>
      <p:sp>
        <p:nvSpPr>
          <p:cNvPr id="6041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042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042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042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042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042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042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6042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63" y="2473325"/>
            <a:ext cx="8821737"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19.27</a:t>
            </a:r>
            <a:r>
              <a:rPr lang="en-US" altLang="en-US">
                <a:solidFill>
                  <a:schemeClr val="accent2"/>
                </a:solidFill>
              </a:rPr>
              <a:t>    </a:t>
            </a:r>
            <a:r>
              <a:rPr lang="en-US" altLang="en-US"/>
              <a:t>Translation</a:t>
            </a:r>
          </a:p>
        </p:txBody>
      </p:sp>
      <p:sp>
        <p:nvSpPr>
          <p:cNvPr id="6144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144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144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144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144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144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144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6145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025" y="1147763"/>
            <a:ext cx="7165975" cy="525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Text Box 2"/>
          <p:cNvSpPr txBox="1">
            <a:spLocks noChangeArrowheads="1"/>
          </p:cNvSpPr>
          <p:nvPr/>
        </p:nvSpPr>
        <p:spPr bwMode="auto">
          <a:xfrm>
            <a:off x="320675" y="1143000"/>
            <a:ext cx="539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2400" i="1">
                <a:solidFill>
                  <a:srgbClr val="FF0066"/>
                </a:solidFill>
                <a:effectLst>
                  <a:outerShdw blurRad="38100" dist="38100" dir="2700000" algn="tl">
                    <a:srgbClr val="C0C0C0"/>
                  </a:outerShdw>
                </a:effectLst>
              </a:rPr>
              <a:t>Table 19.3  Five-column translation table</a:t>
            </a:r>
          </a:p>
        </p:txBody>
      </p:sp>
      <p:graphicFrame>
        <p:nvGraphicFramePr>
          <p:cNvPr id="560214" name="Group 86"/>
          <p:cNvGraphicFramePr>
            <a:graphicFrameLocks noGrp="1"/>
          </p:cNvGraphicFramePr>
          <p:nvPr/>
        </p:nvGraphicFramePr>
        <p:xfrm>
          <a:off x="304800" y="1676400"/>
          <a:ext cx="7620000" cy="2743200"/>
        </p:xfrm>
        <a:graphic>
          <a:graphicData uri="http://schemas.openxmlformats.org/drawingml/2006/table">
            <a:tbl>
              <a:tblPr/>
              <a:tblGrid>
                <a:gridCol w="1447800"/>
                <a:gridCol w="1447800"/>
                <a:gridCol w="1600200"/>
                <a:gridCol w="1600200"/>
                <a:gridCol w="1524000"/>
              </a:tblGrid>
              <a:tr h="7699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1" u="none" strike="noStrike" cap="none" normalizeH="0" baseline="0" smtClean="0">
                          <a:ln>
                            <a:noFill/>
                          </a:ln>
                          <a:solidFill>
                            <a:schemeClr val="bg1"/>
                          </a:solidFill>
                          <a:effectLst/>
                          <a:latin typeface="Times" panose="02020603050405020304" pitchFamily="18" charset="0"/>
                        </a:rPr>
                        <a:t>Private </a:t>
                      </a:r>
                      <a:br>
                        <a:rPr kumimoji="0" lang="en-US" sz="2000" b="0" i="1" u="none" strike="noStrike" cap="none" normalizeH="0" baseline="0" smtClean="0">
                          <a:ln>
                            <a:noFill/>
                          </a:ln>
                          <a:solidFill>
                            <a:schemeClr val="bg1"/>
                          </a:solidFill>
                          <a:effectLst/>
                          <a:latin typeface="Times" panose="02020603050405020304" pitchFamily="18" charset="0"/>
                        </a:rPr>
                      </a:br>
                      <a:r>
                        <a:rPr kumimoji="0" lang="en-US" sz="2000" b="0" i="1" u="none" strike="noStrike" cap="none" normalizeH="0" baseline="0" smtClean="0">
                          <a:ln>
                            <a:noFill/>
                          </a:ln>
                          <a:solidFill>
                            <a:schemeClr val="bg1"/>
                          </a:solidFill>
                          <a:effectLst/>
                          <a:latin typeface="Times" panose="02020603050405020304" pitchFamily="18" charset="0"/>
                        </a:rPr>
                        <a:t>Address</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1" u="none" strike="noStrike" cap="none" normalizeH="0" baseline="0" smtClean="0">
                          <a:ln>
                            <a:noFill/>
                          </a:ln>
                          <a:solidFill>
                            <a:schemeClr val="bg1"/>
                          </a:solidFill>
                          <a:effectLst/>
                          <a:latin typeface="Times" panose="02020603050405020304" pitchFamily="18" charset="0"/>
                        </a:rPr>
                        <a:t>Private </a:t>
                      </a:r>
                      <a:br>
                        <a:rPr kumimoji="0" lang="en-US" sz="2000" b="0" i="1" u="none" strike="noStrike" cap="none" normalizeH="0" baseline="0" smtClean="0">
                          <a:ln>
                            <a:noFill/>
                          </a:ln>
                          <a:solidFill>
                            <a:schemeClr val="bg1"/>
                          </a:solidFill>
                          <a:effectLst/>
                          <a:latin typeface="Times" panose="02020603050405020304" pitchFamily="18" charset="0"/>
                        </a:rPr>
                      </a:br>
                      <a:r>
                        <a:rPr kumimoji="0" lang="en-US" sz="2000" b="0" i="1" u="none" strike="noStrike" cap="none" normalizeH="0" baseline="0" smtClean="0">
                          <a:ln>
                            <a:noFill/>
                          </a:ln>
                          <a:solidFill>
                            <a:schemeClr val="bg1"/>
                          </a:solidFill>
                          <a:effectLst/>
                          <a:latin typeface="Times" panose="02020603050405020304" pitchFamily="18" charset="0"/>
                        </a:rPr>
                        <a:t>Port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1" u="none" strike="noStrike" cap="none" normalizeH="0" baseline="0" smtClean="0">
                          <a:ln>
                            <a:noFill/>
                          </a:ln>
                          <a:solidFill>
                            <a:schemeClr val="bg1"/>
                          </a:solidFill>
                          <a:effectLst/>
                          <a:latin typeface="Times" panose="02020603050405020304" pitchFamily="18" charset="0"/>
                        </a:rPr>
                        <a:t>External</a:t>
                      </a:r>
                      <a:br>
                        <a:rPr kumimoji="0" lang="en-US" sz="2000" b="0" i="1" u="none" strike="noStrike" cap="none" normalizeH="0" baseline="0" smtClean="0">
                          <a:ln>
                            <a:noFill/>
                          </a:ln>
                          <a:solidFill>
                            <a:schemeClr val="bg1"/>
                          </a:solidFill>
                          <a:effectLst/>
                          <a:latin typeface="Times" panose="02020603050405020304" pitchFamily="18" charset="0"/>
                        </a:rPr>
                      </a:br>
                      <a:r>
                        <a:rPr kumimoji="0" lang="en-US" sz="2000" b="0" i="1" u="none" strike="noStrike" cap="none" normalizeH="0" baseline="0" smtClean="0">
                          <a:ln>
                            <a:noFill/>
                          </a:ln>
                          <a:solidFill>
                            <a:schemeClr val="bg1"/>
                          </a:solidFill>
                          <a:effectLst/>
                          <a:latin typeface="Times" panose="02020603050405020304" pitchFamily="18" charset="0"/>
                        </a:rPr>
                        <a:t>Address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1" u="none" strike="noStrike" cap="none" normalizeH="0" baseline="0" smtClean="0">
                          <a:ln>
                            <a:noFill/>
                          </a:ln>
                          <a:solidFill>
                            <a:schemeClr val="bg1"/>
                          </a:solidFill>
                          <a:effectLst/>
                          <a:latin typeface="Times" panose="02020603050405020304" pitchFamily="18" charset="0"/>
                        </a:rPr>
                        <a:t>External </a:t>
                      </a:r>
                      <a:br>
                        <a:rPr kumimoji="0" lang="en-US" sz="2000" b="0" i="1" u="none" strike="noStrike" cap="none" normalizeH="0" baseline="0" smtClean="0">
                          <a:ln>
                            <a:noFill/>
                          </a:ln>
                          <a:solidFill>
                            <a:schemeClr val="bg1"/>
                          </a:solidFill>
                          <a:effectLst/>
                          <a:latin typeface="Times" panose="02020603050405020304" pitchFamily="18" charset="0"/>
                        </a:rPr>
                      </a:br>
                      <a:r>
                        <a:rPr kumimoji="0" lang="en-US" sz="2000" b="0" i="1" u="none" strike="noStrike" cap="none" normalizeH="0" baseline="0" smtClean="0">
                          <a:ln>
                            <a:noFill/>
                          </a:ln>
                          <a:solidFill>
                            <a:schemeClr val="bg1"/>
                          </a:solidFill>
                          <a:effectLst/>
                          <a:latin typeface="Times" panose="02020603050405020304" pitchFamily="18" charset="0"/>
                        </a:rPr>
                        <a:t>Port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1" u="none" strike="noStrike" cap="none" normalizeH="0" baseline="0" smtClean="0">
                          <a:ln>
                            <a:noFill/>
                          </a:ln>
                          <a:solidFill>
                            <a:schemeClr val="bg1"/>
                          </a:solidFill>
                          <a:effectLst/>
                          <a:latin typeface="Times" panose="02020603050405020304" pitchFamily="18" charset="0"/>
                        </a:rPr>
                        <a:t>Transport</a:t>
                      </a:r>
                      <a:br>
                        <a:rPr kumimoji="0" lang="en-US" sz="2000" b="0" i="1" u="none" strike="noStrike" cap="none" normalizeH="0" baseline="0" smtClean="0">
                          <a:ln>
                            <a:noFill/>
                          </a:ln>
                          <a:solidFill>
                            <a:schemeClr val="bg1"/>
                          </a:solidFill>
                          <a:effectLst/>
                          <a:latin typeface="Times" panose="02020603050405020304" pitchFamily="18" charset="0"/>
                        </a:rPr>
                      </a:br>
                      <a:r>
                        <a:rPr kumimoji="0" lang="en-US" sz="2000" b="0" i="1" u="none" strike="noStrike" cap="none" normalizeH="0" baseline="0" smtClean="0">
                          <a:ln>
                            <a:noFill/>
                          </a:ln>
                          <a:solidFill>
                            <a:schemeClr val="bg1"/>
                          </a:solidFill>
                          <a:effectLst/>
                          <a:latin typeface="Times" panose="02020603050405020304" pitchFamily="18" charset="0"/>
                        </a:rPr>
                        <a:t>Protocol</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6127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hlink"/>
                          </a:solidFill>
                          <a:effectLst/>
                          <a:latin typeface="Times" panose="02020603050405020304" pitchFamily="18" charset="0"/>
                        </a:rPr>
                        <a:t>172.18.3.1</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bg1"/>
                          </a:solidFill>
                          <a:effectLst/>
                          <a:latin typeface="Times" panose="02020603050405020304" pitchFamily="18" charset="0"/>
                        </a:rPr>
                        <a:t>1400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hlink"/>
                          </a:solidFill>
                          <a:effectLst/>
                          <a:latin typeface="Times" panose="02020603050405020304" pitchFamily="18" charset="0"/>
                        </a:rPr>
                        <a:t>25.8.3.2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bg1"/>
                          </a:solidFill>
                          <a:effectLst/>
                          <a:latin typeface="Times" panose="02020603050405020304" pitchFamily="18" charset="0"/>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bg1"/>
                          </a:solidFill>
                          <a:effectLst/>
                          <a:latin typeface="Times" panose="02020603050405020304" pitchFamily="18" charset="0"/>
                        </a:rPr>
                        <a:t>TCP</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r>
              <a:tr h="7699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hlink"/>
                          </a:solidFill>
                          <a:effectLst/>
                          <a:latin typeface="Times" panose="02020603050405020304" pitchFamily="18" charset="0"/>
                        </a:rPr>
                        <a:t>172.18.3.2</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bg1"/>
                          </a:solidFill>
                          <a:effectLst/>
                          <a:latin typeface="Times" panose="02020603050405020304" pitchFamily="18" charset="0"/>
                        </a:rPr>
                        <a:t>1401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hlink"/>
                          </a:solidFill>
                          <a:effectLst/>
                          <a:latin typeface="Times" panose="02020603050405020304" pitchFamily="18" charset="0"/>
                        </a:rPr>
                        <a:t>25.8.3.2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bg1"/>
                          </a:solidFill>
                          <a:effectLst/>
                          <a:latin typeface="Times" panose="02020603050405020304" pitchFamily="18" charset="0"/>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bg1"/>
                          </a:solidFill>
                          <a:effectLst/>
                          <a:latin typeface="Times" panose="02020603050405020304" pitchFamily="18" charset="0"/>
                        </a:rPr>
                        <a:t>TCP</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r>
              <a:tr h="59055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hlink"/>
                          </a:solidFill>
                          <a:effectLst/>
                          <a:latin typeface="Times" panose="02020603050405020304" pitchFamily="18" charset="0"/>
                        </a:rPr>
                        <a: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bg1"/>
                          </a:solidFill>
                          <a:effectLst/>
                          <a:latin typeface="Times" panose="02020603050405020304"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hlink"/>
                          </a:solidFill>
                          <a:effectLst/>
                          <a:latin typeface="Times" panose="02020603050405020304"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bg1"/>
                          </a:solidFill>
                          <a:effectLst/>
                          <a:latin typeface="Times" panose="02020603050405020304"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bg1"/>
                          </a:solidFill>
                          <a:effectLst/>
                          <a:latin typeface="Times" panose="02020603050405020304" pitchFamily="18" charset="0"/>
                        </a:rPr>
                        <a: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grpSp>
        <p:nvGrpSpPr>
          <p:cNvPr id="8194" name="Group 2"/>
          <p:cNvGrpSpPr>
            <a:grpSpLocks/>
          </p:cNvGrpSpPr>
          <p:nvPr/>
        </p:nvGrpSpPr>
        <p:grpSpPr bwMode="auto">
          <a:xfrm>
            <a:off x="0" y="0"/>
            <a:ext cx="8686800" cy="6553200"/>
            <a:chOff x="0" y="96"/>
            <a:chExt cx="5472" cy="3840"/>
          </a:xfrm>
        </p:grpSpPr>
        <p:sp>
          <p:nvSpPr>
            <p:cNvPr id="8199"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lang="en-US" sz="2400"/>
            </a:p>
          </p:txBody>
        </p:sp>
        <p:sp>
          <p:nvSpPr>
            <p:cNvPr id="8200" name="AutoShape 4"/>
            <p:cNvSpPr>
              <a:spLocks noChangeArrowheads="1"/>
            </p:cNvSpPr>
            <p:nvPr/>
          </p:nvSpPr>
          <p:spPr bwMode="blackWhite">
            <a:xfrm>
              <a:off x="0" y="96"/>
              <a:ext cx="5376" cy="768"/>
            </a:xfrm>
            <a:custGeom>
              <a:avLst/>
              <a:gdLst>
                <a:gd name="T0" fmla="*/ 0 w 7000"/>
                <a:gd name="T1" fmla="*/ 0 h 1000"/>
                <a:gd name="T2" fmla="*/ 32299 w 7000"/>
                <a:gd name="T3" fmla="*/ 0 h 1000"/>
                <a:gd name="T4" fmla="*/ 34987 w 7000"/>
                <a:gd name="T5" fmla="*/ 384 h 1000"/>
                <a:gd name="T6" fmla="*/ 32299 w 7000"/>
                <a:gd name="T7" fmla="*/ 768 h 1000"/>
                <a:gd name="T8" fmla="*/ 0 w 7000"/>
                <a:gd name="T9" fmla="*/ 768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008" y="0"/>
                  </a:lnTo>
                  <a:cubicBezTo>
                    <a:pt x="6284" y="0"/>
                    <a:pt x="6508" y="223"/>
                    <a:pt x="6508" y="500"/>
                  </a:cubicBezTo>
                  <a:cubicBezTo>
                    <a:pt x="6508" y="776"/>
                    <a:pt x="6284" y="999"/>
                    <a:pt x="6008"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01" name="Line 5"/>
            <p:cNvSpPr>
              <a:spLocks noChangeShapeType="1"/>
            </p:cNvSpPr>
            <p:nvPr/>
          </p:nvSpPr>
          <p:spPr bwMode="auto">
            <a:xfrm>
              <a:off x="0" y="768"/>
              <a:ext cx="5088"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1158" name="Text Box 6"/>
          <p:cNvSpPr txBox="1">
            <a:spLocks noChangeArrowheads="1"/>
          </p:cNvSpPr>
          <p:nvPr/>
        </p:nvSpPr>
        <p:spPr bwMode="auto">
          <a:xfrm>
            <a:off x="228600" y="304800"/>
            <a:ext cx="49291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4000">
                <a:solidFill>
                  <a:schemeClr val="bg1"/>
                </a:solidFill>
                <a:effectLst>
                  <a:outerShdw blurRad="38100" dist="38100" dir="2700000" algn="tl">
                    <a:srgbClr val="000000"/>
                  </a:outerShdw>
                </a:effectLst>
                <a:latin typeface="Arial" panose="020B0604020202020204" pitchFamily="34" charset="0"/>
              </a:rPr>
              <a:t>19.1   Internetworks</a:t>
            </a:r>
          </a:p>
        </p:txBody>
      </p:sp>
      <p:sp>
        <p:nvSpPr>
          <p:cNvPr id="561159" name="Text Box 7"/>
          <p:cNvSpPr txBox="1">
            <a:spLocks noChangeArrowheads="1"/>
          </p:cNvSpPr>
          <p:nvPr/>
        </p:nvSpPr>
        <p:spPr bwMode="auto">
          <a:xfrm>
            <a:off x="914400" y="1524000"/>
            <a:ext cx="4852988"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b="1">
                <a:solidFill>
                  <a:schemeClr val="tx1"/>
                </a:solidFill>
                <a:latin typeface="Times New Roman" panose="02020603050405020304" pitchFamily="18" charset="0"/>
              </a:defRPr>
            </a:lvl1pPr>
            <a:lvl2pPr marL="914400" indent="-457200">
              <a:defRPr b="1">
                <a:solidFill>
                  <a:schemeClr val="tx1"/>
                </a:solidFill>
                <a:latin typeface="Times New Roman" panose="02020603050405020304" pitchFamily="18" charset="0"/>
              </a:defRPr>
            </a:lvl2pPr>
            <a:lvl3pPr marL="1371600" indent="-457200">
              <a:defRPr b="1">
                <a:solidFill>
                  <a:schemeClr val="tx1"/>
                </a:solidFill>
                <a:latin typeface="Times New Roman" panose="02020603050405020304" pitchFamily="18" charset="0"/>
              </a:defRPr>
            </a:lvl3pPr>
            <a:lvl4pPr marL="1828800" indent="-457200">
              <a:defRPr b="1">
                <a:solidFill>
                  <a:schemeClr val="tx1"/>
                </a:solidFill>
                <a:latin typeface="Times New Roman" panose="02020603050405020304" pitchFamily="18" charset="0"/>
              </a:defRPr>
            </a:lvl4pPr>
            <a:lvl5pPr marL="2286000" indent="-457200">
              <a:defRPr b="1">
                <a:solidFill>
                  <a:schemeClr val="tx1"/>
                </a:solidFill>
                <a:latin typeface="Times New Roman" panose="02020603050405020304" pitchFamily="18" charset="0"/>
              </a:defRPr>
            </a:lvl5pPr>
            <a:lvl6pPr marL="2743200" indent="-457200" eaLnBrk="0" fontAlgn="base" hangingPunct="0">
              <a:spcBef>
                <a:spcPct val="0"/>
              </a:spcBef>
              <a:spcAft>
                <a:spcPct val="0"/>
              </a:spcAft>
              <a:defRPr b="1">
                <a:solidFill>
                  <a:schemeClr val="tx1"/>
                </a:solidFill>
                <a:latin typeface="Times New Roman" panose="02020603050405020304" pitchFamily="18" charset="0"/>
              </a:defRPr>
            </a:lvl6pPr>
            <a:lvl7pPr marL="3200400" indent="-457200" eaLnBrk="0" fontAlgn="base" hangingPunct="0">
              <a:spcBef>
                <a:spcPct val="0"/>
              </a:spcBef>
              <a:spcAft>
                <a:spcPct val="0"/>
              </a:spcAft>
              <a:defRPr b="1">
                <a:solidFill>
                  <a:schemeClr val="tx1"/>
                </a:solidFill>
                <a:latin typeface="Times New Roman" panose="02020603050405020304" pitchFamily="18" charset="0"/>
              </a:defRPr>
            </a:lvl7pPr>
            <a:lvl8pPr marL="3657600" indent="-457200" eaLnBrk="0" fontAlgn="base" hangingPunct="0">
              <a:spcBef>
                <a:spcPct val="0"/>
              </a:spcBef>
              <a:spcAft>
                <a:spcPct val="0"/>
              </a:spcAft>
              <a:defRPr b="1">
                <a:solidFill>
                  <a:schemeClr val="tx1"/>
                </a:solidFill>
                <a:latin typeface="Times New Roman" panose="02020603050405020304" pitchFamily="18" charset="0"/>
              </a:defRPr>
            </a:lvl8pPr>
            <a:lvl9pPr marL="4114800" indent="-457200" eaLnBrk="0" fontAlgn="base" hangingPunct="0">
              <a:spcBef>
                <a:spcPct val="0"/>
              </a:spcBef>
              <a:spcAft>
                <a:spcPct val="0"/>
              </a:spcAft>
              <a:defRPr b="1">
                <a:solidFill>
                  <a:schemeClr val="tx1"/>
                </a:solidFill>
                <a:latin typeface="Times New Roman" panose="02020603050405020304" pitchFamily="18" charset="0"/>
              </a:defRPr>
            </a:lvl9pPr>
          </a:lstStyle>
          <a:p>
            <a:r>
              <a:rPr lang="en-US" sz="3200" i="1">
                <a:latin typeface="Arial" panose="020B0604020202020204" pitchFamily="34" charset="0"/>
              </a:rPr>
              <a:t>Need For Network Layer</a:t>
            </a:r>
          </a:p>
        </p:txBody>
      </p:sp>
      <p:sp>
        <p:nvSpPr>
          <p:cNvPr id="561160" name="Text Box 8"/>
          <p:cNvSpPr txBox="1">
            <a:spLocks noChangeArrowheads="1"/>
          </p:cNvSpPr>
          <p:nvPr/>
        </p:nvSpPr>
        <p:spPr bwMode="auto">
          <a:xfrm>
            <a:off x="914400" y="2400300"/>
            <a:ext cx="7761288"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b="1">
                <a:solidFill>
                  <a:schemeClr val="tx1"/>
                </a:solidFill>
                <a:latin typeface="Times New Roman" panose="02020603050405020304" pitchFamily="18" charset="0"/>
              </a:defRPr>
            </a:lvl1pPr>
            <a:lvl2pPr marL="914400" indent="-457200">
              <a:defRPr b="1">
                <a:solidFill>
                  <a:schemeClr val="tx1"/>
                </a:solidFill>
                <a:latin typeface="Times New Roman" panose="02020603050405020304" pitchFamily="18" charset="0"/>
              </a:defRPr>
            </a:lvl2pPr>
            <a:lvl3pPr marL="1371600" indent="-457200">
              <a:defRPr b="1">
                <a:solidFill>
                  <a:schemeClr val="tx1"/>
                </a:solidFill>
                <a:latin typeface="Times New Roman" panose="02020603050405020304" pitchFamily="18" charset="0"/>
              </a:defRPr>
            </a:lvl3pPr>
            <a:lvl4pPr marL="1828800" indent="-457200">
              <a:defRPr b="1">
                <a:solidFill>
                  <a:schemeClr val="tx1"/>
                </a:solidFill>
                <a:latin typeface="Times New Roman" panose="02020603050405020304" pitchFamily="18" charset="0"/>
              </a:defRPr>
            </a:lvl4pPr>
            <a:lvl5pPr marL="2286000" indent="-457200">
              <a:defRPr b="1">
                <a:solidFill>
                  <a:schemeClr val="tx1"/>
                </a:solidFill>
                <a:latin typeface="Times New Roman" panose="02020603050405020304" pitchFamily="18" charset="0"/>
              </a:defRPr>
            </a:lvl5pPr>
            <a:lvl6pPr marL="2743200" indent="-457200" eaLnBrk="0" fontAlgn="base" hangingPunct="0">
              <a:spcBef>
                <a:spcPct val="0"/>
              </a:spcBef>
              <a:spcAft>
                <a:spcPct val="0"/>
              </a:spcAft>
              <a:defRPr b="1">
                <a:solidFill>
                  <a:schemeClr val="tx1"/>
                </a:solidFill>
                <a:latin typeface="Times New Roman" panose="02020603050405020304" pitchFamily="18" charset="0"/>
              </a:defRPr>
            </a:lvl6pPr>
            <a:lvl7pPr marL="3200400" indent="-457200" eaLnBrk="0" fontAlgn="base" hangingPunct="0">
              <a:spcBef>
                <a:spcPct val="0"/>
              </a:spcBef>
              <a:spcAft>
                <a:spcPct val="0"/>
              </a:spcAft>
              <a:defRPr b="1">
                <a:solidFill>
                  <a:schemeClr val="tx1"/>
                </a:solidFill>
                <a:latin typeface="Times New Roman" panose="02020603050405020304" pitchFamily="18" charset="0"/>
              </a:defRPr>
            </a:lvl7pPr>
            <a:lvl8pPr marL="3657600" indent="-457200" eaLnBrk="0" fontAlgn="base" hangingPunct="0">
              <a:spcBef>
                <a:spcPct val="0"/>
              </a:spcBef>
              <a:spcAft>
                <a:spcPct val="0"/>
              </a:spcAft>
              <a:defRPr b="1">
                <a:solidFill>
                  <a:schemeClr val="tx1"/>
                </a:solidFill>
                <a:latin typeface="Times New Roman" panose="02020603050405020304" pitchFamily="18" charset="0"/>
              </a:defRPr>
            </a:lvl8pPr>
            <a:lvl9pPr marL="4114800" indent="-457200" eaLnBrk="0" fontAlgn="base" hangingPunct="0">
              <a:spcBef>
                <a:spcPct val="0"/>
              </a:spcBef>
              <a:spcAft>
                <a:spcPct val="0"/>
              </a:spcAft>
              <a:defRPr b="1">
                <a:solidFill>
                  <a:schemeClr val="tx1"/>
                </a:solidFill>
                <a:latin typeface="Times New Roman" panose="02020603050405020304" pitchFamily="18" charset="0"/>
              </a:defRPr>
            </a:lvl9pPr>
          </a:lstStyle>
          <a:p>
            <a:r>
              <a:rPr lang="en-US" sz="3200" i="1">
                <a:latin typeface="Arial" panose="020B0604020202020204" pitchFamily="34" charset="0"/>
              </a:rPr>
              <a:t>Internet As A Packet-Switched Network</a:t>
            </a:r>
          </a:p>
        </p:txBody>
      </p:sp>
      <p:sp>
        <p:nvSpPr>
          <p:cNvPr id="561161" name="Text Box 9"/>
          <p:cNvSpPr txBox="1">
            <a:spLocks noChangeArrowheads="1"/>
          </p:cNvSpPr>
          <p:nvPr/>
        </p:nvSpPr>
        <p:spPr bwMode="auto">
          <a:xfrm>
            <a:off x="914400" y="3535363"/>
            <a:ext cx="755650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b="1">
                <a:solidFill>
                  <a:schemeClr val="tx1"/>
                </a:solidFill>
                <a:latin typeface="Times New Roman" panose="02020603050405020304" pitchFamily="18" charset="0"/>
              </a:defRPr>
            </a:lvl1pPr>
            <a:lvl2pPr marL="914400" indent="-457200">
              <a:defRPr b="1">
                <a:solidFill>
                  <a:schemeClr val="tx1"/>
                </a:solidFill>
                <a:latin typeface="Times New Roman" panose="02020603050405020304" pitchFamily="18" charset="0"/>
              </a:defRPr>
            </a:lvl2pPr>
            <a:lvl3pPr marL="1371600" indent="-457200">
              <a:defRPr b="1">
                <a:solidFill>
                  <a:schemeClr val="tx1"/>
                </a:solidFill>
                <a:latin typeface="Times New Roman" panose="02020603050405020304" pitchFamily="18" charset="0"/>
              </a:defRPr>
            </a:lvl3pPr>
            <a:lvl4pPr marL="1828800" indent="-457200">
              <a:defRPr b="1">
                <a:solidFill>
                  <a:schemeClr val="tx1"/>
                </a:solidFill>
                <a:latin typeface="Times New Roman" panose="02020603050405020304" pitchFamily="18" charset="0"/>
              </a:defRPr>
            </a:lvl4pPr>
            <a:lvl5pPr marL="2286000" indent="-457200">
              <a:defRPr b="1">
                <a:solidFill>
                  <a:schemeClr val="tx1"/>
                </a:solidFill>
                <a:latin typeface="Times New Roman" panose="02020603050405020304" pitchFamily="18" charset="0"/>
              </a:defRPr>
            </a:lvl5pPr>
            <a:lvl6pPr marL="2743200" indent="-457200" eaLnBrk="0" fontAlgn="base" hangingPunct="0">
              <a:spcBef>
                <a:spcPct val="0"/>
              </a:spcBef>
              <a:spcAft>
                <a:spcPct val="0"/>
              </a:spcAft>
              <a:defRPr b="1">
                <a:solidFill>
                  <a:schemeClr val="tx1"/>
                </a:solidFill>
                <a:latin typeface="Times New Roman" panose="02020603050405020304" pitchFamily="18" charset="0"/>
              </a:defRPr>
            </a:lvl6pPr>
            <a:lvl7pPr marL="3200400" indent="-457200" eaLnBrk="0" fontAlgn="base" hangingPunct="0">
              <a:spcBef>
                <a:spcPct val="0"/>
              </a:spcBef>
              <a:spcAft>
                <a:spcPct val="0"/>
              </a:spcAft>
              <a:defRPr b="1">
                <a:solidFill>
                  <a:schemeClr val="tx1"/>
                </a:solidFill>
                <a:latin typeface="Times New Roman" panose="02020603050405020304" pitchFamily="18" charset="0"/>
              </a:defRPr>
            </a:lvl7pPr>
            <a:lvl8pPr marL="3657600" indent="-457200" eaLnBrk="0" fontAlgn="base" hangingPunct="0">
              <a:spcBef>
                <a:spcPct val="0"/>
              </a:spcBef>
              <a:spcAft>
                <a:spcPct val="0"/>
              </a:spcAft>
              <a:defRPr b="1">
                <a:solidFill>
                  <a:schemeClr val="tx1"/>
                </a:solidFill>
                <a:latin typeface="Times New Roman" panose="02020603050405020304" pitchFamily="18" charset="0"/>
              </a:defRPr>
            </a:lvl8pPr>
            <a:lvl9pPr marL="4114800" indent="-457200" eaLnBrk="0" fontAlgn="base" hangingPunct="0">
              <a:spcBef>
                <a:spcPct val="0"/>
              </a:spcBef>
              <a:spcAft>
                <a:spcPct val="0"/>
              </a:spcAft>
              <a:defRPr b="1">
                <a:solidFill>
                  <a:schemeClr val="tx1"/>
                </a:solidFill>
                <a:latin typeface="Times New Roman" panose="02020603050405020304" pitchFamily="18" charset="0"/>
              </a:defRPr>
            </a:lvl9pPr>
          </a:lstStyle>
          <a:p>
            <a:r>
              <a:rPr lang="en-US" sz="3200" i="1">
                <a:latin typeface="Arial" panose="020B0604020202020204" pitchFamily="34" charset="0"/>
              </a:rPr>
              <a:t>Internet As A Connectionless Network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61159"/>
                                        </p:tgtEl>
                                        <p:attrNameLst>
                                          <p:attrName>style.visibility</p:attrName>
                                        </p:attrNameLst>
                                      </p:cBhvr>
                                      <p:to>
                                        <p:strVal val="visible"/>
                                      </p:to>
                                    </p:set>
                                    <p:anim calcmode="lin" valueType="num">
                                      <p:cBhvr>
                                        <p:cTn id="7" dur="500" fill="hold"/>
                                        <p:tgtEl>
                                          <p:spTgt spid="561159"/>
                                        </p:tgtEl>
                                        <p:attrNameLst>
                                          <p:attrName>ppt_w</p:attrName>
                                        </p:attrNameLst>
                                      </p:cBhvr>
                                      <p:tavLst>
                                        <p:tav tm="0">
                                          <p:val>
                                            <p:fltVal val="0"/>
                                          </p:val>
                                        </p:tav>
                                        <p:tav tm="100000">
                                          <p:val>
                                            <p:strVal val="#ppt_w"/>
                                          </p:val>
                                        </p:tav>
                                      </p:tavLst>
                                    </p:anim>
                                    <p:anim calcmode="lin" valueType="num">
                                      <p:cBhvr>
                                        <p:cTn id="8" dur="500" fill="hold"/>
                                        <p:tgtEl>
                                          <p:spTgt spid="56115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561160"/>
                                        </p:tgtEl>
                                        <p:attrNameLst>
                                          <p:attrName>style.visibility</p:attrName>
                                        </p:attrNameLst>
                                      </p:cBhvr>
                                      <p:to>
                                        <p:strVal val="visible"/>
                                      </p:to>
                                    </p:set>
                                    <p:anim calcmode="lin" valueType="num">
                                      <p:cBhvr>
                                        <p:cTn id="13" dur="500" fill="hold"/>
                                        <p:tgtEl>
                                          <p:spTgt spid="561160"/>
                                        </p:tgtEl>
                                        <p:attrNameLst>
                                          <p:attrName>ppt_w</p:attrName>
                                        </p:attrNameLst>
                                      </p:cBhvr>
                                      <p:tavLst>
                                        <p:tav tm="0">
                                          <p:val>
                                            <p:fltVal val="0"/>
                                          </p:val>
                                        </p:tav>
                                        <p:tav tm="100000">
                                          <p:val>
                                            <p:strVal val="#ppt_w"/>
                                          </p:val>
                                        </p:tav>
                                      </p:tavLst>
                                    </p:anim>
                                    <p:anim calcmode="lin" valueType="num">
                                      <p:cBhvr>
                                        <p:cTn id="14" dur="500" fill="hold"/>
                                        <p:tgtEl>
                                          <p:spTgt spid="561160"/>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561161"/>
                                        </p:tgtEl>
                                        <p:attrNameLst>
                                          <p:attrName>style.visibility</p:attrName>
                                        </p:attrNameLst>
                                      </p:cBhvr>
                                      <p:to>
                                        <p:strVal val="visible"/>
                                      </p:to>
                                    </p:set>
                                    <p:anim calcmode="lin" valueType="num">
                                      <p:cBhvr>
                                        <p:cTn id="19" dur="500" fill="hold"/>
                                        <p:tgtEl>
                                          <p:spTgt spid="561161"/>
                                        </p:tgtEl>
                                        <p:attrNameLst>
                                          <p:attrName>ppt_w</p:attrName>
                                        </p:attrNameLst>
                                      </p:cBhvr>
                                      <p:tavLst>
                                        <p:tav tm="0">
                                          <p:val>
                                            <p:fltVal val="0"/>
                                          </p:val>
                                        </p:tav>
                                        <p:tav tm="100000">
                                          <p:val>
                                            <p:strVal val="#ppt_w"/>
                                          </p:val>
                                        </p:tav>
                                      </p:tavLst>
                                    </p:anim>
                                    <p:anim calcmode="lin" valueType="num">
                                      <p:cBhvr>
                                        <p:cTn id="20" dur="500" fill="hold"/>
                                        <p:tgtEl>
                                          <p:spTgt spid="5611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9" grpId="0"/>
      <p:bldP spid="561160" grpId="0"/>
      <p:bldP spid="561161"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grpSp>
        <p:nvGrpSpPr>
          <p:cNvPr id="63490" name="Group 2"/>
          <p:cNvGrpSpPr>
            <a:grpSpLocks/>
          </p:cNvGrpSpPr>
          <p:nvPr/>
        </p:nvGrpSpPr>
        <p:grpSpPr bwMode="auto">
          <a:xfrm>
            <a:off x="0" y="0"/>
            <a:ext cx="8686800" cy="6553200"/>
            <a:chOff x="0" y="96"/>
            <a:chExt cx="5472" cy="3840"/>
          </a:xfrm>
        </p:grpSpPr>
        <p:sp>
          <p:nvSpPr>
            <p:cNvPr id="63496"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lang="en-US" sz="2400"/>
            </a:p>
          </p:txBody>
        </p:sp>
        <p:sp>
          <p:nvSpPr>
            <p:cNvPr id="63497" name="AutoShape 4"/>
            <p:cNvSpPr>
              <a:spLocks noChangeArrowheads="1"/>
            </p:cNvSpPr>
            <p:nvPr/>
          </p:nvSpPr>
          <p:spPr bwMode="blackWhite">
            <a:xfrm>
              <a:off x="0" y="96"/>
              <a:ext cx="5376" cy="768"/>
            </a:xfrm>
            <a:custGeom>
              <a:avLst/>
              <a:gdLst>
                <a:gd name="T0" fmla="*/ 0 w 7000"/>
                <a:gd name="T1" fmla="*/ 0 h 1000"/>
                <a:gd name="T2" fmla="*/ 32299 w 7000"/>
                <a:gd name="T3" fmla="*/ 0 h 1000"/>
                <a:gd name="T4" fmla="*/ 34987 w 7000"/>
                <a:gd name="T5" fmla="*/ 384 h 1000"/>
                <a:gd name="T6" fmla="*/ 32299 w 7000"/>
                <a:gd name="T7" fmla="*/ 768 h 1000"/>
                <a:gd name="T8" fmla="*/ 0 w 7000"/>
                <a:gd name="T9" fmla="*/ 768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008" y="0"/>
                  </a:lnTo>
                  <a:cubicBezTo>
                    <a:pt x="6284" y="0"/>
                    <a:pt x="6508" y="223"/>
                    <a:pt x="6508" y="500"/>
                  </a:cubicBezTo>
                  <a:cubicBezTo>
                    <a:pt x="6508" y="776"/>
                    <a:pt x="6284" y="999"/>
                    <a:pt x="6008"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498" name="Line 5"/>
            <p:cNvSpPr>
              <a:spLocks noChangeShapeType="1"/>
            </p:cNvSpPr>
            <p:nvPr/>
          </p:nvSpPr>
          <p:spPr bwMode="auto">
            <a:xfrm>
              <a:off x="0" y="768"/>
              <a:ext cx="5088"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3206" name="Text Box 6"/>
          <p:cNvSpPr txBox="1">
            <a:spLocks noChangeArrowheads="1"/>
          </p:cNvSpPr>
          <p:nvPr/>
        </p:nvSpPr>
        <p:spPr bwMode="auto">
          <a:xfrm>
            <a:off x="228600" y="304800"/>
            <a:ext cx="35131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4000">
                <a:solidFill>
                  <a:schemeClr val="bg1"/>
                </a:solidFill>
                <a:effectLst>
                  <a:outerShdw blurRad="38100" dist="38100" dir="2700000" algn="tl">
                    <a:srgbClr val="000000"/>
                  </a:outerShdw>
                </a:effectLst>
                <a:latin typeface="Arial" panose="020B0604020202020204" pitchFamily="34" charset="0"/>
              </a:rPr>
              <a:t>19.3   Routing</a:t>
            </a:r>
          </a:p>
        </p:txBody>
      </p:sp>
      <p:sp>
        <p:nvSpPr>
          <p:cNvPr id="563207" name="Text Box 7"/>
          <p:cNvSpPr txBox="1">
            <a:spLocks noChangeArrowheads="1"/>
          </p:cNvSpPr>
          <p:nvPr/>
        </p:nvSpPr>
        <p:spPr bwMode="auto">
          <a:xfrm>
            <a:off x="609600" y="1935163"/>
            <a:ext cx="4081463"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b="1">
                <a:solidFill>
                  <a:schemeClr val="tx1"/>
                </a:solidFill>
                <a:latin typeface="Times New Roman" panose="02020603050405020304" pitchFamily="18" charset="0"/>
              </a:defRPr>
            </a:lvl1pPr>
            <a:lvl2pPr marL="914400" indent="-457200">
              <a:defRPr b="1">
                <a:solidFill>
                  <a:schemeClr val="tx1"/>
                </a:solidFill>
                <a:latin typeface="Times New Roman" panose="02020603050405020304" pitchFamily="18" charset="0"/>
              </a:defRPr>
            </a:lvl2pPr>
            <a:lvl3pPr marL="1371600" indent="-457200">
              <a:defRPr b="1">
                <a:solidFill>
                  <a:schemeClr val="tx1"/>
                </a:solidFill>
                <a:latin typeface="Times New Roman" panose="02020603050405020304" pitchFamily="18" charset="0"/>
              </a:defRPr>
            </a:lvl3pPr>
            <a:lvl4pPr marL="1828800" indent="-457200">
              <a:defRPr b="1">
                <a:solidFill>
                  <a:schemeClr val="tx1"/>
                </a:solidFill>
                <a:latin typeface="Times New Roman" panose="02020603050405020304" pitchFamily="18" charset="0"/>
              </a:defRPr>
            </a:lvl4pPr>
            <a:lvl5pPr marL="2286000" indent="-457200">
              <a:defRPr b="1">
                <a:solidFill>
                  <a:schemeClr val="tx1"/>
                </a:solidFill>
                <a:latin typeface="Times New Roman" panose="02020603050405020304" pitchFamily="18" charset="0"/>
              </a:defRPr>
            </a:lvl5pPr>
            <a:lvl6pPr marL="2743200" indent="-457200" eaLnBrk="0" fontAlgn="base" hangingPunct="0">
              <a:spcBef>
                <a:spcPct val="0"/>
              </a:spcBef>
              <a:spcAft>
                <a:spcPct val="0"/>
              </a:spcAft>
              <a:defRPr b="1">
                <a:solidFill>
                  <a:schemeClr val="tx1"/>
                </a:solidFill>
                <a:latin typeface="Times New Roman" panose="02020603050405020304" pitchFamily="18" charset="0"/>
              </a:defRPr>
            </a:lvl6pPr>
            <a:lvl7pPr marL="3200400" indent="-457200" eaLnBrk="0" fontAlgn="base" hangingPunct="0">
              <a:spcBef>
                <a:spcPct val="0"/>
              </a:spcBef>
              <a:spcAft>
                <a:spcPct val="0"/>
              </a:spcAft>
              <a:defRPr b="1">
                <a:solidFill>
                  <a:schemeClr val="tx1"/>
                </a:solidFill>
                <a:latin typeface="Times New Roman" panose="02020603050405020304" pitchFamily="18" charset="0"/>
              </a:defRPr>
            </a:lvl7pPr>
            <a:lvl8pPr marL="3657600" indent="-457200" eaLnBrk="0" fontAlgn="base" hangingPunct="0">
              <a:spcBef>
                <a:spcPct val="0"/>
              </a:spcBef>
              <a:spcAft>
                <a:spcPct val="0"/>
              </a:spcAft>
              <a:defRPr b="1">
                <a:solidFill>
                  <a:schemeClr val="tx1"/>
                </a:solidFill>
                <a:latin typeface="Times New Roman" panose="02020603050405020304" pitchFamily="18" charset="0"/>
              </a:defRPr>
            </a:lvl8pPr>
            <a:lvl9pPr marL="4114800" indent="-457200" eaLnBrk="0" fontAlgn="base" hangingPunct="0">
              <a:spcBef>
                <a:spcPct val="0"/>
              </a:spcBef>
              <a:spcAft>
                <a:spcPct val="0"/>
              </a:spcAft>
              <a:defRPr b="1">
                <a:solidFill>
                  <a:schemeClr val="tx1"/>
                </a:solidFill>
                <a:latin typeface="Times New Roman" panose="02020603050405020304" pitchFamily="18" charset="0"/>
              </a:defRPr>
            </a:lvl9pPr>
          </a:lstStyle>
          <a:p>
            <a:r>
              <a:rPr lang="en-US" sz="3200" i="1">
                <a:latin typeface="Arial" panose="020B0604020202020204" pitchFamily="34" charset="0"/>
              </a:rPr>
              <a:t>Routing Techniques</a:t>
            </a:r>
          </a:p>
        </p:txBody>
      </p:sp>
      <p:sp>
        <p:nvSpPr>
          <p:cNvPr id="563208" name="Text Box 8"/>
          <p:cNvSpPr txBox="1">
            <a:spLocks noChangeArrowheads="1"/>
          </p:cNvSpPr>
          <p:nvPr/>
        </p:nvSpPr>
        <p:spPr bwMode="auto">
          <a:xfrm>
            <a:off x="609600" y="2925763"/>
            <a:ext cx="6205538"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b="1">
                <a:solidFill>
                  <a:schemeClr val="tx1"/>
                </a:solidFill>
                <a:latin typeface="Times New Roman" panose="02020603050405020304" pitchFamily="18" charset="0"/>
              </a:defRPr>
            </a:lvl1pPr>
            <a:lvl2pPr marL="914400" indent="-457200">
              <a:defRPr b="1">
                <a:solidFill>
                  <a:schemeClr val="tx1"/>
                </a:solidFill>
                <a:latin typeface="Times New Roman" panose="02020603050405020304" pitchFamily="18" charset="0"/>
              </a:defRPr>
            </a:lvl2pPr>
            <a:lvl3pPr marL="1371600" indent="-457200">
              <a:defRPr b="1">
                <a:solidFill>
                  <a:schemeClr val="tx1"/>
                </a:solidFill>
                <a:latin typeface="Times New Roman" panose="02020603050405020304" pitchFamily="18" charset="0"/>
              </a:defRPr>
            </a:lvl3pPr>
            <a:lvl4pPr marL="1828800" indent="-457200">
              <a:defRPr b="1">
                <a:solidFill>
                  <a:schemeClr val="tx1"/>
                </a:solidFill>
                <a:latin typeface="Times New Roman" panose="02020603050405020304" pitchFamily="18" charset="0"/>
              </a:defRPr>
            </a:lvl4pPr>
            <a:lvl5pPr marL="2286000" indent="-457200">
              <a:defRPr b="1">
                <a:solidFill>
                  <a:schemeClr val="tx1"/>
                </a:solidFill>
                <a:latin typeface="Times New Roman" panose="02020603050405020304" pitchFamily="18" charset="0"/>
              </a:defRPr>
            </a:lvl5pPr>
            <a:lvl6pPr marL="2743200" indent="-457200" eaLnBrk="0" fontAlgn="base" hangingPunct="0">
              <a:spcBef>
                <a:spcPct val="0"/>
              </a:spcBef>
              <a:spcAft>
                <a:spcPct val="0"/>
              </a:spcAft>
              <a:defRPr b="1">
                <a:solidFill>
                  <a:schemeClr val="tx1"/>
                </a:solidFill>
                <a:latin typeface="Times New Roman" panose="02020603050405020304" pitchFamily="18" charset="0"/>
              </a:defRPr>
            </a:lvl6pPr>
            <a:lvl7pPr marL="3200400" indent="-457200" eaLnBrk="0" fontAlgn="base" hangingPunct="0">
              <a:spcBef>
                <a:spcPct val="0"/>
              </a:spcBef>
              <a:spcAft>
                <a:spcPct val="0"/>
              </a:spcAft>
              <a:defRPr b="1">
                <a:solidFill>
                  <a:schemeClr val="tx1"/>
                </a:solidFill>
                <a:latin typeface="Times New Roman" panose="02020603050405020304" pitchFamily="18" charset="0"/>
              </a:defRPr>
            </a:lvl7pPr>
            <a:lvl8pPr marL="3657600" indent="-457200" eaLnBrk="0" fontAlgn="base" hangingPunct="0">
              <a:spcBef>
                <a:spcPct val="0"/>
              </a:spcBef>
              <a:spcAft>
                <a:spcPct val="0"/>
              </a:spcAft>
              <a:defRPr b="1">
                <a:solidFill>
                  <a:schemeClr val="tx1"/>
                </a:solidFill>
                <a:latin typeface="Times New Roman" panose="02020603050405020304" pitchFamily="18" charset="0"/>
              </a:defRPr>
            </a:lvl8pPr>
            <a:lvl9pPr marL="4114800" indent="-457200" eaLnBrk="0" fontAlgn="base" hangingPunct="0">
              <a:spcBef>
                <a:spcPct val="0"/>
              </a:spcBef>
              <a:spcAft>
                <a:spcPct val="0"/>
              </a:spcAft>
              <a:defRPr b="1">
                <a:solidFill>
                  <a:schemeClr val="tx1"/>
                </a:solidFill>
                <a:latin typeface="Times New Roman" panose="02020603050405020304" pitchFamily="18" charset="0"/>
              </a:defRPr>
            </a:lvl9pPr>
          </a:lstStyle>
          <a:p>
            <a:r>
              <a:rPr lang="en-US" sz="3200" i="1">
                <a:latin typeface="Arial" panose="020B0604020202020204" pitchFamily="34" charset="0"/>
              </a:rPr>
              <a:t>Static Versus Dynamic Routing</a:t>
            </a:r>
          </a:p>
        </p:txBody>
      </p:sp>
      <p:sp>
        <p:nvSpPr>
          <p:cNvPr id="563209" name="Text Box 9"/>
          <p:cNvSpPr txBox="1">
            <a:spLocks noChangeArrowheads="1"/>
          </p:cNvSpPr>
          <p:nvPr/>
        </p:nvSpPr>
        <p:spPr bwMode="auto">
          <a:xfrm>
            <a:off x="609600" y="3916363"/>
            <a:ext cx="7577138"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b="1">
                <a:solidFill>
                  <a:schemeClr val="tx1"/>
                </a:solidFill>
                <a:latin typeface="Times New Roman" panose="02020603050405020304" pitchFamily="18" charset="0"/>
              </a:defRPr>
            </a:lvl1pPr>
            <a:lvl2pPr marL="914400" indent="-457200">
              <a:defRPr b="1">
                <a:solidFill>
                  <a:schemeClr val="tx1"/>
                </a:solidFill>
                <a:latin typeface="Times New Roman" panose="02020603050405020304" pitchFamily="18" charset="0"/>
              </a:defRPr>
            </a:lvl2pPr>
            <a:lvl3pPr marL="1371600" indent="-457200">
              <a:defRPr b="1">
                <a:solidFill>
                  <a:schemeClr val="tx1"/>
                </a:solidFill>
                <a:latin typeface="Times New Roman" panose="02020603050405020304" pitchFamily="18" charset="0"/>
              </a:defRPr>
            </a:lvl3pPr>
            <a:lvl4pPr marL="1828800" indent="-457200">
              <a:defRPr b="1">
                <a:solidFill>
                  <a:schemeClr val="tx1"/>
                </a:solidFill>
                <a:latin typeface="Times New Roman" panose="02020603050405020304" pitchFamily="18" charset="0"/>
              </a:defRPr>
            </a:lvl4pPr>
            <a:lvl5pPr marL="2286000" indent="-457200">
              <a:defRPr b="1">
                <a:solidFill>
                  <a:schemeClr val="tx1"/>
                </a:solidFill>
                <a:latin typeface="Times New Roman" panose="02020603050405020304" pitchFamily="18" charset="0"/>
              </a:defRPr>
            </a:lvl5pPr>
            <a:lvl6pPr marL="2743200" indent="-457200" eaLnBrk="0" fontAlgn="base" hangingPunct="0">
              <a:spcBef>
                <a:spcPct val="0"/>
              </a:spcBef>
              <a:spcAft>
                <a:spcPct val="0"/>
              </a:spcAft>
              <a:defRPr b="1">
                <a:solidFill>
                  <a:schemeClr val="tx1"/>
                </a:solidFill>
                <a:latin typeface="Times New Roman" panose="02020603050405020304" pitchFamily="18" charset="0"/>
              </a:defRPr>
            </a:lvl6pPr>
            <a:lvl7pPr marL="3200400" indent="-457200" eaLnBrk="0" fontAlgn="base" hangingPunct="0">
              <a:spcBef>
                <a:spcPct val="0"/>
              </a:spcBef>
              <a:spcAft>
                <a:spcPct val="0"/>
              </a:spcAft>
              <a:defRPr b="1">
                <a:solidFill>
                  <a:schemeClr val="tx1"/>
                </a:solidFill>
                <a:latin typeface="Times New Roman" panose="02020603050405020304" pitchFamily="18" charset="0"/>
              </a:defRPr>
            </a:lvl7pPr>
            <a:lvl8pPr marL="3657600" indent="-457200" eaLnBrk="0" fontAlgn="base" hangingPunct="0">
              <a:spcBef>
                <a:spcPct val="0"/>
              </a:spcBef>
              <a:spcAft>
                <a:spcPct val="0"/>
              </a:spcAft>
              <a:defRPr b="1">
                <a:solidFill>
                  <a:schemeClr val="tx1"/>
                </a:solidFill>
                <a:latin typeface="Times New Roman" panose="02020603050405020304" pitchFamily="18" charset="0"/>
              </a:defRPr>
            </a:lvl8pPr>
            <a:lvl9pPr marL="4114800" indent="-457200" eaLnBrk="0" fontAlgn="base" hangingPunct="0">
              <a:spcBef>
                <a:spcPct val="0"/>
              </a:spcBef>
              <a:spcAft>
                <a:spcPct val="0"/>
              </a:spcAft>
              <a:defRPr b="1">
                <a:solidFill>
                  <a:schemeClr val="tx1"/>
                </a:solidFill>
                <a:latin typeface="Times New Roman" panose="02020603050405020304" pitchFamily="18" charset="0"/>
              </a:defRPr>
            </a:lvl9pPr>
          </a:lstStyle>
          <a:p>
            <a:r>
              <a:rPr lang="en-US" sz="3200" i="1">
                <a:latin typeface="Arial" panose="020B0604020202020204" pitchFamily="34" charset="0"/>
              </a:rPr>
              <a:t>Routing Table for Classful Addressing</a:t>
            </a:r>
          </a:p>
        </p:txBody>
      </p:sp>
      <p:sp>
        <p:nvSpPr>
          <p:cNvPr id="563210" name="Text Box 10"/>
          <p:cNvSpPr txBox="1">
            <a:spLocks noChangeArrowheads="1"/>
          </p:cNvSpPr>
          <p:nvPr/>
        </p:nvSpPr>
        <p:spPr bwMode="auto">
          <a:xfrm>
            <a:off x="609600" y="4906963"/>
            <a:ext cx="7870825"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b="1">
                <a:solidFill>
                  <a:schemeClr val="tx1"/>
                </a:solidFill>
                <a:latin typeface="Times New Roman" panose="02020603050405020304" pitchFamily="18" charset="0"/>
              </a:defRPr>
            </a:lvl1pPr>
            <a:lvl2pPr marL="914400" indent="-457200">
              <a:defRPr b="1">
                <a:solidFill>
                  <a:schemeClr val="tx1"/>
                </a:solidFill>
                <a:latin typeface="Times New Roman" panose="02020603050405020304" pitchFamily="18" charset="0"/>
              </a:defRPr>
            </a:lvl2pPr>
            <a:lvl3pPr marL="1371600" indent="-457200">
              <a:defRPr b="1">
                <a:solidFill>
                  <a:schemeClr val="tx1"/>
                </a:solidFill>
                <a:latin typeface="Times New Roman" panose="02020603050405020304" pitchFamily="18" charset="0"/>
              </a:defRPr>
            </a:lvl3pPr>
            <a:lvl4pPr marL="1828800" indent="-457200">
              <a:defRPr b="1">
                <a:solidFill>
                  <a:schemeClr val="tx1"/>
                </a:solidFill>
                <a:latin typeface="Times New Roman" panose="02020603050405020304" pitchFamily="18" charset="0"/>
              </a:defRPr>
            </a:lvl4pPr>
            <a:lvl5pPr marL="2286000" indent="-457200">
              <a:defRPr b="1">
                <a:solidFill>
                  <a:schemeClr val="tx1"/>
                </a:solidFill>
                <a:latin typeface="Times New Roman" panose="02020603050405020304" pitchFamily="18" charset="0"/>
              </a:defRPr>
            </a:lvl5pPr>
            <a:lvl6pPr marL="2743200" indent="-457200" eaLnBrk="0" fontAlgn="base" hangingPunct="0">
              <a:spcBef>
                <a:spcPct val="0"/>
              </a:spcBef>
              <a:spcAft>
                <a:spcPct val="0"/>
              </a:spcAft>
              <a:defRPr b="1">
                <a:solidFill>
                  <a:schemeClr val="tx1"/>
                </a:solidFill>
                <a:latin typeface="Times New Roman" panose="02020603050405020304" pitchFamily="18" charset="0"/>
              </a:defRPr>
            </a:lvl6pPr>
            <a:lvl7pPr marL="3200400" indent="-457200" eaLnBrk="0" fontAlgn="base" hangingPunct="0">
              <a:spcBef>
                <a:spcPct val="0"/>
              </a:spcBef>
              <a:spcAft>
                <a:spcPct val="0"/>
              </a:spcAft>
              <a:defRPr b="1">
                <a:solidFill>
                  <a:schemeClr val="tx1"/>
                </a:solidFill>
                <a:latin typeface="Times New Roman" panose="02020603050405020304" pitchFamily="18" charset="0"/>
              </a:defRPr>
            </a:lvl7pPr>
            <a:lvl8pPr marL="3657600" indent="-457200" eaLnBrk="0" fontAlgn="base" hangingPunct="0">
              <a:spcBef>
                <a:spcPct val="0"/>
              </a:spcBef>
              <a:spcAft>
                <a:spcPct val="0"/>
              </a:spcAft>
              <a:defRPr b="1">
                <a:solidFill>
                  <a:schemeClr val="tx1"/>
                </a:solidFill>
                <a:latin typeface="Times New Roman" panose="02020603050405020304" pitchFamily="18" charset="0"/>
              </a:defRPr>
            </a:lvl8pPr>
            <a:lvl9pPr marL="4114800" indent="-457200" eaLnBrk="0" fontAlgn="base" hangingPunct="0">
              <a:spcBef>
                <a:spcPct val="0"/>
              </a:spcBef>
              <a:spcAft>
                <a:spcPct val="0"/>
              </a:spcAft>
              <a:defRPr b="1">
                <a:solidFill>
                  <a:schemeClr val="tx1"/>
                </a:solidFill>
                <a:latin typeface="Times New Roman" panose="02020603050405020304" pitchFamily="18" charset="0"/>
              </a:defRPr>
            </a:lvl9pPr>
          </a:lstStyle>
          <a:p>
            <a:r>
              <a:rPr lang="en-US" sz="3200" i="1">
                <a:latin typeface="Arial" panose="020B0604020202020204" pitchFamily="34" charset="0"/>
              </a:rPr>
              <a:t>Routing Table for Classless Addressing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63207"/>
                                        </p:tgtEl>
                                        <p:attrNameLst>
                                          <p:attrName>style.visibility</p:attrName>
                                        </p:attrNameLst>
                                      </p:cBhvr>
                                      <p:to>
                                        <p:strVal val="visible"/>
                                      </p:to>
                                    </p:set>
                                    <p:animEffect transition="in" filter="diamond(in)">
                                      <p:cBhvr>
                                        <p:cTn id="7" dur="2000"/>
                                        <p:tgtEl>
                                          <p:spTgt spid="5632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63208"/>
                                        </p:tgtEl>
                                        <p:attrNameLst>
                                          <p:attrName>style.visibility</p:attrName>
                                        </p:attrNameLst>
                                      </p:cBhvr>
                                      <p:to>
                                        <p:strVal val="visible"/>
                                      </p:to>
                                    </p:set>
                                    <p:animEffect transition="in" filter="diamond(in)">
                                      <p:cBhvr>
                                        <p:cTn id="12" dur="2000"/>
                                        <p:tgtEl>
                                          <p:spTgt spid="5632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63209"/>
                                        </p:tgtEl>
                                        <p:attrNameLst>
                                          <p:attrName>style.visibility</p:attrName>
                                        </p:attrNameLst>
                                      </p:cBhvr>
                                      <p:to>
                                        <p:strVal val="visible"/>
                                      </p:to>
                                    </p:set>
                                    <p:animEffect transition="in" filter="diamond(in)">
                                      <p:cBhvr>
                                        <p:cTn id="17" dur="2000"/>
                                        <p:tgtEl>
                                          <p:spTgt spid="5632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563210"/>
                                        </p:tgtEl>
                                        <p:attrNameLst>
                                          <p:attrName>style.visibility</p:attrName>
                                        </p:attrNameLst>
                                      </p:cBhvr>
                                      <p:to>
                                        <p:strVal val="visible"/>
                                      </p:to>
                                    </p:set>
                                    <p:animEffect transition="in" filter="diamond(in)">
                                      <p:cBhvr>
                                        <p:cTn id="22" dur="2000"/>
                                        <p:tgtEl>
                                          <p:spTgt spid="563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7" grpId="0"/>
      <p:bldP spid="563208" grpId="0"/>
      <p:bldP spid="563209" grpId="0"/>
      <p:bldP spid="5632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19.28</a:t>
            </a:r>
            <a:r>
              <a:rPr lang="en-US" altLang="en-US">
                <a:solidFill>
                  <a:schemeClr val="accent2"/>
                </a:solidFill>
              </a:rPr>
              <a:t>    </a:t>
            </a:r>
            <a:r>
              <a:rPr lang="en-US" altLang="en-US"/>
              <a:t>Next-hop routing</a:t>
            </a:r>
          </a:p>
        </p:txBody>
      </p:sp>
      <p:sp>
        <p:nvSpPr>
          <p:cNvPr id="6451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451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451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451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451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452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452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6452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8" y="1524000"/>
            <a:ext cx="8793162" cy="410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19.29</a:t>
            </a:r>
            <a:r>
              <a:rPr lang="en-US" altLang="en-US">
                <a:solidFill>
                  <a:schemeClr val="accent2"/>
                </a:solidFill>
              </a:rPr>
              <a:t>    </a:t>
            </a:r>
            <a:r>
              <a:rPr lang="en-US" altLang="en-US"/>
              <a:t>Network-specific routing</a:t>
            </a:r>
          </a:p>
        </p:txBody>
      </p:sp>
      <p:sp>
        <p:nvSpPr>
          <p:cNvPr id="6553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554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554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554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554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554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554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6554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1920875"/>
            <a:ext cx="8483600" cy="318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19.30</a:t>
            </a:r>
            <a:r>
              <a:rPr lang="en-US" altLang="en-US">
                <a:solidFill>
                  <a:schemeClr val="accent2"/>
                </a:solidFill>
              </a:rPr>
              <a:t>    </a:t>
            </a:r>
            <a:r>
              <a:rPr lang="en-US" altLang="en-US"/>
              <a:t>Host-specific routing</a:t>
            </a:r>
          </a:p>
        </p:txBody>
      </p:sp>
      <p:sp>
        <p:nvSpPr>
          <p:cNvPr id="6656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656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656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656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656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656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656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6657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588" y="1003300"/>
            <a:ext cx="5942012" cy="516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19.31</a:t>
            </a:r>
            <a:r>
              <a:rPr lang="en-US" altLang="en-US">
                <a:solidFill>
                  <a:schemeClr val="accent2"/>
                </a:solidFill>
              </a:rPr>
              <a:t>    </a:t>
            </a:r>
            <a:r>
              <a:rPr lang="en-US" altLang="en-US"/>
              <a:t>Default routing</a:t>
            </a:r>
          </a:p>
        </p:txBody>
      </p:sp>
      <p:sp>
        <p:nvSpPr>
          <p:cNvPr id="6758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758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758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759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759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759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759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6759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66850"/>
            <a:ext cx="6983413"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19.32</a:t>
            </a:r>
            <a:r>
              <a:rPr lang="en-US" altLang="en-US">
                <a:solidFill>
                  <a:schemeClr val="accent2"/>
                </a:solidFill>
              </a:rPr>
              <a:t>    </a:t>
            </a:r>
            <a:r>
              <a:rPr lang="en-US" altLang="en-US"/>
              <a:t>Classful addressing routing table</a:t>
            </a:r>
          </a:p>
        </p:txBody>
      </p:sp>
      <p:sp>
        <p:nvSpPr>
          <p:cNvPr id="6861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861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861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861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861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861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6861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6861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00313"/>
            <a:ext cx="7239000" cy="184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6AF4A5"/>
        </a:solidFill>
        <a:effectLst/>
      </p:bgPr>
    </p:bg>
    <p:spTree>
      <p:nvGrpSpPr>
        <p:cNvPr id="1" name=""/>
        <p:cNvGrpSpPr/>
        <p:nvPr/>
      </p:nvGrpSpPr>
      <p:grpSpPr>
        <a:xfrm>
          <a:off x="0" y="0"/>
          <a:ext cx="0" cy="0"/>
          <a:chOff x="0" y="0"/>
          <a:chExt cx="0" cy="0"/>
        </a:xfrm>
      </p:grpSpPr>
      <p:sp>
        <p:nvSpPr>
          <p:cNvPr id="552962" name="Text Box 2"/>
          <p:cNvSpPr txBox="1">
            <a:spLocks noChangeArrowheads="1"/>
          </p:cNvSpPr>
          <p:nvPr/>
        </p:nvSpPr>
        <p:spPr bwMode="auto">
          <a:xfrm>
            <a:off x="144463" y="249238"/>
            <a:ext cx="222091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i="1">
                <a:effectLst>
                  <a:outerShdw blurRad="38100" dist="38100" dir="2700000" algn="tl">
                    <a:srgbClr val="C0C0C0"/>
                  </a:outerShdw>
                </a:effectLst>
              </a:rPr>
              <a:t>Example 10</a:t>
            </a:r>
          </a:p>
        </p:txBody>
      </p:sp>
      <p:sp>
        <p:nvSpPr>
          <p:cNvPr id="69635" name="Rectangle 3"/>
          <p:cNvSpPr>
            <a:spLocks noChangeArrowheads="1"/>
          </p:cNvSpPr>
          <p:nvPr/>
        </p:nvSpPr>
        <p:spPr bwMode="auto">
          <a:xfrm>
            <a:off x="228600" y="1095375"/>
            <a:ext cx="8458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spcBef>
                <a:spcPct val="50000"/>
              </a:spcBef>
            </a:pPr>
            <a:r>
              <a:rPr lang="en-US" sz="2400" b="0"/>
              <a:t>Using the table in Figure 19.32, the router receives a packet for destination 192.16.7.1. For each row, the mask is applied to the destination address until a match with the destination address is found. In this example, the router sends the packet through interface m0 (host specific).</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6AF4A5"/>
        </a:solidFill>
        <a:effectLst/>
      </p:bgPr>
    </p:bg>
    <p:spTree>
      <p:nvGrpSpPr>
        <p:cNvPr id="1" name=""/>
        <p:cNvGrpSpPr/>
        <p:nvPr/>
      </p:nvGrpSpPr>
      <p:grpSpPr>
        <a:xfrm>
          <a:off x="0" y="0"/>
          <a:ext cx="0" cy="0"/>
          <a:chOff x="0" y="0"/>
          <a:chExt cx="0" cy="0"/>
        </a:xfrm>
      </p:grpSpPr>
      <p:sp>
        <p:nvSpPr>
          <p:cNvPr id="553986" name="Text Box 2"/>
          <p:cNvSpPr txBox="1">
            <a:spLocks noChangeArrowheads="1"/>
          </p:cNvSpPr>
          <p:nvPr/>
        </p:nvSpPr>
        <p:spPr bwMode="auto">
          <a:xfrm>
            <a:off x="144463" y="249238"/>
            <a:ext cx="222091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i="1">
                <a:effectLst>
                  <a:outerShdw blurRad="38100" dist="38100" dir="2700000" algn="tl">
                    <a:srgbClr val="C0C0C0"/>
                  </a:outerShdw>
                </a:effectLst>
              </a:rPr>
              <a:t>Example 11</a:t>
            </a:r>
          </a:p>
        </p:txBody>
      </p:sp>
      <p:sp>
        <p:nvSpPr>
          <p:cNvPr id="70659" name="Rectangle 3"/>
          <p:cNvSpPr>
            <a:spLocks noChangeArrowheads="1"/>
          </p:cNvSpPr>
          <p:nvPr/>
        </p:nvSpPr>
        <p:spPr bwMode="auto">
          <a:xfrm>
            <a:off x="228600" y="1095375"/>
            <a:ext cx="8458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spcBef>
                <a:spcPct val="50000"/>
              </a:spcBef>
            </a:pPr>
            <a:r>
              <a:rPr lang="en-US" sz="2400" b="0"/>
              <a:t>Using the table in Figure 19.32, the router receives a packet for destination 193.14.5.22. For each row, the mask is applied to the destination address until a match with the next-hop address is found. In this example, the router sends the packet through interface m2 (network specific).</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6AF4A5"/>
        </a:solidFill>
        <a:effectLst/>
      </p:bgPr>
    </p:bg>
    <p:spTree>
      <p:nvGrpSpPr>
        <p:cNvPr id="1" name=""/>
        <p:cNvGrpSpPr/>
        <p:nvPr/>
      </p:nvGrpSpPr>
      <p:grpSpPr>
        <a:xfrm>
          <a:off x="0" y="0"/>
          <a:ext cx="0" cy="0"/>
          <a:chOff x="0" y="0"/>
          <a:chExt cx="0" cy="0"/>
        </a:xfrm>
      </p:grpSpPr>
      <p:sp>
        <p:nvSpPr>
          <p:cNvPr id="555010" name="Text Box 2"/>
          <p:cNvSpPr txBox="1">
            <a:spLocks noChangeArrowheads="1"/>
          </p:cNvSpPr>
          <p:nvPr/>
        </p:nvSpPr>
        <p:spPr bwMode="auto">
          <a:xfrm>
            <a:off x="144463" y="249238"/>
            <a:ext cx="222091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i="1">
                <a:effectLst>
                  <a:outerShdw blurRad="38100" dist="38100" dir="2700000" algn="tl">
                    <a:srgbClr val="C0C0C0"/>
                  </a:outerShdw>
                </a:effectLst>
              </a:rPr>
              <a:t>Example 12</a:t>
            </a:r>
          </a:p>
        </p:txBody>
      </p:sp>
      <p:sp>
        <p:nvSpPr>
          <p:cNvPr id="71683" name="Rectangle 3"/>
          <p:cNvSpPr>
            <a:spLocks noChangeArrowheads="1"/>
          </p:cNvSpPr>
          <p:nvPr/>
        </p:nvSpPr>
        <p:spPr bwMode="auto">
          <a:xfrm>
            <a:off x="228600" y="1095375"/>
            <a:ext cx="8458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spcBef>
                <a:spcPct val="50000"/>
              </a:spcBef>
            </a:pPr>
            <a:r>
              <a:rPr lang="en-US" sz="2400" b="0"/>
              <a:t>Using the table in Figure 19.32, the router receives a packet for destination 200.34.12.34. For each row, the mask is applied to the destination address, but no match is found. In this example, the router sends the packet through the default interface m0.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19.1</a:t>
            </a:r>
            <a:r>
              <a:rPr lang="en-US" altLang="en-US">
                <a:solidFill>
                  <a:schemeClr val="accent2"/>
                </a:solidFill>
              </a:rPr>
              <a:t>    </a:t>
            </a:r>
            <a:r>
              <a:rPr lang="en-US" altLang="en-US"/>
              <a:t>Internetwork</a:t>
            </a:r>
          </a:p>
        </p:txBody>
      </p:sp>
      <p:sp>
        <p:nvSpPr>
          <p:cNvPr id="921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922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922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922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922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922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922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922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50" y="2530475"/>
            <a:ext cx="7651750" cy="242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19.2</a:t>
            </a:r>
            <a:r>
              <a:rPr lang="en-US" altLang="en-US">
                <a:solidFill>
                  <a:schemeClr val="accent2"/>
                </a:solidFill>
              </a:rPr>
              <a:t>    </a:t>
            </a:r>
            <a:r>
              <a:rPr lang="en-US" altLang="en-US"/>
              <a:t>Links in an internetwork</a:t>
            </a:r>
          </a:p>
        </p:txBody>
      </p:sp>
      <p:sp>
        <p:nvSpPr>
          <p:cNvPr id="1024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024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024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024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024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024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024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1025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1676400"/>
            <a:ext cx="8547100" cy="398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solidFill>
                  <a:srgbClr val="0000FF"/>
                </a:solidFill>
              </a:rPr>
              <a:t>Figure 19.3</a:t>
            </a:r>
            <a:r>
              <a:rPr lang="en-US" altLang="en-US">
                <a:solidFill>
                  <a:schemeClr val="accent2"/>
                </a:solidFill>
              </a:rPr>
              <a:t>    </a:t>
            </a:r>
            <a:r>
              <a:rPr lang="en-US" altLang="en-US"/>
              <a:t>Network layer in an internetwork</a:t>
            </a:r>
          </a:p>
        </p:txBody>
      </p:sp>
      <p:sp>
        <p:nvSpPr>
          <p:cNvPr id="1126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126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126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127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127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127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1127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pic>
        <p:nvPicPr>
          <p:cNvPr id="1127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13" y="1524000"/>
            <a:ext cx="8637587"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AB0751D4805E438E9822DCF43A4A16" ma:contentTypeVersion="2" ma:contentTypeDescription="Create a new document." ma:contentTypeScope="" ma:versionID="6263da3a0471c736d9948ccb283e232a">
  <xsd:schema xmlns:xsd="http://www.w3.org/2001/XMLSchema" xmlns:xs="http://www.w3.org/2001/XMLSchema" xmlns:p="http://schemas.microsoft.com/office/2006/metadata/properties" xmlns:ns2="a8177a93-32c2-4ccc-a33e-fe40abeabfa6" targetNamespace="http://schemas.microsoft.com/office/2006/metadata/properties" ma:root="true" ma:fieldsID="db10ea04b5cf17823ce90f2f10072fdd" ns2:_="">
    <xsd:import namespace="a8177a93-32c2-4ccc-a33e-fe40abeabfa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177a93-32c2-4ccc-a33e-fe40abeabf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AEF406-D4DD-419D-AAFD-B6B0C751C0D0}"/>
</file>

<file path=customXml/itemProps2.xml><?xml version="1.0" encoding="utf-8"?>
<ds:datastoreItem xmlns:ds="http://schemas.openxmlformats.org/officeDocument/2006/customXml" ds:itemID="{2F9A04A5-2442-45B0-ADB8-D25C047F2AD6}"/>
</file>

<file path=customXml/itemProps3.xml><?xml version="1.0" encoding="utf-8"?>
<ds:datastoreItem xmlns:ds="http://schemas.openxmlformats.org/officeDocument/2006/customXml" ds:itemID="{87602FBE-1897-45D6-9C89-0A3306DA9B1F}"/>
</file>

<file path=docProps/app.xml><?xml version="1.0" encoding="utf-8"?>
<Properties xmlns="http://schemas.openxmlformats.org/officeDocument/2006/extended-properties" xmlns:vt="http://schemas.openxmlformats.org/officeDocument/2006/docPropsVTypes">
  <Template/>
  <TotalTime>1441</TotalTime>
  <Words>1130</Words>
  <Application>Microsoft Office PowerPoint</Application>
  <PresentationFormat>On-screen Show (4:3)</PresentationFormat>
  <Paragraphs>199</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bhumesh masram</cp:lastModifiedBy>
  <cp:revision>96</cp:revision>
  <dcterms:created xsi:type="dcterms:W3CDTF">2000-01-15T04:50:39Z</dcterms:created>
  <dcterms:modified xsi:type="dcterms:W3CDTF">2020-10-16T09:02:59Z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0x0101003FAB0751D4805E438E9822DCF43A4A16</vt:lpwstr>
  </property>
</Properties>
</file>