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Scheduling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Consider the following process where the arrival and burst time are given below &amp; calculate average waiting time and turnaround time </a:t>
            </a:r>
            <a:r>
              <a:rPr lang="en-US" sz="2800" b="1" dirty="0" smtClean="0"/>
              <a:t>using pre-</a:t>
            </a:r>
            <a:r>
              <a:rPr lang="en-US" sz="2800" b="1" dirty="0" err="1" smtClean="0"/>
              <a:t>emp</a:t>
            </a:r>
            <a:r>
              <a:rPr lang="en-US" sz="2800" b="1" dirty="0" smtClean="0"/>
              <a:t> SJF</a:t>
            </a:r>
            <a:endParaRPr lang="en-US" sz="28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16599"/>
            <a:ext cx="8007405" cy="483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Calculate average waiting time and average turnaround time using Round Robin algorithm, if Quantum time is 2 :</a:t>
            </a:r>
          </a:p>
          <a:p>
            <a:pPr algn="just"/>
            <a:endParaRPr 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931" y="1579377"/>
            <a:ext cx="8886069" cy="505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Priority Scheduling</a:t>
            </a:r>
            <a:r>
              <a:rPr lang="en-US" dirty="0" smtClean="0"/>
              <a:t> is a method of scheduling processes that is based on priority.</a:t>
            </a:r>
          </a:p>
          <a:p>
            <a:pPr algn="just"/>
            <a:r>
              <a:rPr lang="en-US" dirty="0" smtClean="0"/>
              <a:t>The processes with higher priority should be executed first, whereas jobs with equal priorities are carried out on a round-robin or FCFS basis.</a:t>
            </a:r>
          </a:p>
          <a:p>
            <a:r>
              <a:rPr lang="en-US" b="1" dirty="0" smtClean="0"/>
              <a:t>Preemptive Priority Scheduling: </a:t>
            </a:r>
          </a:p>
          <a:p>
            <a:pPr>
              <a:buFontTx/>
              <a:buChar char="-"/>
            </a:pPr>
            <a:r>
              <a:rPr lang="en-US" dirty="0" smtClean="0"/>
              <a:t>The processes are mostly assigned with their priorities.</a:t>
            </a:r>
          </a:p>
          <a:p>
            <a:pPr>
              <a:buFontTx/>
              <a:buChar char="-"/>
            </a:pPr>
            <a:r>
              <a:rPr lang="en-US" dirty="0" smtClean="0"/>
              <a:t>Sometimes it is important to run a task with a higher priority before another lower priority task, even if the lower priority task is still running. </a:t>
            </a:r>
          </a:p>
          <a:p>
            <a:pPr>
              <a:buFontTx/>
              <a:buChar char="-"/>
            </a:pPr>
            <a:r>
              <a:rPr lang="en-US" dirty="0" smtClean="0"/>
              <a:t>So, the lower priority task holds for some time and it again resumes only when the higher priority task finishes its execution.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b="1" dirty="0" smtClean="0"/>
              <a:t>Non-Preemptive Priority Scheduling:</a:t>
            </a:r>
          </a:p>
          <a:p>
            <a:pPr>
              <a:buFontTx/>
              <a:buChar char="-"/>
            </a:pPr>
            <a:r>
              <a:rPr lang="en-US" sz="2800" dirty="0" smtClean="0"/>
              <a:t>In this type of scheduling method, once the CPU has been allocated to a specific process, it is not revoked even if any higher priority process arrives in between.</a:t>
            </a:r>
          </a:p>
          <a:p>
            <a:pPr>
              <a:buFontTx/>
              <a:buChar char="-"/>
            </a:pPr>
            <a:r>
              <a:rPr lang="en-US" sz="2800" dirty="0" smtClean="0"/>
              <a:t>Next higher priority process is picked for execution once the previous process is executed completely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Lower the number, higher is the priority.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/>
              <a:t>Example, Preemptive Priority Scheduling: 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177213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56037"/>
            <a:ext cx="8077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876800"/>
            <a:ext cx="6781800" cy="166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scheduler is an operating system </a:t>
            </a:r>
            <a:r>
              <a:rPr lang="en-US" b="1" dirty="0" smtClean="0"/>
              <a:t>program that selects the next job</a:t>
            </a:r>
            <a:r>
              <a:rPr lang="en-US" dirty="0" smtClean="0"/>
              <a:t> to be admitted for execution</a:t>
            </a:r>
          </a:p>
          <a:p>
            <a:r>
              <a:rPr lang="en-US" dirty="0" smtClean="0"/>
              <a:t>Performance criteria to maximize the system performance:</a:t>
            </a:r>
          </a:p>
          <a:p>
            <a:pPr marL="514350" indent="-514350">
              <a:buAutoNum type="arabicParenR"/>
            </a:pPr>
            <a:r>
              <a:rPr lang="en-US" sz="3000" b="1" dirty="0" smtClean="0"/>
              <a:t>Throughput</a:t>
            </a:r>
            <a:r>
              <a:rPr lang="en-US" sz="3000" dirty="0" smtClean="0"/>
              <a:t> :- Maximum number of processes served per unit time. It must be high.</a:t>
            </a:r>
          </a:p>
          <a:p>
            <a:pPr marL="514350" indent="-514350">
              <a:buAutoNum type="arabicParenR"/>
            </a:pPr>
            <a:r>
              <a:rPr lang="en-US" sz="3000" b="1" dirty="0" smtClean="0"/>
              <a:t>CPU Utilization</a:t>
            </a:r>
            <a:r>
              <a:rPr lang="en-US" sz="3000" dirty="0" smtClean="0"/>
              <a:t> :- CPU must be busy for maximum time.</a:t>
            </a:r>
          </a:p>
          <a:p>
            <a:pPr marL="514350" indent="-514350">
              <a:buAutoNum type="arabicParenR"/>
            </a:pPr>
            <a:r>
              <a:rPr lang="en-US" sz="3000" b="1" dirty="0" smtClean="0"/>
              <a:t>Turnaround Time</a:t>
            </a:r>
            <a:r>
              <a:rPr lang="en-US" sz="3000" dirty="0" smtClean="0"/>
              <a:t> :- Turnaround time is the time from process submission to completion of process.</a:t>
            </a:r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Turnaround Time = Finish Time – Arrival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4) Waiting Time</a:t>
            </a:r>
            <a:r>
              <a:rPr lang="en-US" dirty="0" smtClean="0"/>
              <a:t> :- The time from the submission of process to start of execution. It should be minimum.         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  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Waiting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Time = Turnaround Time – CPU Time</a:t>
            </a:r>
          </a:p>
          <a:p>
            <a:pPr>
              <a:buNone/>
            </a:pPr>
            <a:endParaRPr lang="en-US" sz="3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CPU </a:t>
            </a:r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time = </a:t>
            </a:r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Burst </a:t>
            </a:r>
            <a:r>
              <a:rPr lang="en-US" sz="3000" b="1" dirty="0" smtClean="0">
                <a:solidFill>
                  <a:schemeClr val="accent4">
                    <a:lumMod val="75000"/>
                  </a:schemeClr>
                </a:solidFill>
              </a:rPr>
              <a:t>time = Execution time = Process time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4795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668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5) Response Time</a:t>
            </a:r>
            <a:r>
              <a:rPr lang="en-US" dirty="0" smtClean="0"/>
              <a:t> :- It is the time from the submission of a request until the first response is produced.</a:t>
            </a:r>
          </a:p>
          <a:p>
            <a:pPr>
              <a:buNone/>
            </a:pPr>
            <a:r>
              <a:rPr lang="en-US" b="1" dirty="0" smtClean="0"/>
              <a:t>6) Priority</a:t>
            </a:r>
            <a:r>
              <a:rPr lang="en-US" dirty="0" smtClean="0"/>
              <a:t> :- The scheduler should </a:t>
            </a:r>
            <a:r>
              <a:rPr lang="en-US" dirty="0" err="1" smtClean="0"/>
              <a:t>favour</a:t>
            </a:r>
            <a:r>
              <a:rPr lang="en-US" dirty="0" smtClean="0"/>
              <a:t> higher priority process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7</a:t>
            </a:r>
            <a:r>
              <a:rPr lang="en-US" b="1" dirty="0" smtClean="0"/>
              <a:t>. Average Turnaround Time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(Turnaround time of all process)  /  (Total number of process)   </a:t>
            </a:r>
            <a:r>
              <a:rPr lang="en-US" dirty="0" smtClean="0"/>
              <a:t>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b="1" dirty="0" smtClean="0"/>
              <a:t>8. Average waiting Time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(Waiting time of all processes) / (Total number of process)  </a:t>
            </a:r>
            <a:r>
              <a:rPr lang="en-US" dirty="0" smtClean="0"/>
              <a:t>                                             </a:t>
            </a:r>
          </a:p>
          <a:p>
            <a:pPr>
              <a:buNone/>
            </a:pPr>
            <a:r>
              <a:rPr lang="en-US" b="1" dirty="0" smtClean="0"/>
              <a:t>9. Average Response Time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 Response time of all process) /  (Total number of processes)     </a:t>
            </a:r>
            <a:r>
              <a:rPr lang="en-US" dirty="0" smtClean="0"/>
              <a:t>          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Pre-emptive &amp; Non-Pre-emptive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Scheduling policy determines when it is </a:t>
            </a:r>
            <a:r>
              <a:rPr lang="en-US" b="1" dirty="0" smtClean="0"/>
              <a:t>time for process to be removed from the CPU and which ready process should be allocated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the CPU next. </a:t>
            </a:r>
          </a:p>
          <a:p>
            <a:pPr>
              <a:buNone/>
            </a:pPr>
            <a:r>
              <a:rPr lang="en-US" dirty="0" smtClean="0"/>
              <a:t>CPU scheduling is divided into two types: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Preemptive Scheduling:</a:t>
            </a:r>
          </a:p>
          <a:p>
            <a:pPr>
              <a:buFontTx/>
              <a:buChar char="-"/>
            </a:pPr>
            <a:r>
              <a:rPr lang="en-US" dirty="0" smtClean="0"/>
              <a:t>It interrupts the processing of a process and transfers the CPU to another process. 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Non Preemptive Scheduling:</a:t>
            </a:r>
          </a:p>
          <a:p>
            <a:pPr>
              <a:buFontTx/>
              <a:buChar char="-"/>
            </a:pPr>
            <a:r>
              <a:rPr lang="en-US" dirty="0" smtClean="0"/>
              <a:t>Uninterrupted completion of process execution. Once the system has assigned a processor to a process, the system cannot remove that processor from the process.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Come First Serve 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It is non-preemptive scheduler. Jobs are executed in order of their arrival.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2050" name="Picture 2" descr=" FCFS (First Come First Serve 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8044394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868362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Shortest Job First (SJF) (Pre-</a:t>
            </a:r>
            <a:r>
              <a:rPr lang="en-US" sz="3400" b="1" dirty="0" err="1" smtClean="0"/>
              <a:t>em</a:t>
            </a:r>
            <a:r>
              <a:rPr lang="en-US" sz="3400" b="1" dirty="0" smtClean="0"/>
              <a:t>/Non-Pre-</a:t>
            </a:r>
            <a:r>
              <a:rPr lang="en-US" sz="3400" b="1" dirty="0" err="1" smtClean="0"/>
              <a:t>emp</a:t>
            </a:r>
            <a:r>
              <a:rPr lang="en-US" sz="3400" b="1" dirty="0" smtClean="0"/>
              <a:t>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 SJF, the </a:t>
            </a:r>
            <a:r>
              <a:rPr lang="en-US" b="1" dirty="0" smtClean="0"/>
              <a:t>process with smallest burst time is selected first </a:t>
            </a:r>
            <a:r>
              <a:rPr lang="en-US" dirty="0" smtClean="0"/>
              <a:t>for execution (provided it has arrived). </a:t>
            </a:r>
          </a:p>
          <a:p>
            <a:r>
              <a:rPr lang="en-US" dirty="0" smtClean="0"/>
              <a:t>If two processes have the same CPU time, FCFS is used. </a:t>
            </a:r>
            <a:endParaRPr lang="en-US" dirty="0"/>
          </a:p>
        </p:txBody>
      </p:sp>
      <p:pic>
        <p:nvPicPr>
          <p:cNvPr id="19458" name="Picture 2" descr="SJF ( Shortest Job First 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083972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Round Robin Scheduling (RR)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 RR, the CPU time is divided in slices of time (Quantum time). Each process is given one time slice for which CPU is allocated to that process for execution.</a:t>
            </a:r>
          </a:p>
          <a:p>
            <a:r>
              <a:rPr lang="en-US" sz="3000" dirty="0" smtClean="0"/>
              <a:t>For example, time slice = 2</a:t>
            </a:r>
            <a:endParaRPr lang="en-US" sz="3000" dirty="0"/>
          </a:p>
        </p:txBody>
      </p:sp>
      <p:pic>
        <p:nvPicPr>
          <p:cNvPr id="21506" name="Picture 2" descr="Round Robin Schedu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29000"/>
            <a:ext cx="8077200" cy="2807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/>
            <a:r>
              <a:rPr lang="en-US" dirty="0" smtClean="0"/>
              <a:t>Calculate average waiting time, average turnaround time if the processes are scheduled </a:t>
            </a:r>
            <a:r>
              <a:rPr lang="en-US" b="1" dirty="0" smtClean="0"/>
              <a:t>using FCFS: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199" cy="459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570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Process Scheduling Algorithms</vt:lpstr>
      <vt:lpstr>Scheduler</vt:lpstr>
      <vt:lpstr>Slide 3</vt:lpstr>
      <vt:lpstr>Slide 4</vt:lpstr>
      <vt:lpstr>Pre-emptive &amp; Non-Pre-emptive</vt:lpstr>
      <vt:lpstr>First Come First Serve (FCFS)</vt:lpstr>
      <vt:lpstr>Shortest Job First (SJF) (Pre-em/Non-Pre-emp)</vt:lpstr>
      <vt:lpstr>Round Robin Scheduling (RR)</vt:lpstr>
      <vt:lpstr>Slide 9</vt:lpstr>
      <vt:lpstr>Slide 10</vt:lpstr>
      <vt:lpstr>Slide 11</vt:lpstr>
      <vt:lpstr>Priority Scheduling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Algorithms</dc:title>
  <dc:creator>Vijayendra</dc:creator>
  <cp:lastModifiedBy>Vijayendra</cp:lastModifiedBy>
  <cp:revision>58</cp:revision>
  <dcterms:created xsi:type="dcterms:W3CDTF">2006-08-16T00:00:00Z</dcterms:created>
  <dcterms:modified xsi:type="dcterms:W3CDTF">2021-01-17T04:49:08Z</dcterms:modified>
</cp:coreProperties>
</file>