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85" r:id="rId11"/>
    <p:sldId id="288" r:id="rId12"/>
    <p:sldId id="265" r:id="rId13"/>
    <p:sldId id="266" r:id="rId14"/>
    <p:sldId id="268" r:id="rId15"/>
    <p:sldId id="267" r:id="rId16"/>
    <p:sldId id="269" r:id="rId17"/>
    <p:sldId id="270" r:id="rId18"/>
    <p:sldId id="271" r:id="rId19"/>
    <p:sldId id="272" r:id="rId20"/>
    <p:sldId id="273" r:id="rId21"/>
    <p:sldId id="274" r:id="rId22"/>
    <p:sldId id="276" r:id="rId23"/>
    <p:sldId id="278" r:id="rId24"/>
    <p:sldId id="279" r:id="rId25"/>
    <p:sldId id="280" r:id="rId26"/>
    <p:sldId id="281" r:id="rId27"/>
    <p:sldId id="283" r:id="rId28"/>
    <p:sldId id="287" r:id="rId29"/>
    <p:sldId id="284" r:id="rId30"/>
    <p:sldId id="286"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1" Type="http://schemas.openxmlformats.org/officeDocument/2006/relationships/image" Target="../media/image2.jpg"/></Relationships>
</file>

<file path=ppt/diagrams/_rels/data3.xml.rels><?xml version="1.0" encoding="UTF-8" standalone="yes"?>
<Relationships xmlns="http://schemas.openxmlformats.org/package/2006/relationships"><Relationship Id="rId1" Type="http://schemas.openxmlformats.org/officeDocument/2006/relationships/image" Target="../media/image2.jpg"/></Relationships>
</file>

<file path=ppt/diagrams/_rels/data4.xml.rels><?xml version="1.0" encoding="UTF-8" standalone="yes"?>
<Relationships xmlns="http://schemas.openxmlformats.org/package/2006/relationships"><Relationship Id="rId1" Type="http://schemas.openxmlformats.org/officeDocument/2006/relationships/image" Target="../media/image2.jpg"/></Relationships>
</file>

<file path=ppt/diagrams/_rels/data5.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59B51-9906-4401-B048-481254D256C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B31B3FC5-7214-41FA-AA3C-622DDBFB3ABD}">
      <dgm:prSet phldrT="[Text]"/>
      <dgm:spPr/>
      <dgm:t>
        <a:bodyPr/>
        <a:lstStyle/>
        <a:p>
          <a:r>
            <a:rPr lang="en-IN" dirty="0"/>
            <a:t>D/2</a:t>
          </a:r>
        </a:p>
      </dgm:t>
    </dgm:pt>
    <dgm:pt modelId="{E26C6799-55B9-4C8E-A79D-EFC3B2876F00}" type="parTrans" cxnId="{2DDE86EF-6027-48E1-B3C7-460358DBA663}">
      <dgm:prSet/>
      <dgm:spPr/>
      <dgm:t>
        <a:bodyPr/>
        <a:lstStyle/>
        <a:p>
          <a:endParaRPr lang="en-IN"/>
        </a:p>
      </dgm:t>
    </dgm:pt>
    <dgm:pt modelId="{A0EEF7B4-4839-4973-B10E-9A35AB8329A5}" type="sibTrans" cxnId="{2DDE86EF-6027-48E1-B3C7-460358DBA663}">
      <dgm:prSet/>
      <dgm:spPr/>
      <dgm:t>
        <a:bodyPr/>
        <a:lstStyle/>
        <a:p>
          <a:endParaRPr lang="en-IN"/>
        </a:p>
      </dgm:t>
    </dgm:pt>
    <dgm:pt modelId="{C29FE61F-567A-4EC2-9384-B2A5E9C2E5C4}">
      <dgm:prSet phldrT="[Text]"/>
      <dgm:spPr/>
      <dgm:t>
        <a:bodyPr/>
        <a:lstStyle/>
        <a:p>
          <a:r>
            <a:rPr lang="en-IN" dirty="0"/>
            <a:t>C/1</a:t>
          </a:r>
        </a:p>
      </dgm:t>
    </dgm:pt>
    <dgm:pt modelId="{8B278D63-4563-4B2E-B16C-66821A31AF6E}" type="parTrans" cxnId="{AF02DC4C-7503-42B5-9F43-6AB40971CCB7}">
      <dgm:prSet/>
      <dgm:spPr/>
      <dgm:t>
        <a:bodyPr/>
        <a:lstStyle/>
        <a:p>
          <a:endParaRPr lang="en-IN"/>
        </a:p>
      </dgm:t>
    </dgm:pt>
    <dgm:pt modelId="{4D806AB3-3DB0-4B3E-A7FA-5C7A74B1C1EF}" type="sibTrans" cxnId="{AF02DC4C-7503-42B5-9F43-6AB40971CCB7}">
      <dgm:prSet/>
      <dgm:spPr/>
      <dgm:t>
        <a:bodyPr/>
        <a:lstStyle/>
        <a:p>
          <a:endParaRPr lang="en-IN"/>
        </a:p>
      </dgm:t>
    </dgm:pt>
    <dgm:pt modelId="{BD2A9264-77AA-49C3-9A2E-72FDD9D8DF8F}">
      <dgm:prSet phldrT="[Text]"/>
      <dgm:spPr/>
      <dgm:t>
        <a:bodyPr/>
        <a:lstStyle/>
        <a:p>
          <a:r>
            <a:rPr lang="en-IN" dirty="0"/>
            <a:t>O/2</a:t>
          </a:r>
        </a:p>
      </dgm:t>
    </dgm:pt>
    <dgm:pt modelId="{129DC3B9-4486-42D6-92D2-AB1FEED83829}" type="parTrans" cxnId="{2068F0F4-A870-4FBF-B90E-522BB712BBF0}">
      <dgm:prSet/>
      <dgm:spPr/>
      <dgm:t>
        <a:bodyPr/>
        <a:lstStyle/>
        <a:p>
          <a:endParaRPr lang="en-IN"/>
        </a:p>
      </dgm:t>
    </dgm:pt>
    <dgm:pt modelId="{ADF6132C-7026-4492-9BD1-D4E3874660C8}" type="sibTrans" cxnId="{2068F0F4-A870-4FBF-B90E-522BB712BBF0}">
      <dgm:prSet/>
      <dgm:spPr/>
      <dgm:t>
        <a:bodyPr/>
        <a:lstStyle/>
        <a:p>
          <a:endParaRPr lang="en-IN"/>
        </a:p>
      </dgm:t>
    </dgm:pt>
    <dgm:pt modelId="{6185645D-1AB1-404B-9347-600E2721B5E5}">
      <dgm:prSet phldrT="[Text]"/>
      <dgm:spPr/>
      <dgm:t>
        <a:bodyPr/>
        <a:lstStyle/>
        <a:p>
          <a:r>
            <a:rPr lang="en-IN" dirty="0"/>
            <a:t>E/1</a:t>
          </a:r>
        </a:p>
      </dgm:t>
    </dgm:pt>
    <dgm:pt modelId="{7B55E29E-ABC2-4044-8830-D773BBF160DB}" type="parTrans" cxnId="{AF8DA1B0-F6E4-4D09-9BDE-FA3C5AD75C8F}">
      <dgm:prSet/>
      <dgm:spPr/>
      <dgm:t>
        <a:bodyPr/>
        <a:lstStyle/>
        <a:p>
          <a:endParaRPr lang="en-IN"/>
        </a:p>
      </dgm:t>
    </dgm:pt>
    <dgm:pt modelId="{C46E3E39-AC79-408E-9625-E48351AA7B12}" type="sibTrans" cxnId="{AF8DA1B0-F6E4-4D09-9BDE-FA3C5AD75C8F}">
      <dgm:prSet/>
      <dgm:spPr/>
      <dgm:t>
        <a:bodyPr/>
        <a:lstStyle/>
        <a:p>
          <a:endParaRPr lang="en-IN"/>
        </a:p>
      </dgm:t>
    </dgm:pt>
    <dgm:pt modelId="{A5D655F5-34AE-4A58-B4C8-8C947C0C0D58}">
      <dgm:prSet phldrT="[Text]"/>
      <dgm:spPr/>
      <dgm:t>
        <a:bodyPr/>
        <a:lstStyle/>
        <a:p>
          <a:r>
            <a:rPr lang="en-IN" dirty="0"/>
            <a:t>M/1</a:t>
          </a:r>
        </a:p>
      </dgm:t>
    </dgm:pt>
    <dgm:pt modelId="{B3DC37D6-B7F8-453A-BAB9-D44A1C956468}" type="parTrans" cxnId="{B1757E80-1F65-4D94-BD14-AFDB1361B4F8}">
      <dgm:prSet/>
      <dgm:spPr/>
      <dgm:t>
        <a:bodyPr/>
        <a:lstStyle/>
        <a:p>
          <a:endParaRPr lang="en-IN"/>
        </a:p>
      </dgm:t>
    </dgm:pt>
    <dgm:pt modelId="{7E342566-8528-4444-AB80-88BE3E8D7928}" type="sibTrans" cxnId="{B1757E80-1F65-4D94-BD14-AFDB1361B4F8}">
      <dgm:prSet/>
      <dgm:spPr/>
      <dgm:t>
        <a:bodyPr/>
        <a:lstStyle/>
        <a:p>
          <a:endParaRPr lang="en-IN"/>
        </a:p>
      </dgm:t>
    </dgm:pt>
    <dgm:pt modelId="{C35FCCA9-E2DF-4AEA-8B5F-9F4F6FA77CD8}">
      <dgm:prSet phldrT="[Text]"/>
      <dgm:spPr/>
      <dgm:t>
        <a:bodyPr/>
        <a:lstStyle/>
        <a:p>
          <a:r>
            <a:rPr lang="en-IN" dirty="0"/>
            <a:t>I/1</a:t>
          </a:r>
        </a:p>
      </dgm:t>
    </dgm:pt>
    <dgm:pt modelId="{0146345B-3531-4FF6-9D27-F03F61DB14FB}" type="parTrans" cxnId="{831721F8-68D6-4A1C-977E-42A3BF90B99D}">
      <dgm:prSet/>
      <dgm:spPr/>
      <dgm:t>
        <a:bodyPr/>
        <a:lstStyle/>
        <a:p>
          <a:endParaRPr lang="en-IN"/>
        </a:p>
      </dgm:t>
    </dgm:pt>
    <dgm:pt modelId="{384105E7-63BE-49C5-AD15-411043903551}" type="sibTrans" cxnId="{831721F8-68D6-4A1C-977E-42A3BF90B99D}">
      <dgm:prSet/>
      <dgm:spPr/>
      <dgm:t>
        <a:bodyPr/>
        <a:lstStyle/>
        <a:p>
          <a:endParaRPr lang="en-IN"/>
        </a:p>
      </dgm:t>
    </dgm:pt>
    <dgm:pt modelId="{4B346DD3-EDEF-4011-9A83-7F6EF8E4E99B}" type="pres">
      <dgm:prSet presAssocID="{B2759B51-9906-4401-B048-481254D256C2}" presName="hierChild1" presStyleCnt="0">
        <dgm:presLayoutVars>
          <dgm:chPref val="1"/>
          <dgm:dir/>
          <dgm:animOne val="branch"/>
          <dgm:animLvl val="lvl"/>
          <dgm:resizeHandles/>
        </dgm:presLayoutVars>
      </dgm:prSet>
      <dgm:spPr/>
    </dgm:pt>
    <dgm:pt modelId="{01A8190D-3457-487F-8C5E-473F79C7375C}" type="pres">
      <dgm:prSet presAssocID="{B31B3FC5-7214-41FA-AA3C-622DDBFB3ABD}" presName="hierRoot1" presStyleCnt="0"/>
      <dgm:spPr/>
    </dgm:pt>
    <dgm:pt modelId="{5002E368-A3FC-4EC3-9946-40961166FC39}" type="pres">
      <dgm:prSet presAssocID="{B31B3FC5-7214-41FA-AA3C-622DDBFB3ABD}" presName="composite" presStyleCnt="0"/>
      <dgm:spPr/>
    </dgm:pt>
    <dgm:pt modelId="{4BFA2C80-9216-4D69-9B36-F086B02E0888}" type="pres">
      <dgm:prSet presAssocID="{B31B3FC5-7214-41FA-AA3C-622DDBFB3ABD}" presName="image" presStyleLbl="node0"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85943E-48DE-400C-98D1-B804A1069BA6}" type="pres">
      <dgm:prSet presAssocID="{B31B3FC5-7214-41FA-AA3C-622DDBFB3ABD}" presName="text" presStyleLbl="revTx" presStyleIdx="0" presStyleCnt="6">
        <dgm:presLayoutVars>
          <dgm:chPref val="3"/>
        </dgm:presLayoutVars>
      </dgm:prSet>
      <dgm:spPr/>
    </dgm:pt>
    <dgm:pt modelId="{E9D957EB-1AAD-4BD5-B7C6-E3A2B46EC576}" type="pres">
      <dgm:prSet presAssocID="{B31B3FC5-7214-41FA-AA3C-622DDBFB3ABD}" presName="hierChild2" presStyleCnt="0"/>
      <dgm:spPr/>
    </dgm:pt>
    <dgm:pt modelId="{C66A5576-D394-4634-AB04-7A6896E9B48C}" type="pres">
      <dgm:prSet presAssocID="{C29FE61F-567A-4EC2-9384-B2A5E9C2E5C4}" presName="hierRoot1" presStyleCnt="0"/>
      <dgm:spPr/>
    </dgm:pt>
    <dgm:pt modelId="{13BE0A57-F392-456D-B2CB-9F2AE9DE29ED}" type="pres">
      <dgm:prSet presAssocID="{C29FE61F-567A-4EC2-9384-B2A5E9C2E5C4}" presName="composite" presStyleCnt="0"/>
      <dgm:spPr/>
    </dgm:pt>
    <dgm:pt modelId="{07021113-5FF2-4FCB-87EE-0C4EE72F349E}" type="pres">
      <dgm:prSet presAssocID="{C29FE61F-567A-4EC2-9384-B2A5E9C2E5C4}" presName="image" presStyleLbl="node0"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C146BFE-E73C-4D31-8762-44CCB1D70420}" type="pres">
      <dgm:prSet presAssocID="{C29FE61F-567A-4EC2-9384-B2A5E9C2E5C4}" presName="text" presStyleLbl="revTx" presStyleIdx="1" presStyleCnt="6">
        <dgm:presLayoutVars>
          <dgm:chPref val="3"/>
        </dgm:presLayoutVars>
      </dgm:prSet>
      <dgm:spPr/>
    </dgm:pt>
    <dgm:pt modelId="{9FD2521E-B145-481D-9B69-2405BFAB87A7}" type="pres">
      <dgm:prSet presAssocID="{C29FE61F-567A-4EC2-9384-B2A5E9C2E5C4}" presName="hierChild2" presStyleCnt="0"/>
      <dgm:spPr/>
    </dgm:pt>
    <dgm:pt modelId="{3081CFB6-2BCE-4FAE-8EA1-90CDB126CB9F}" type="pres">
      <dgm:prSet presAssocID="{BD2A9264-77AA-49C3-9A2E-72FDD9D8DF8F}" presName="hierRoot1" presStyleCnt="0"/>
      <dgm:spPr/>
    </dgm:pt>
    <dgm:pt modelId="{6C06D572-CD53-41B4-A57F-5FEC0EA5CDF6}" type="pres">
      <dgm:prSet presAssocID="{BD2A9264-77AA-49C3-9A2E-72FDD9D8DF8F}" presName="composite" presStyleCnt="0"/>
      <dgm:spPr/>
    </dgm:pt>
    <dgm:pt modelId="{EC68D0C9-11C5-4CCA-AF39-950FC0BAB46B}" type="pres">
      <dgm:prSet presAssocID="{BD2A9264-77AA-49C3-9A2E-72FDD9D8DF8F}" presName="image" presStyleLbl="node0" presStyleIdx="2" presStyleCnt="6" custLinFactNeighborY="-129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D083852-F6EA-4A6A-B80E-572B717DD81A}" type="pres">
      <dgm:prSet presAssocID="{BD2A9264-77AA-49C3-9A2E-72FDD9D8DF8F}" presName="text" presStyleLbl="revTx" presStyleIdx="2" presStyleCnt="6">
        <dgm:presLayoutVars>
          <dgm:chPref val="3"/>
        </dgm:presLayoutVars>
      </dgm:prSet>
      <dgm:spPr/>
    </dgm:pt>
    <dgm:pt modelId="{C7A71EE6-8E05-474B-AD11-21912843E1B2}" type="pres">
      <dgm:prSet presAssocID="{BD2A9264-77AA-49C3-9A2E-72FDD9D8DF8F}" presName="hierChild2" presStyleCnt="0"/>
      <dgm:spPr/>
    </dgm:pt>
    <dgm:pt modelId="{1B102C5B-5C11-4929-AB6B-345CD8939F3D}" type="pres">
      <dgm:prSet presAssocID="{6185645D-1AB1-404B-9347-600E2721B5E5}" presName="hierRoot1" presStyleCnt="0"/>
      <dgm:spPr/>
    </dgm:pt>
    <dgm:pt modelId="{701A0E20-3718-4089-BF51-B0A2B3EF5DB8}" type="pres">
      <dgm:prSet presAssocID="{6185645D-1AB1-404B-9347-600E2721B5E5}" presName="composite" presStyleCnt="0"/>
      <dgm:spPr/>
    </dgm:pt>
    <dgm:pt modelId="{2D33BA64-CC0A-4FEF-BC07-3800831387F7}" type="pres">
      <dgm:prSet presAssocID="{6185645D-1AB1-404B-9347-600E2721B5E5}" presName="image" presStyleLbl="node0"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EF68061-8441-40D0-9A42-7072E501A918}" type="pres">
      <dgm:prSet presAssocID="{6185645D-1AB1-404B-9347-600E2721B5E5}" presName="text" presStyleLbl="revTx" presStyleIdx="3" presStyleCnt="6">
        <dgm:presLayoutVars>
          <dgm:chPref val="3"/>
        </dgm:presLayoutVars>
      </dgm:prSet>
      <dgm:spPr/>
    </dgm:pt>
    <dgm:pt modelId="{445A41AB-8B5B-44EF-9DFE-B1B0E2629396}" type="pres">
      <dgm:prSet presAssocID="{6185645D-1AB1-404B-9347-600E2721B5E5}" presName="hierChild2" presStyleCnt="0"/>
      <dgm:spPr/>
    </dgm:pt>
    <dgm:pt modelId="{819E05FD-11C2-4D0E-A09B-524E70DDDE31}" type="pres">
      <dgm:prSet presAssocID="{A5D655F5-34AE-4A58-B4C8-8C947C0C0D58}" presName="hierRoot1" presStyleCnt="0"/>
      <dgm:spPr/>
    </dgm:pt>
    <dgm:pt modelId="{35C4C457-6BD3-4215-82EC-CCE2EBE8229B}" type="pres">
      <dgm:prSet presAssocID="{A5D655F5-34AE-4A58-B4C8-8C947C0C0D58}" presName="composite" presStyleCnt="0"/>
      <dgm:spPr/>
    </dgm:pt>
    <dgm:pt modelId="{125E9F0B-F281-4197-9331-7AB7DEB27307}" type="pres">
      <dgm:prSet presAssocID="{A5D655F5-34AE-4A58-B4C8-8C947C0C0D58}" presName="image" presStyleLbl="node0"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4960754-CE64-4E0F-A91A-C1421414C74D}" type="pres">
      <dgm:prSet presAssocID="{A5D655F5-34AE-4A58-B4C8-8C947C0C0D58}" presName="text" presStyleLbl="revTx" presStyleIdx="4" presStyleCnt="6">
        <dgm:presLayoutVars>
          <dgm:chPref val="3"/>
        </dgm:presLayoutVars>
      </dgm:prSet>
      <dgm:spPr/>
    </dgm:pt>
    <dgm:pt modelId="{CEB55AA1-3D67-45D9-B79A-A28E4163CC4D}" type="pres">
      <dgm:prSet presAssocID="{A5D655F5-34AE-4A58-B4C8-8C947C0C0D58}" presName="hierChild2" presStyleCnt="0"/>
      <dgm:spPr/>
    </dgm:pt>
    <dgm:pt modelId="{D8A506BC-16F0-4026-9282-834771A8AB8C}" type="pres">
      <dgm:prSet presAssocID="{C35FCCA9-E2DF-4AEA-8B5F-9F4F6FA77CD8}" presName="hierRoot1" presStyleCnt="0"/>
      <dgm:spPr/>
    </dgm:pt>
    <dgm:pt modelId="{26700924-EC23-4AE7-8BD3-43CA971ACD0A}" type="pres">
      <dgm:prSet presAssocID="{C35FCCA9-E2DF-4AEA-8B5F-9F4F6FA77CD8}" presName="composite" presStyleCnt="0"/>
      <dgm:spPr/>
    </dgm:pt>
    <dgm:pt modelId="{469F90BF-D95B-457F-AF96-BDE674DBC4EC}" type="pres">
      <dgm:prSet presAssocID="{C35FCCA9-E2DF-4AEA-8B5F-9F4F6FA77CD8}" presName="image" presStyleLbl="node0"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0E58326-3390-4317-9BA0-B87ACB9EAADD}" type="pres">
      <dgm:prSet presAssocID="{C35FCCA9-E2DF-4AEA-8B5F-9F4F6FA77CD8}" presName="text" presStyleLbl="revTx" presStyleIdx="5" presStyleCnt="6">
        <dgm:presLayoutVars>
          <dgm:chPref val="3"/>
        </dgm:presLayoutVars>
      </dgm:prSet>
      <dgm:spPr/>
    </dgm:pt>
    <dgm:pt modelId="{DB28251F-7234-46C2-BE93-C9EDA036D2F4}" type="pres">
      <dgm:prSet presAssocID="{C35FCCA9-E2DF-4AEA-8B5F-9F4F6FA77CD8}" presName="hierChild2" presStyleCnt="0"/>
      <dgm:spPr/>
    </dgm:pt>
  </dgm:ptLst>
  <dgm:cxnLst>
    <dgm:cxn modelId="{B63EC818-A14B-4D82-8067-0573D3B6B570}" type="presOf" srcId="{C29FE61F-567A-4EC2-9384-B2A5E9C2E5C4}" destId="{7C146BFE-E73C-4D31-8762-44CCB1D70420}" srcOrd="0" destOrd="0" presId="urn:microsoft.com/office/officeart/2009/layout/CirclePictureHierarchy"/>
    <dgm:cxn modelId="{AF39881D-2694-41AF-BCF5-D7ADD9AE33B3}" type="presOf" srcId="{B31B3FC5-7214-41FA-AA3C-622DDBFB3ABD}" destId="{6E85943E-48DE-400C-98D1-B804A1069BA6}" srcOrd="0" destOrd="0" presId="urn:microsoft.com/office/officeart/2009/layout/CirclePictureHierarchy"/>
    <dgm:cxn modelId="{AF016623-887E-4355-ADF8-0DDFC0C1A4FA}" type="presOf" srcId="{C35FCCA9-E2DF-4AEA-8B5F-9F4F6FA77CD8}" destId="{20E58326-3390-4317-9BA0-B87ACB9EAADD}" srcOrd="0" destOrd="0" presId="urn:microsoft.com/office/officeart/2009/layout/CirclePictureHierarchy"/>
    <dgm:cxn modelId="{93420434-F035-4888-8CBF-37079228A178}" type="presOf" srcId="{BD2A9264-77AA-49C3-9A2E-72FDD9D8DF8F}" destId="{2D083852-F6EA-4A6A-B80E-572B717DD81A}" srcOrd="0" destOrd="0" presId="urn:microsoft.com/office/officeart/2009/layout/CirclePictureHierarchy"/>
    <dgm:cxn modelId="{AF02DC4C-7503-42B5-9F43-6AB40971CCB7}" srcId="{B2759B51-9906-4401-B048-481254D256C2}" destId="{C29FE61F-567A-4EC2-9384-B2A5E9C2E5C4}" srcOrd="1" destOrd="0" parTransId="{8B278D63-4563-4B2E-B16C-66821A31AF6E}" sibTransId="{4D806AB3-3DB0-4B3E-A7FA-5C7A74B1C1EF}"/>
    <dgm:cxn modelId="{91988253-7C84-4FE2-AB35-558115AA2B1F}" type="presOf" srcId="{B2759B51-9906-4401-B048-481254D256C2}" destId="{4B346DD3-EDEF-4011-9A83-7F6EF8E4E99B}" srcOrd="0" destOrd="0" presId="urn:microsoft.com/office/officeart/2009/layout/CirclePictureHierarchy"/>
    <dgm:cxn modelId="{EB154457-D772-41F9-83E6-4EEC22160C50}" type="presOf" srcId="{A5D655F5-34AE-4A58-B4C8-8C947C0C0D58}" destId="{04960754-CE64-4E0F-A91A-C1421414C74D}" srcOrd="0" destOrd="0" presId="urn:microsoft.com/office/officeart/2009/layout/CirclePictureHierarchy"/>
    <dgm:cxn modelId="{B1757E80-1F65-4D94-BD14-AFDB1361B4F8}" srcId="{B2759B51-9906-4401-B048-481254D256C2}" destId="{A5D655F5-34AE-4A58-B4C8-8C947C0C0D58}" srcOrd="4" destOrd="0" parTransId="{B3DC37D6-B7F8-453A-BAB9-D44A1C956468}" sibTransId="{7E342566-8528-4444-AB80-88BE3E8D7928}"/>
    <dgm:cxn modelId="{AF8DA1B0-F6E4-4D09-9BDE-FA3C5AD75C8F}" srcId="{B2759B51-9906-4401-B048-481254D256C2}" destId="{6185645D-1AB1-404B-9347-600E2721B5E5}" srcOrd="3" destOrd="0" parTransId="{7B55E29E-ABC2-4044-8830-D773BBF160DB}" sibTransId="{C46E3E39-AC79-408E-9625-E48351AA7B12}"/>
    <dgm:cxn modelId="{1ED393CE-8B17-44E4-A534-0E6BCD9DC296}" type="presOf" srcId="{6185645D-1AB1-404B-9347-600E2721B5E5}" destId="{AEF68061-8441-40D0-9A42-7072E501A918}" srcOrd="0" destOrd="0" presId="urn:microsoft.com/office/officeart/2009/layout/CirclePictureHierarchy"/>
    <dgm:cxn modelId="{2DDE86EF-6027-48E1-B3C7-460358DBA663}" srcId="{B2759B51-9906-4401-B048-481254D256C2}" destId="{B31B3FC5-7214-41FA-AA3C-622DDBFB3ABD}" srcOrd="0" destOrd="0" parTransId="{E26C6799-55B9-4C8E-A79D-EFC3B2876F00}" sibTransId="{A0EEF7B4-4839-4973-B10E-9A35AB8329A5}"/>
    <dgm:cxn modelId="{2068F0F4-A870-4FBF-B90E-522BB712BBF0}" srcId="{B2759B51-9906-4401-B048-481254D256C2}" destId="{BD2A9264-77AA-49C3-9A2E-72FDD9D8DF8F}" srcOrd="2" destOrd="0" parTransId="{129DC3B9-4486-42D6-92D2-AB1FEED83829}" sibTransId="{ADF6132C-7026-4492-9BD1-D4E3874660C8}"/>
    <dgm:cxn modelId="{831721F8-68D6-4A1C-977E-42A3BF90B99D}" srcId="{B2759B51-9906-4401-B048-481254D256C2}" destId="{C35FCCA9-E2DF-4AEA-8B5F-9F4F6FA77CD8}" srcOrd="5" destOrd="0" parTransId="{0146345B-3531-4FF6-9D27-F03F61DB14FB}" sibTransId="{384105E7-63BE-49C5-AD15-411043903551}"/>
    <dgm:cxn modelId="{973ED61A-694E-49EB-A525-3D1B0929CF74}" type="presParOf" srcId="{4B346DD3-EDEF-4011-9A83-7F6EF8E4E99B}" destId="{01A8190D-3457-487F-8C5E-473F79C7375C}" srcOrd="0" destOrd="0" presId="urn:microsoft.com/office/officeart/2009/layout/CirclePictureHierarchy"/>
    <dgm:cxn modelId="{1D061A85-D51F-490D-B13A-EFF987C304AE}" type="presParOf" srcId="{01A8190D-3457-487F-8C5E-473F79C7375C}" destId="{5002E368-A3FC-4EC3-9946-40961166FC39}" srcOrd="0" destOrd="0" presId="urn:microsoft.com/office/officeart/2009/layout/CirclePictureHierarchy"/>
    <dgm:cxn modelId="{4AEA41B8-3863-4521-9AE7-46E33BF9CAC3}" type="presParOf" srcId="{5002E368-A3FC-4EC3-9946-40961166FC39}" destId="{4BFA2C80-9216-4D69-9B36-F086B02E0888}" srcOrd="0" destOrd="0" presId="urn:microsoft.com/office/officeart/2009/layout/CirclePictureHierarchy"/>
    <dgm:cxn modelId="{56B364CE-3561-405A-BD52-3F6B2CB33B40}" type="presParOf" srcId="{5002E368-A3FC-4EC3-9946-40961166FC39}" destId="{6E85943E-48DE-400C-98D1-B804A1069BA6}" srcOrd="1" destOrd="0" presId="urn:microsoft.com/office/officeart/2009/layout/CirclePictureHierarchy"/>
    <dgm:cxn modelId="{8C029548-E799-4F3F-B31D-8A2405CCB258}" type="presParOf" srcId="{01A8190D-3457-487F-8C5E-473F79C7375C}" destId="{E9D957EB-1AAD-4BD5-B7C6-E3A2B46EC576}" srcOrd="1" destOrd="0" presId="urn:microsoft.com/office/officeart/2009/layout/CirclePictureHierarchy"/>
    <dgm:cxn modelId="{ABAFA128-3D41-4829-8648-C68D9D80317A}" type="presParOf" srcId="{4B346DD3-EDEF-4011-9A83-7F6EF8E4E99B}" destId="{C66A5576-D394-4634-AB04-7A6896E9B48C}" srcOrd="1" destOrd="0" presId="urn:microsoft.com/office/officeart/2009/layout/CirclePictureHierarchy"/>
    <dgm:cxn modelId="{569CA933-0076-4AE1-BB71-5E3599A329E6}" type="presParOf" srcId="{C66A5576-D394-4634-AB04-7A6896E9B48C}" destId="{13BE0A57-F392-456D-B2CB-9F2AE9DE29ED}" srcOrd="0" destOrd="0" presId="urn:microsoft.com/office/officeart/2009/layout/CirclePictureHierarchy"/>
    <dgm:cxn modelId="{ECEA0EA7-4E61-4B43-A424-98B81CCA0354}" type="presParOf" srcId="{13BE0A57-F392-456D-B2CB-9F2AE9DE29ED}" destId="{07021113-5FF2-4FCB-87EE-0C4EE72F349E}" srcOrd="0" destOrd="0" presId="urn:microsoft.com/office/officeart/2009/layout/CirclePictureHierarchy"/>
    <dgm:cxn modelId="{B72A2CB0-B5ED-444F-9120-416FD342179E}" type="presParOf" srcId="{13BE0A57-F392-456D-B2CB-9F2AE9DE29ED}" destId="{7C146BFE-E73C-4D31-8762-44CCB1D70420}" srcOrd="1" destOrd="0" presId="urn:microsoft.com/office/officeart/2009/layout/CirclePictureHierarchy"/>
    <dgm:cxn modelId="{8BFDA816-25E5-44FF-BFE8-4EDAF09C5CA6}" type="presParOf" srcId="{C66A5576-D394-4634-AB04-7A6896E9B48C}" destId="{9FD2521E-B145-481D-9B69-2405BFAB87A7}" srcOrd="1" destOrd="0" presId="urn:microsoft.com/office/officeart/2009/layout/CirclePictureHierarchy"/>
    <dgm:cxn modelId="{1147E93C-FC77-4E58-9491-0EC13819EE6C}" type="presParOf" srcId="{4B346DD3-EDEF-4011-9A83-7F6EF8E4E99B}" destId="{3081CFB6-2BCE-4FAE-8EA1-90CDB126CB9F}" srcOrd="2" destOrd="0" presId="urn:microsoft.com/office/officeart/2009/layout/CirclePictureHierarchy"/>
    <dgm:cxn modelId="{F2331E73-2B1B-4E67-AD3E-A5A2DA4BC5E6}" type="presParOf" srcId="{3081CFB6-2BCE-4FAE-8EA1-90CDB126CB9F}" destId="{6C06D572-CD53-41B4-A57F-5FEC0EA5CDF6}" srcOrd="0" destOrd="0" presId="urn:microsoft.com/office/officeart/2009/layout/CirclePictureHierarchy"/>
    <dgm:cxn modelId="{13A944A0-3666-4EE3-9E0E-82118F086BC3}" type="presParOf" srcId="{6C06D572-CD53-41B4-A57F-5FEC0EA5CDF6}" destId="{EC68D0C9-11C5-4CCA-AF39-950FC0BAB46B}" srcOrd="0" destOrd="0" presId="urn:microsoft.com/office/officeart/2009/layout/CirclePictureHierarchy"/>
    <dgm:cxn modelId="{A3E2E57B-E96B-491D-9BC3-4AF60FD4C61E}" type="presParOf" srcId="{6C06D572-CD53-41B4-A57F-5FEC0EA5CDF6}" destId="{2D083852-F6EA-4A6A-B80E-572B717DD81A}" srcOrd="1" destOrd="0" presId="urn:microsoft.com/office/officeart/2009/layout/CirclePictureHierarchy"/>
    <dgm:cxn modelId="{008CC7CB-D91B-425D-8B13-6831D1297F59}" type="presParOf" srcId="{3081CFB6-2BCE-4FAE-8EA1-90CDB126CB9F}" destId="{C7A71EE6-8E05-474B-AD11-21912843E1B2}" srcOrd="1" destOrd="0" presId="urn:microsoft.com/office/officeart/2009/layout/CirclePictureHierarchy"/>
    <dgm:cxn modelId="{F6D20DF9-5FD4-4A5F-AB22-6610F8F31567}" type="presParOf" srcId="{4B346DD3-EDEF-4011-9A83-7F6EF8E4E99B}" destId="{1B102C5B-5C11-4929-AB6B-345CD8939F3D}" srcOrd="3" destOrd="0" presId="urn:microsoft.com/office/officeart/2009/layout/CirclePictureHierarchy"/>
    <dgm:cxn modelId="{1E644D7F-73A0-4378-930A-ABA1DCDD003B}" type="presParOf" srcId="{1B102C5B-5C11-4929-AB6B-345CD8939F3D}" destId="{701A0E20-3718-4089-BF51-B0A2B3EF5DB8}" srcOrd="0" destOrd="0" presId="urn:microsoft.com/office/officeart/2009/layout/CirclePictureHierarchy"/>
    <dgm:cxn modelId="{CD0B7286-7340-442F-83A4-DA9D2AB2403F}" type="presParOf" srcId="{701A0E20-3718-4089-BF51-B0A2B3EF5DB8}" destId="{2D33BA64-CC0A-4FEF-BC07-3800831387F7}" srcOrd="0" destOrd="0" presId="urn:microsoft.com/office/officeart/2009/layout/CirclePictureHierarchy"/>
    <dgm:cxn modelId="{05838CF2-1D52-4A8B-9415-03E69C59DDCF}" type="presParOf" srcId="{701A0E20-3718-4089-BF51-B0A2B3EF5DB8}" destId="{AEF68061-8441-40D0-9A42-7072E501A918}" srcOrd="1" destOrd="0" presId="urn:microsoft.com/office/officeart/2009/layout/CirclePictureHierarchy"/>
    <dgm:cxn modelId="{622ECE40-03C7-440B-9744-9AA0CD1049BA}" type="presParOf" srcId="{1B102C5B-5C11-4929-AB6B-345CD8939F3D}" destId="{445A41AB-8B5B-44EF-9DFE-B1B0E2629396}" srcOrd="1" destOrd="0" presId="urn:microsoft.com/office/officeart/2009/layout/CirclePictureHierarchy"/>
    <dgm:cxn modelId="{7ED6959C-FFFB-4887-8FA2-FEA42F398E96}" type="presParOf" srcId="{4B346DD3-EDEF-4011-9A83-7F6EF8E4E99B}" destId="{819E05FD-11C2-4D0E-A09B-524E70DDDE31}" srcOrd="4" destOrd="0" presId="urn:microsoft.com/office/officeart/2009/layout/CirclePictureHierarchy"/>
    <dgm:cxn modelId="{84A96D3A-8629-4C39-82D5-D554A08B519A}" type="presParOf" srcId="{819E05FD-11C2-4D0E-A09B-524E70DDDE31}" destId="{35C4C457-6BD3-4215-82EC-CCE2EBE8229B}" srcOrd="0" destOrd="0" presId="urn:microsoft.com/office/officeart/2009/layout/CirclePictureHierarchy"/>
    <dgm:cxn modelId="{961E38F2-EFA6-450C-88A6-4B3798CDAD14}" type="presParOf" srcId="{35C4C457-6BD3-4215-82EC-CCE2EBE8229B}" destId="{125E9F0B-F281-4197-9331-7AB7DEB27307}" srcOrd="0" destOrd="0" presId="urn:microsoft.com/office/officeart/2009/layout/CirclePictureHierarchy"/>
    <dgm:cxn modelId="{F68E6C33-F95B-4794-993E-903BC99D161A}" type="presParOf" srcId="{35C4C457-6BD3-4215-82EC-CCE2EBE8229B}" destId="{04960754-CE64-4E0F-A91A-C1421414C74D}" srcOrd="1" destOrd="0" presId="urn:microsoft.com/office/officeart/2009/layout/CirclePictureHierarchy"/>
    <dgm:cxn modelId="{BE6DDED2-B429-4D03-80EE-99E07501AD68}" type="presParOf" srcId="{819E05FD-11C2-4D0E-A09B-524E70DDDE31}" destId="{CEB55AA1-3D67-45D9-B79A-A28E4163CC4D}" srcOrd="1" destOrd="0" presId="urn:microsoft.com/office/officeart/2009/layout/CirclePictureHierarchy"/>
    <dgm:cxn modelId="{AAED6421-50D2-4E26-8CAF-06AB7560A79E}" type="presParOf" srcId="{4B346DD3-EDEF-4011-9A83-7F6EF8E4E99B}" destId="{D8A506BC-16F0-4026-9282-834771A8AB8C}" srcOrd="5" destOrd="0" presId="urn:microsoft.com/office/officeart/2009/layout/CirclePictureHierarchy"/>
    <dgm:cxn modelId="{4E187730-8D7A-4EF4-B815-A234500A84F9}" type="presParOf" srcId="{D8A506BC-16F0-4026-9282-834771A8AB8C}" destId="{26700924-EC23-4AE7-8BD3-43CA971ACD0A}" srcOrd="0" destOrd="0" presId="urn:microsoft.com/office/officeart/2009/layout/CirclePictureHierarchy"/>
    <dgm:cxn modelId="{BB0AE029-38D4-4ECB-B887-95D5347EFFD1}" type="presParOf" srcId="{26700924-EC23-4AE7-8BD3-43CA971ACD0A}" destId="{469F90BF-D95B-457F-AF96-BDE674DBC4EC}" srcOrd="0" destOrd="0" presId="urn:microsoft.com/office/officeart/2009/layout/CirclePictureHierarchy"/>
    <dgm:cxn modelId="{47E8FFB0-874F-4107-8B5E-B9CC029C9716}" type="presParOf" srcId="{26700924-EC23-4AE7-8BD3-43CA971ACD0A}" destId="{20E58326-3390-4317-9BA0-B87ACB9EAADD}" srcOrd="1" destOrd="0" presId="urn:microsoft.com/office/officeart/2009/layout/CirclePictureHierarchy"/>
    <dgm:cxn modelId="{3643B152-521B-462E-96CF-F05726C2F66C}" type="presParOf" srcId="{D8A506BC-16F0-4026-9282-834771A8AB8C}" destId="{DB28251F-7234-46C2-BE93-C9EDA036D2F4}"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59B51-9906-4401-B048-481254D256C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B31B3FC5-7214-41FA-AA3C-622DDBFB3ABD}">
      <dgm:prSet phldrT="[Text]"/>
      <dgm:spPr/>
      <dgm:t>
        <a:bodyPr/>
        <a:lstStyle/>
        <a:p>
          <a:r>
            <a:rPr lang="en-IN" dirty="0"/>
            <a:t>D/2</a:t>
          </a:r>
        </a:p>
      </dgm:t>
    </dgm:pt>
    <dgm:pt modelId="{E26C6799-55B9-4C8E-A79D-EFC3B2876F00}" type="parTrans" cxnId="{2DDE86EF-6027-48E1-B3C7-460358DBA663}">
      <dgm:prSet/>
      <dgm:spPr/>
      <dgm:t>
        <a:bodyPr/>
        <a:lstStyle/>
        <a:p>
          <a:endParaRPr lang="en-IN"/>
        </a:p>
      </dgm:t>
    </dgm:pt>
    <dgm:pt modelId="{A0EEF7B4-4839-4973-B10E-9A35AB8329A5}" type="sibTrans" cxnId="{2DDE86EF-6027-48E1-B3C7-460358DBA663}">
      <dgm:prSet/>
      <dgm:spPr/>
      <dgm:t>
        <a:bodyPr/>
        <a:lstStyle/>
        <a:p>
          <a:endParaRPr lang="en-IN"/>
        </a:p>
      </dgm:t>
    </dgm:pt>
    <dgm:pt modelId="{C29FE61F-567A-4EC2-9384-B2A5E9C2E5C4}">
      <dgm:prSet phldrT="[Text]"/>
      <dgm:spPr/>
      <dgm:t>
        <a:bodyPr/>
        <a:lstStyle/>
        <a:p>
          <a:r>
            <a:rPr lang="en-IN" dirty="0"/>
            <a:t>O/2</a:t>
          </a:r>
        </a:p>
      </dgm:t>
    </dgm:pt>
    <dgm:pt modelId="{8B278D63-4563-4B2E-B16C-66821A31AF6E}" type="parTrans" cxnId="{AF02DC4C-7503-42B5-9F43-6AB40971CCB7}">
      <dgm:prSet/>
      <dgm:spPr/>
      <dgm:t>
        <a:bodyPr/>
        <a:lstStyle/>
        <a:p>
          <a:endParaRPr lang="en-IN"/>
        </a:p>
      </dgm:t>
    </dgm:pt>
    <dgm:pt modelId="{4D806AB3-3DB0-4B3E-A7FA-5C7A74B1C1EF}" type="sibTrans" cxnId="{AF02DC4C-7503-42B5-9F43-6AB40971CCB7}">
      <dgm:prSet/>
      <dgm:spPr/>
      <dgm:t>
        <a:bodyPr/>
        <a:lstStyle/>
        <a:p>
          <a:endParaRPr lang="en-IN"/>
        </a:p>
      </dgm:t>
    </dgm:pt>
    <dgm:pt modelId="{BD2A9264-77AA-49C3-9A2E-72FDD9D8DF8F}">
      <dgm:prSet phldrT="[Text]"/>
      <dgm:spPr/>
      <dgm:t>
        <a:bodyPr/>
        <a:lstStyle/>
        <a:p>
          <a:r>
            <a:rPr lang="en-IN" dirty="0"/>
            <a:t>C&amp;E/2</a:t>
          </a:r>
        </a:p>
      </dgm:t>
    </dgm:pt>
    <dgm:pt modelId="{129DC3B9-4486-42D6-92D2-AB1FEED83829}" type="parTrans" cxnId="{2068F0F4-A870-4FBF-B90E-522BB712BBF0}">
      <dgm:prSet/>
      <dgm:spPr/>
      <dgm:t>
        <a:bodyPr/>
        <a:lstStyle/>
        <a:p>
          <a:endParaRPr lang="en-IN"/>
        </a:p>
      </dgm:t>
    </dgm:pt>
    <dgm:pt modelId="{ADF6132C-7026-4492-9BD1-D4E3874660C8}" type="sibTrans" cxnId="{2068F0F4-A870-4FBF-B90E-522BB712BBF0}">
      <dgm:prSet/>
      <dgm:spPr/>
      <dgm:t>
        <a:bodyPr/>
        <a:lstStyle/>
        <a:p>
          <a:endParaRPr lang="en-IN"/>
        </a:p>
      </dgm:t>
    </dgm:pt>
    <dgm:pt modelId="{6185645D-1AB1-404B-9347-600E2721B5E5}">
      <dgm:prSet phldrT="[Text]"/>
      <dgm:spPr/>
      <dgm:t>
        <a:bodyPr/>
        <a:lstStyle/>
        <a:p>
          <a:r>
            <a:rPr lang="en-IN" dirty="0"/>
            <a:t>C/1</a:t>
          </a:r>
        </a:p>
      </dgm:t>
    </dgm:pt>
    <dgm:pt modelId="{7B55E29E-ABC2-4044-8830-D773BBF160DB}" type="parTrans" cxnId="{AF8DA1B0-F6E4-4D09-9BDE-FA3C5AD75C8F}">
      <dgm:prSet/>
      <dgm:spPr/>
      <dgm:t>
        <a:bodyPr/>
        <a:lstStyle/>
        <a:p>
          <a:endParaRPr lang="en-IN"/>
        </a:p>
      </dgm:t>
    </dgm:pt>
    <dgm:pt modelId="{C46E3E39-AC79-408E-9625-E48351AA7B12}" type="sibTrans" cxnId="{AF8DA1B0-F6E4-4D09-9BDE-FA3C5AD75C8F}">
      <dgm:prSet/>
      <dgm:spPr/>
      <dgm:t>
        <a:bodyPr/>
        <a:lstStyle/>
        <a:p>
          <a:endParaRPr lang="en-IN"/>
        </a:p>
      </dgm:t>
    </dgm:pt>
    <dgm:pt modelId="{A5D655F5-34AE-4A58-B4C8-8C947C0C0D58}">
      <dgm:prSet phldrT="[Text]"/>
      <dgm:spPr/>
      <dgm:t>
        <a:bodyPr/>
        <a:lstStyle/>
        <a:p>
          <a:r>
            <a:rPr lang="en-IN" dirty="0"/>
            <a:t>M&amp;I/2</a:t>
          </a:r>
        </a:p>
      </dgm:t>
    </dgm:pt>
    <dgm:pt modelId="{B3DC37D6-B7F8-453A-BAB9-D44A1C956468}" type="parTrans" cxnId="{B1757E80-1F65-4D94-BD14-AFDB1361B4F8}">
      <dgm:prSet/>
      <dgm:spPr/>
      <dgm:t>
        <a:bodyPr/>
        <a:lstStyle/>
        <a:p>
          <a:endParaRPr lang="en-IN"/>
        </a:p>
      </dgm:t>
    </dgm:pt>
    <dgm:pt modelId="{7E342566-8528-4444-AB80-88BE3E8D7928}" type="sibTrans" cxnId="{B1757E80-1F65-4D94-BD14-AFDB1361B4F8}">
      <dgm:prSet/>
      <dgm:spPr/>
      <dgm:t>
        <a:bodyPr/>
        <a:lstStyle/>
        <a:p>
          <a:endParaRPr lang="en-IN"/>
        </a:p>
      </dgm:t>
    </dgm:pt>
    <dgm:pt modelId="{C35FCCA9-E2DF-4AEA-8B5F-9F4F6FA77CD8}">
      <dgm:prSet phldrT="[Text]"/>
      <dgm:spPr/>
      <dgm:t>
        <a:bodyPr/>
        <a:lstStyle/>
        <a:p>
          <a:r>
            <a:rPr lang="en-IN" dirty="0"/>
            <a:t>M</a:t>
          </a:r>
        </a:p>
      </dgm:t>
    </dgm:pt>
    <dgm:pt modelId="{0146345B-3531-4FF6-9D27-F03F61DB14FB}" type="parTrans" cxnId="{831721F8-68D6-4A1C-977E-42A3BF90B99D}">
      <dgm:prSet/>
      <dgm:spPr/>
      <dgm:t>
        <a:bodyPr/>
        <a:lstStyle/>
        <a:p>
          <a:endParaRPr lang="en-IN"/>
        </a:p>
      </dgm:t>
    </dgm:pt>
    <dgm:pt modelId="{384105E7-63BE-49C5-AD15-411043903551}" type="sibTrans" cxnId="{831721F8-68D6-4A1C-977E-42A3BF90B99D}">
      <dgm:prSet/>
      <dgm:spPr/>
      <dgm:t>
        <a:bodyPr/>
        <a:lstStyle/>
        <a:p>
          <a:endParaRPr lang="en-IN"/>
        </a:p>
      </dgm:t>
    </dgm:pt>
    <dgm:pt modelId="{58E43D25-C4D6-45ED-97AB-2B481B741CA0}">
      <dgm:prSet phldrT="[Text]"/>
      <dgm:spPr/>
      <dgm:t>
        <a:bodyPr/>
        <a:lstStyle/>
        <a:p>
          <a:r>
            <a:rPr lang="en-IN" dirty="0"/>
            <a:t>E/1</a:t>
          </a:r>
        </a:p>
      </dgm:t>
    </dgm:pt>
    <dgm:pt modelId="{896A0159-8092-47EC-ABDC-4512DECA41C8}" type="parTrans" cxnId="{3EF267E4-EFED-4D5D-85A2-B02DEA711579}">
      <dgm:prSet/>
      <dgm:spPr/>
      <dgm:t>
        <a:bodyPr/>
        <a:lstStyle/>
        <a:p>
          <a:endParaRPr lang="en-IN"/>
        </a:p>
      </dgm:t>
    </dgm:pt>
    <dgm:pt modelId="{9EA24E25-7304-4671-8801-3A876FEF267B}" type="sibTrans" cxnId="{3EF267E4-EFED-4D5D-85A2-B02DEA711579}">
      <dgm:prSet/>
      <dgm:spPr/>
      <dgm:t>
        <a:bodyPr/>
        <a:lstStyle/>
        <a:p>
          <a:endParaRPr lang="en-IN"/>
        </a:p>
      </dgm:t>
    </dgm:pt>
    <dgm:pt modelId="{E452BBAF-1E64-44A7-8B32-37D1BA0D41E2}">
      <dgm:prSet phldrT="[Text]"/>
      <dgm:spPr/>
      <dgm:t>
        <a:bodyPr/>
        <a:lstStyle/>
        <a:p>
          <a:r>
            <a:rPr lang="en-IN" dirty="0"/>
            <a:t>I/1</a:t>
          </a:r>
        </a:p>
      </dgm:t>
    </dgm:pt>
    <dgm:pt modelId="{D56C0682-BB42-4AB3-8C28-5FC862111D16}" type="parTrans" cxnId="{B1DF339B-08F8-44AB-8A82-3FCCEFE69A83}">
      <dgm:prSet/>
      <dgm:spPr/>
      <dgm:t>
        <a:bodyPr/>
        <a:lstStyle/>
        <a:p>
          <a:endParaRPr lang="en-IN"/>
        </a:p>
      </dgm:t>
    </dgm:pt>
    <dgm:pt modelId="{D13AB30C-D1D6-444D-9953-03D9139C96FC}" type="sibTrans" cxnId="{B1DF339B-08F8-44AB-8A82-3FCCEFE69A83}">
      <dgm:prSet/>
      <dgm:spPr/>
      <dgm:t>
        <a:bodyPr/>
        <a:lstStyle/>
        <a:p>
          <a:endParaRPr lang="en-IN"/>
        </a:p>
      </dgm:t>
    </dgm:pt>
    <dgm:pt modelId="{4B346DD3-EDEF-4011-9A83-7F6EF8E4E99B}" type="pres">
      <dgm:prSet presAssocID="{B2759B51-9906-4401-B048-481254D256C2}" presName="hierChild1" presStyleCnt="0">
        <dgm:presLayoutVars>
          <dgm:chPref val="1"/>
          <dgm:dir/>
          <dgm:animOne val="branch"/>
          <dgm:animLvl val="lvl"/>
          <dgm:resizeHandles/>
        </dgm:presLayoutVars>
      </dgm:prSet>
      <dgm:spPr/>
    </dgm:pt>
    <dgm:pt modelId="{01A8190D-3457-487F-8C5E-473F79C7375C}" type="pres">
      <dgm:prSet presAssocID="{B31B3FC5-7214-41FA-AA3C-622DDBFB3ABD}" presName="hierRoot1" presStyleCnt="0"/>
      <dgm:spPr/>
    </dgm:pt>
    <dgm:pt modelId="{5002E368-A3FC-4EC3-9946-40961166FC39}" type="pres">
      <dgm:prSet presAssocID="{B31B3FC5-7214-41FA-AA3C-622DDBFB3ABD}" presName="composite" presStyleCnt="0"/>
      <dgm:spPr/>
    </dgm:pt>
    <dgm:pt modelId="{4BFA2C80-9216-4D69-9B36-F086B02E0888}" type="pres">
      <dgm:prSet presAssocID="{B31B3FC5-7214-41FA-AA3C-622DDBFB3ABD}" presName="image" presStyleLbl="node0" presStyleIdx="0" presStyleCnt="4" custLinFactNeighborX="-11708" custLinFactNeighborY="4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85943E-48DE-400C-98D1-B804A1069BA6}" type="pres">
      <dgm:prSet presAssocID="{B31B3FC5-7214-41FA-AA3C-622DDBFB3ABD}" presName="text" presStyleLbl="revTx" presStyleIdx="0" presStyleCnt="8">
        <dgm:presLayoutVars>
          <dgm:chPref val="3"/>
        </dgm:presLayoutVars>
      </dgm:prSet>
      <dgm:spPr/>
    </dgm:pt>
    <dgm:pt modelId="{E9D957EB-1AAD-4BD5-B7C6-E3A2B46EC576}" type="pres">
      <dgm:prSet presAssocID="{B31B3FC5-7214-41FA-AA3C-622DDBFB3ABD}" presName="hierChild2" presStyleCnt="0"/>
      <dgm:spPr/>
    </dgm:pt>
    <dgm:pt modelId="{C66A5576-D394-4634-AB04-7A6896E9B48C}" type="pres">
      <dgm:prSet presAssocID="{C29FE61F-567A-4EC2-9384-B2A5E9C2E5C4}" presName="hierRoot1" presStyleCnt="0"/>
      <dgm:spPr/>
    </dgm:pt>
    <dgm:pt modelId="{13BE0A57-F392-456D-B2CB-9F2AE9DE29ED}" type="pres">
      <dgm:prSet presAssocID="{C29FE61F-567A-4EC2-9384-B2A5E9C2E5C4}" presName="composite" presStyleCnt="0"/>
      <dgm:spPr/>
    </dgm:pt>
    <dgm:pt modelId="{07021113-5FF2-4FCB-87EE-0C4EE72F349E}" type="pres">
      <dgm:prSet presAssocID="{C29FE61F-567A-4EC2-9384-B2A5E9C2E5C4}" presName="image" presStyleLbl="node0"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C146BFE-E73C-4D31-8762-44CCB1D70420}" type="pres">
      <dgm:prSet presAssocID="{C29FE61F-567A-4EC2-9384-B2A5E9C2E5C4}" presName="text" presStyleLbl="revTx" presStyleIdx="1" presStyleCnt="8">
        <dgm:presLayoutVars>
          <dgm:chPref val="3"/>
        </dgm:presLayoutVars>
      </dgm:prSet>
      <dgm:spPr/>
    </dgm:pt>
    <dgm:pt modelId="{9FD2521E-B145-481D-9B69-2405BFAB87A7}" type="pres">
      <dgm:prSet presAssocID="{C29FE61F-567A-4EC2-9384-B2A5E9C2E5C4}" presName="hierChild2" presStyleCnt="0"/>
      <dgm:spPr/>
    </dgm:pt>
    <dgm:pt modelId="{3081CFB6-2BCE-4FAE-8EA1-90CDB126CB9F}" type="pres">
      <dgm:prSet presAssocID="{BD2A9264-77AA-49C3-9A2E-72FDD9D8DF8F}" presName="hierRoot1" presStyleCnt="0"/>
      <dgm:spPr/>
    </dgm:pt>
    <dgm:pt modelId="{6C06D572-CD53-41B4-A57F-5FEC0EA5CDF6}" type="pres">
      <dgm:prSet presAssocID="{BD2A9264-77AA-49C3-9A2E-72FDD9D8DF8F}" presName="composite" presStyleCnt="0"/>
      <dgm:spPr/>
    </dgm:pt>
    <dgm:pt modelId="{EC68D0C9-11C5-4CCA-AF39-950FC0BAB46B}" type="pres">
      <dgm:prSet presAssocID="{BD2A9264-77AA-49C3-9A2E-72FDD9D8DF8F}" presName="image" presStyleLbl="node0" presStyleIdx="2" presStyleCnt="4" custLinFactNeighborY="-129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D083852-F6EA-4A6A-B80E-572B717DD81A}" type="pres">
      <dgm:prSet presAssocID="{BD2A9264-77AA-49C3-9A2E-72FDD9D8DF8F}" presName="text" presStyleLbl="revTx" presStyleIdx="2" presStyleCnt="8">
        <dgm:presLayoutVars>
          <dgm:chPref val="3"/>
        </dgm:presLayoutVars>
      </dgm:prSet>
      <dgm:spPr/>
    </dgm:pt>
    <dgm:pt modelId="{C7A71EE6-8E05-474B-AD11-21912843E1B2}" type="pres">
      <dgm:prSet presAssocID="{BD2A9264-77AA-49C3-9A2E-72FDD9D8DF8F}" presName="hierChild2" presStyleCnt="0"/>
      <dgm:spPr/>
    </dgm:pt>
    <dgm:pt modelId="{26BC0EE7-4668-4782-9A7D-A4BDA8DB7553}" type="pres">
      <dgm:prSet presAssocID="{7B55E29E-ABC2-4044-8830-D773BBF160DB}" presName="Name10" presStyleLbl="parChTrans1D2" presStyleIdx="0" presStyleCnt="4"/>
      <dgm:spPr/>
    </dgm:pt>
    <dgm:pt modelId="{E8BF5D23-F158-46FA-A3AC-1185AA12C91A}" type="pres">
      <dgm:prSet presAssocID="{6185645D-1AB1-404B-9347-600E2721B5E5}" presName="hierRoot2" presStyleCnt="0"/>
      <dgm:spPr/>
    </dgm:pt>
    <dgm:pt modelId="{1502769D-75B1-48FA-9C1E-4DC6820AE6E8}" type="pres">
      <dgm:prSet presAssocID="{6185645D-1AB1-404B-9347-600E2721B5E5}" presName="composite2" presStyleCnt="0"/>
      <dgm:spPr/>
    </dgm:pt>
    <dgm:pt modelId="{3E9E3028-F1B6-4F63-A254-063ED02EFF74}" type="pres">
      <dgm:prSet presAssocID="{6185645D-1AB1-404B-9347-600E2721B5E5}" presName="image2" presStyleLbl="node2"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1C5A2FA-AC03-4F09-B736-275A55616799}" type="pres">
      <dgm:prSet presAssocID="{6185645D-1AB1-404B-9347-600E2721B5E5}" presName="text2" presStyleLbl="revTx" presStyleIdx="3" presStyleCnt="8">
        <dgm:presLayoutVars>
          <dgm:chPref val="3"/>
        </dgm:presLayoutVars>
      </dgm:prSet>
      <dgm:spPr/>
    </dgm:pt>
    <dgm:pt modelId="{4DF9C7DD-39D6-4D2B-8AB4-F7C3F391A811}" type="pres">
      <dgm:prSet presAssocID="{6185645D-1AB1-404B-9347-600E2721B5E5}" presName="hierChild3" presStyleCnt="0"/>
      <dgm:spPr/>
    </dgm:pt>
    <dgm:pt modelId="{F455DE06-EA43-4B7B-B468-6ACE827AE661}" type="pres">
      <dgm:prSet presAssocID="{896A0159-8092-47EC-ABDC-4512DECA41C8}" presName="Name10" presStyleLbl="parChTrans1D2" presStyleIdx="1" presStyleCnt="4"/>
      <dgm:spPr/>
    </dgm:pt>
    <dgm:pt modelId="{08A66A1F-FA5B-4D82-BF5E-370A76B60677}" type="pres">
      <dgm:prSet presAssocID="{58E43D25-C4D6-45ED-97AB-2B481B741CA0}" presName="hierRoot2" presStyleCnt="0"/>
      <dgm:spPr/>
    </dgm:pt>
    <dgm:pt modelId="{DD2D4373-A423-47C1-8EBA-940C272807CC}" type="pres">
      <dgm:prSet presAssocID="{58E43D25-C4D6-45ED-97AB-2B481B741CA0}" presName="composite2" presStyleCnt="0"/>
      <dgm:spPr/>
    </dgm:pt>
    <dgm:pt modelId="{9241BBCF-4AC4-40F6-8B85-879EC336D20C}" type="pres">
      <dgm:prSet presAssocID="{58E43D25-C4D6-45ED-97AB-2B481B741CA0}" presName="image2" presStyleLbl="node2"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CF5C90C-E317-4390-98F9-96F067E6E8A5}" type="pres">
      <dgm:prSet presAssocID="{58E43D25-C4D6-45ED-97AB-2B481B741CA0}" presName="text2" presStyleLbl="revTx" presStyleIdx="4" presStyleCnt="8">
        <dgm:presLayoutVars>
          <dgm:chPref val="3"/>
        </dgm:presLayoutVars>
      </dgm:prSet>
      <dgm:spPr/>
    </dgm:pt>
    <dgm:pt modelId="{E3BD58C8-9610-4739-AC92-9A756312613C}" type="pres">
      <dgm:prSet presAssocID="{58E43D25-C4D6-45ED-97AB-2B481B741CA0}" presName="hierChild3" presStyleCnt="0"/>
      <dgm:spPr/>
    </dgm:pt>
    <dgm:pt modelId="{819E05FD-11C2-4D0E-A09B-524E70DDDE31}" type="pres">
      <dgm:prSet presAssocID="{A5D655F5-34AE-4A58-B4C8-8C947C0C0D58}" presName="hierRoot1" presStyleCnt="0"/>
      <dgm:spPr/>
    </dgm:pt>
    <dgm:pt modelId="{35C4C457-6BD3-4215-82EC-CCE2EBE8229B}" type="pres">
      <dgm:prSet presAssocID="{A5D655F5-34AE-4A58-B4C8-8C947C0C0D58}" presName="composite" presStyleCnt="0"/>
      <dgm:spPr/>
    </dgm:pt>
    <dgm:pt modelId="{125E9F0B-F281-4197-9331-7AB7DEB27307}" type="pres">
      <dgm:prSet presAssocID="{A5D655F5-34AE-4A58-B4C8-8C947C0C0D58}" presName="image" presStyleLbl="node0"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4960754-CE64-4E0F-A91A-C1421414C74D}" type="pres">
      <dgm:prSet presAssocID="{A5D655F5-34AE-4A58-B4C8-8C947C0C0D58}" presName="text" presStyleLbl="revTx" presStyleIdx="5" presStyleCnt="8">
        <dgm:presLayoutVars>
          <dgm:chPref val="3"/>
        </dgm:presLayoutVars>
      </dgm:prSet>
      <dgm:spPr/>
    </dgm:pt>
    <dgm:pt modelId="{CEB55AA1-3D67-45D9-B79A-A28E4163CC4D}" type="pres">
      <dgm:prSet presAssocID="{A5D655F5-34AE-4A58-B4C8-8C947C0C0D58}" presName="hierChild2" presStyleCnt="0"/>
      <dgm:spPr/>
    </dgm:pt>
    <dgm:pt modelId="{A529E63B-1DAB-4D34-9817-7DDA0B6C8329}" type="pres">
      <dgm:prSet presAssocID="{0146345B-3531-4FF6-9D27-F03F61DB14FB}" presName="Name10" presStyleLbl="parChTrans1D2" presStyleIdx="2" presStyleCnt="4"/>
      <dgm:spPr/>
    </dgm:pt>
    <dgm:pt modelId="{6ECC4B4C-D7DE-46B3-9FCE-ED548EFBAA59}" type="pres">
      <dgm:prSet presAssocID="{C35FCCA9-E2DF-4AEA-8B5F-9F4F6FA77CD8}" presName="hierRoot2" presStyleCnt="0"/>
      <dgm:spPr/>
    </dgm:pt>
    <dgm:pt modelId="{2BED091F-9A9C-4EC8-A366-6890FDE716DF}" type="pres">
      <dgm:prSet presAssocID="{C35FCCA9-E2DF-4AEA-8B5F-9F4F6FA77CD8}" presName="composite2" presStyleCnt="0"/>
      <dgm:spPr/>
    </dgm:pt>
    <dgm:pt modelId="{E96163D6-07BA-41C5-B20C-FB09C45807FD}" type="pres">
      <dgm:prSet presAssocID="{C35FCCA9-E2DF-4AEA-8B5F-9F4F6FA77CD8}" presName="image2" presStyleLbl="node2"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1F3DCC-BB33-416B-9644-9C5523D292E4}" type="pres">
      <dgm:prSet presAssocID="{C35FCCA9-E2DF-4AEA-8B5F-9F4F6FA77CD8}" presName="text2" presStyleLbl="revTx" presStyleIdx="6" presStyleCnt="8">
        <dgm:presLayoutVars>
          <dgm:chPref val="3"/>
        </dgm:presLayoutVars>
      </dgm:prSet>
      <dgm:spPr/>
    </dgm:pt>
    <dgm:pt modelId="{F9FD5269-7A08-4B51-ADDC-E451C7525D39}" type="pres">
      <dgm:prSet presAssocID="{C35FCCA9-E2DF-4AEA-8B5F-9F4F6FA77CD8}" presName="hierChild3" presStyleCnt="0"/>
      <dgm:spPr/>
    </dgm:pt>
    <dgm:pt modelId="{A116C434-5180-4ED8-806B-F3080016543C}" type="pres">
      <dgm:prSet presAssocID="{D56C0682-BB42-4AB3-8C28-5FC862111D16}" presName="Name10" presStyleLbl="parChTrans1D2" presStyleIdx="3" presStyleCnt="4"/>
      <dgm:spPr/>
    </dgm:pt>
    <dgm:pt modelId="{CFFDFE57-354C-4438-85FC-945BCC8C8CB9}" type="pres">
      <dgm:prSet presAssocID="{E452BBAF-1E64-44A7-8B32-37D1BA0D41E2}" presName="hierRoot2" presStyleCnt="0"/>
      <dgm:spPr/>
    </dgm:pt>
    <dgm:pt modelId="{DDFE98E3-AAB6-4C15-8ACC-ECB6F455DEAC}" type="pres">
      <dgm:prSet presAssocID="{E452BBAF-1E64-44A7-8B32-37D1BA0D41E2}" presName="composite2" presStyleCnt="0"/>
      <dgm:spPr/>
    </dgm:pt>
    <dgm:pt modelId="{66B6F80B-F5D4-4DC2-AEA4-C5262A211E4F}" type="pres">
      <dgm:prSet presAssocID="{E452BBAF-1E64-44A7-8B32-37D1BA0D41E2}" presName="image2" presStyleLbl="node2"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8CB1FE0-37D6-4F76-9052-22E7D15B2535}" type="pres">
      <dgm:prSet presAssocID="{E452BBAF-1E64-44A7-8B32-37D1BA0D41E2}" presName="text2" presStyleLbl="revTx" presStyleIdx="7" presStyleCnt="8">
        <dgm:presLayoutVars>
          <dgm:chPref val="3"/>
        </dgm:presLayoutVars>
      </dgm:prSet>
      <dgm:spPr/>
    </dgm:pt>
    <dgm:pt modelId="{7117AB74-8FDA-477B-A1EB-E9D21E9910FB}" type="pres">
      <dgm:prSet presAssocID="{E452BBAF-1E64-44A7-8B32-37D1BA0D41E2}" presName="hierChild3" presStyleCnt="0"/>
      <dgm:spPr/>
    </dgm:pt>
  </dgm:ptLst>
  <dgm:cxnLst>
    <dgm:cxn modelId="{B63EC818-A14B-4D82-8067-0573D3B6B570}" type="presOf" srcId="{C29FE61F-567A-4EC2-9384-B2A5E9C2E5C4}" destId="{7C146BFE-E73C-4D31-8762-44CCB1D70420}" srcOrd="0" destOrd="0" presId="urn:microsoft.com/office/officeart/2009/layout/CirclePictureHierarchy"/>
    <dgm:cxn modelId="{AF39881D-2694-41AF-BCF5-D7ADD9AE33B3}" type="presOf" srcId="{B31B3FC5-7214-41FA-AA3C-622DDBFB3ABD}" destId="{6E85943E-48DE-400C-98D1-B804A1069BA6}" srcOrd="0" destOrd="0" presId="urn:microsoft.com/office/officeart/2009/layout/CirclePictureHierarchy"/>
    <dgm:cxn modelId="{DF53FE2D-5790-4A55-AD71-3F33F1D1E53B}" type="presOf" srcId="{7B55E29E-ABC2-4044-8830-D773BBF160DB}" destId="{26BC0EE7-4668-4782-9A7D-A4BDA8DB7553}" srcOrd="0" destOrd="0" presId="urn:microsoft.com/office/officeart/2009/layout/CirclePictureHierarchy"/>
    <dgm:cxn modelId="{93420434-F035-4888-8CBF-37079228A178}" type="presOf" srcId="{BD2A9264-77AA-49C3-9A2E-72FDD9D8DF8F}" destId="{2D083852-F6EA-4A6A-B80E-572B717DD81A}" srcOrd="0" destOrd="0" presId="urn:microsoft.com/office/officeart/2009/layout/CirclePictureHierarchy"/>
    <dgm:cxn modelId="{DD74B445-C7A5-41ED-A9DB-5BA7B62DE70E}" type="presOf" srcId="{E452BBAF-1E64-44A7-8B32-37D1BA0D41E2}" destId="{C8CB1FE0-37D6-4F76-9052-22E7D15B2535}" srcOrd="0" destOrd="0" presId="urn:microsoft.com/office/officeart/2009/layout/CirclePictureHierarchy"/>
    <dgm:cxn modelId="{FF61D065-32CB-4DCC-80D9-B0869672FDCF}" type="presOf" srcId="{0146345B-3531-4FF6-9D27-F03F61DB14FB}" destId="{A529E63B-1DAB-4D34-9817-7DDA0B6C8329}" srcOrd="0" destOrd="0" presId="urn:microsoft.com/office/officeart/2009/layout/CirclePictureHierarchy"/>
    <dgm:cxn modelId="{ECE85168-04DD-4CE9-B1DC-77982B5F827E}" type="presOf" srcId="{C35FCCA9-E2DF-4AEA-8B5F-9F4F6FA77CD8}" destId="{BD1F3DCC-BB33-416B-9644-9C5523D292E4}" srcOrd="0" destOrd="0" presId="urn:microsoft.com/office/officeart/2009/layout/CirclePictureHierarchy"/>
    <dgm:cxn modelId="{AF02DC4C-7503-42B5-9F43-6AB40971CCB7}" srcId="{B2759B51-9906-4401-B048-481254D256C2}" destId="{C29FE61F-567A-4EC2-9384-B2A5E9C2E5C4}" srcOrd="1" destOrd="0" parTransId="{8B278D63-4563-4B2E-B16C-66821A31AF6E}" sibTransId="{4D806AB3-3DB0-4B3E-A7FA-5C7A74B1C1EF}"/>
    <dgm:cxn modelId="{91988253-7C84-4FE2-AB35-558115AA2B1F}" type="presOf" srcId="{B2759B51-9906-4401-B048-481254D256C2}" destId="{4B346DD3-EDEF-4011-9A83-7F6EF8E4E99B}" srcOrd="0" destOrd="0" presId="urn:microsoft.com/office/officeart/2009/layout/CirclePictureHierarchy"/>
    <dgm:cxn modelId="{EB154457-D772-41F9-83E6-4EEC22160C50}" type="presOf" srcId="{A5D655F5-34AE-4A58-B4C8-8C947C0C0D58}" destId="{04960754-CE64-4E0F-A91A-C1421414C74D}" srcOrd="0" destOrd="0" presId="urn:microsoft.com/office/officeart/2009/layout/CirclePictureHierarchy"/>
    <dgm:cxn modelId="{B1757E80-1F65-4D94-BD14-AFDB1361B4F8}" srcId="{B2759B51-9906-4401-B048-481254D256C2}" destId="{A5D655F5-34AE-4A58-B4C8-8C947C0C0D58}" srcOrd="3" destOrd="0" parTransId="{B3DC37D6-B7F8-453A-BAB9-D44A1C956468}" sibTransId="{7E342566-8528-4444-AB80-88BE3E8D7928}"/>
    <dgm:cxn modelId="{46DD3E8D-7596-48F4-986E-CA804CFA70C9}" type="presOf" srcId="{D56C0682-BB42-4AB3-8C28-5FC862111D16}" destId="{A116C434-5180-4ED8-806B-F3080016543C}" srcOrd="0" destOrd="0" presId="urn:microsoft.com/office/officeart/2009/layout/CirclePictureHierarchy"/>
    <dgm:cxn modelId="{B1DF339B-08F8-44AB-8A82-3FCCEFE69A83}" srcId="{A5D655F5-34AE-4A58-B4C8-8C947C0C0D58}" destId="{E452BBAF-1E64-44A7-8B32-37D1BA0D41E2}" srcOrd="1" destOrd="0" parTransId="{D56C0682-BB42-4AB3-8C28-5FC862111D16}" sibTransId="{D13AB30C-D1D6-444D-9953-03D9139C96FC}"/>
    <dgm:cxn modelId="{AF8DA1B0-F6E4-4D09-9BDE-FA3C5AD75C8F}" srcId="{BD2A9264-77AA-49C3-9A2E-72FDD9D8DF8F}" destId="{6185645D-1AB1-404B-9347-600E2721B5E5}" srcOrd="0" destOrd="0" parTransId="{7B55E29E-ABC2-4044-8830-D773BBF160DB}" sibTransId="{C46E3E39-AC79-408E-9625-E48351AA7B12}"/>
    <dgm:cxn modelId="{4F1ABCB5-6F1E-42AB-97DC-C616D6C438BD}" type="presOf" srcId="{6185645D-1AB1-404B-9347-600E2721B5E5}" destId="{21C5A2FA-AC03-4F09-B736-275A55616799}" srcOrd="0" destOrd="0" presId="urn:microsoft.com/office/officeart/2009/layout/CirclePictureHierarchy"/>
    <dgm:cxn modelId="{7A8FBBCF-6078-4428-8409-168670255EC5}" type="presOf" srcId="{896A0159-8092-47EC-ABDC-4512DECA41C8}" destId="{F455DE06-EA43-4B7B-B468-6ACE827AE661}" srcOrd="0" destOrd="0" presId="urn:microsoft.com/office/officeart/2009/layout/CirclePictureHierarchy"/>
    <dgm:cxn modelId="{3EF267E4-EFED-4D5D-85A2-B02DEA711579}" srcId="{BD2A9264-77AA-49C3-9A2E-72FDD9D8DF8F}" destId="{58E43D25-C4D6-45ED-97AB-2B481B741CA0}" srcOrd="1" destOrd="0" parTransId="{896A0159-8092-47EC-ABDC-4512DECA41C8}" sibTransId="{9EA24E25-7304-4671-8801-3A876FEF267B}"/>
    <dgm:cxn modelId="{2DDE86EF-6027-48E1-B3C7-460358DBA663}" srcId="{B2759B51-9906-4401-B048-481254D256C2}" destId="{B31B3FC5-7214-41FA-AA3C-622DDBFB3ABD}" srcOrd="0" destOrd="0" parTransId="{E26C6799-55B9-4C8E-A79D-EFC3B2876F00}" sibTransId="{A0EEF7B4-4839-4973-B10E-9A35AB8329A5}"/>
    <dgm:cxn modelId="{2068F0F4-A870-4FBF-B90E-522BB712BBF0}" srcId="{B2759B51-9906-4401-B048-481254D256C2}" destId="{BD2A9264-77AA-49C3-9A2E-72FDD9D8DF8F}" srcOrd="2" destOrd="0" parTransId="{129DC3B9-4486-42D6-92D2-AB1FEED83829}" sibTransId="{ADF6132C-7026-4492-9BD1-D4E3874660C8}"/>
    <dgm:cxn modelId="{831721F8-68D6-4A1C-977E-42A3BF90B99D}" srcId="{A5D655F5-34AE-4A58-B4C8-8C947C0C0D58}" destId="{C35FCCA9-E2DF-4AEA-8B5F-9F4F6FA77CD8}" srcOrd="0" destOrd="0" parTransId="{0146345B-3531-4FF6-9D27-F03F61DB14FB}" sibTransId="{384105E7-63BE-49C5-AD15-411043903551}"/>
    <dgm:cxn modelId="{ECC028FC-EF8D-4A27-89C5-7FBB82DB6D81}" type="presOf" srcId="{58E43D25-C4D6-45ED-97AB-2B481B741CA0}" destId="{1CF5C90C-E317-4390-98F9-96F067E6E8A5}" srcOrd="0" destOrd="0" presId="urn:microsoft.com/office/officeart/2009/layout/CirclePictureHierarchy"/>
    <dgm:cxn modelId="{973ED61A-694E-49EB-A525-3D1B0929CF74}" type="presParOf" srcId="{4B346DD3-EDEF-4011-9A83-7F6EF8E4E99B}" destId="{01A8190D-3457-487F-8C5E-473F79C7375C}" srcOrd="0" destOrd="0" presId="urn:microsoft.com/office/officeart/2009/layout/CirclePictureHierarchy"/>
    <dgm:cxn modelId="{1D061A85-D51F-490D-B13A-EFF987C304AE}" type="presParOf" srcId="{01A8190D-3457-487F-8C5E-473F79C7375C}" destId="{5002E368-A3FC-4EC3-9946-40961166FC39}" srcOrd="0" destOrd="0" presId="urn:microsoft.com/office/officeart/2009/layout/CirclePictureHierarchy"/>
    <dgm:cxn modelId="{4AEA41B8-3863-4521-9AE7-46E33BF9CAC3}" type="presParOf" srcId="{5002E368-A3FC-4EC3-9946-40961166FC39}" destId="{4BFA2C80-9216-4D69-9B36-F086B02E0888}" srcOrd="0" destOrd="0" presId="urn:microsoft.com/office/officeart/2009/layout/CirclePictureHierarchy"/>
    <dgm:cxn modelId="{56B364CE-3561-405A-BD52-3F6B2CB33B40}" type="presParOf" srcId="{5002E368-A3FC-4EC3-9946-40961166FC39}" destId="{6E85943E-48DE-400C-98D1-B804A1069BA6}" srcOrd="1" destOrd="0" presId="urn:microsoft.com/office/officeart/2009/layout/CirclePictureHierarchy"/>
    <dgm:cxn modelId="{8C029548-E799-4F3F-B31D-8A2405CCB258}" type="presParOf" srcId="{01A8190D-3457-487F-8C5E-473F79C7375C}" destId="{E9D957EB-1AAD-4BD5-B7C6-E3A2B46EC576}" srcOrd="1" destOrd="0" presId="urn:microsoft.com/office/officeart/2009/layout/CirclePictureHierarchy"/>
    <dgm:cxn modelId="{ABAFA128-3D41-4829-8648-C68D9D80317A}" type="presParOf" srcId="{4B346DD3-EDEF-4011-9A83-7F6EF8E4E99B}" destId="{C66A5576-D394-4634-AB04-7A6896E9B48C}" srcOrd="1" destOrd="0" presId="urn:microsoft.com/office/officeart/2009/layout/CirclePictureHierarchy"/>
    <dgm:cxn modelId="{569CA933-0076-4AE1-BB71-5E3599A329E6}" type="presParOf" srcId="{C66A5576-D394-4634-AB04-7A6896E9B48C}" destId="{13BE0A57-F392-456D-B2CB-9F2AE9DE29ED}" srcOrd="0" destOrd="0" presId="urn:microsoft.com/office/officeart/2009/layout/CirclePictureHierarchy"/>
    <dgm:cxn modelId="{ECEA0EA7-4E61-4B43-A424-98B81CCA0354}" type="presParOf" srcId="{13BE0A57-F392-456D-B2CB-9F2AE9DE29ED}" destId="{07021113-5FF2-4FCB-87EE-0C4EE72F349E}" srcOrd="0" destOrd="0" presId="urn:microsoft.com/office/officeart/2009/layout/CirclePictureHierarchy"/>
    <dgm:cxn modelId="{B72A2CB0-B5ED-444F-9120-416FD342179E}" type="presParOf" srcId="{13BE0A57-F392-456D-B2CB-9F2AE9DE29ED}" destId="{7C146BFE-E73C-4D31-8762-44CCB1D70420}" srcOrd="1" destOrd="0" presId="urn:microsoft.com/office/officeart/2009/layout/CirclePictureHierarchy"/>
    <dgm:cxn modelId="{8BFDA816-25E5-44FF-BFE8-4EDAF09C5CA6}" type="presParOf" srcId="{C66A5576-D394-4634-AB04-7A6896E9B48C}" destId="{9FD2521E-B145-481D-9B69-2405BFAB87A7}" srcOrd="1" destOrd="0" presId="urn:microsoft.com/office/officeart/2009/layout/CirclePictureHierarchy"/>
    <dgm:cxn modelId="{1147E93C-FC77-4E58-9491-0EC13819EE6C}" type="presParOf" srcId="{4B346DD3-EDEF-4011-9A83-7F6EF8E4E99B}" destId="{3081CFB6-2BCE-4FAE-8EA1-90CDB126CB9F}" srcOrd="2" destOrd="0" presId="urn:microsoft.com/office/officeart/2009/layout/CirclePictureHierarchy"/>
    <dgm:cxn modelId="{F2331E73-2B1B-4E67-AD3E-A5A2DA4BC5E6}" type="presParOf" srcId="{3081CFB6-2BCE-4FAE-8EA1-90CDB126CB9F}" destId="{6C06D572-CD53-41B4-A57F-5FEC0EA5CDF6}" srcOrd="0" destOrd="0" presId="urn:microsoft.com/office/officeart/2009/layout/CirclePictureHierarchy"/>
    <dgm:cxn modelId="{13A944A0-3666-4EE3-9E0E-82118F086BC3}" type="presParOf" srcId="{6C06D572-CD53-41B4-A57F-5FEC0EA5CDF6}" destId="{EC68D0C9-11C5-4CCA-AF39-950FC0BAB46B}" srcOrd="0" destOrd="0" presId="urn:microsoft.com/office/officeart/2009/layout/CirclePictureHierarchy"/>
    <dgm:cxn modelId="{A3E2E57B-E96B-491D-9BC3-4AF60FD4C61E}" type="presParOf" srcId="{6C06D572-CD53-41B4-A57F-5FEC0EA5CDF6}" destId="{2D083852-F6EA-4A6A-B80E-572B717DD81A}" srcOrd="1" destOrd="0" presId="urn:microsoft.com/office/officeart/2009/layout/CirclePictureHierarchy"/>
    <dgm:cxn modelId="{008CC7CB-D91B-425D-8B13-6831D1297F59}" type="presParOf" srcId="{3081CFB6-2BCE-4FAE-8EA1-90CDB126CB9F}" destId="{C7A71EE6-8E05-474B-AD11-21912843E1B2}" srcOrd="1" destOrd="0" presId="urn:microsoft.com/office/officeart/2009/layout/CirclePictureHierarchy"/>
    <dgm:cxn modelId="{3EE48B2F-1C14-4F7C-A71D-BD05A4420DD8}" type="presParOf" srcId="{C7A71EE6-8E05-474B-AD11-21912843E1B2}" destId="{26BC0EE7-4668-4782-9A7D-A4BDA8DB7553}" srcOrd="0" destOrd="0" presId="urn:microsoft.com/office/officeart/2009/layout/CirclePictureHierarchy"/>
    <dgm:cxn modelId="{027891B2-4447-47C7-A3CC-E51721CEE18D}" type="presParOf" srcId="{C7A71EE6-8E05-474B-AD11-21912843E1B2}" destId="{E8BF5D23-F158-46FA-A3AC-1185AA12C91A}" srcOrd="1" destOrd="0" presId="urn:microsoft.com/office/officeart/2009/layout/CirclePictureHierarchy"/>
    <dgm:cxn modelId="{A19F70B8-B8EE-4418-9D3F-7A5737AC14C8}" type="presParOf" srcId="{E8BF5D23-F158-46FA-A3AC-1185AA12C91A}" destId="{1502769D-75B1-48FA-9C1E-4DC6820AE6E8}" srcOrd="0" destOrd="0" presId="urn:microsoft.com/office/officeart/2009/layout/CirclePictureHierarchy"/>
    <dgm:cxn modelId="{27B8C221-C1F4-4F84-8B39-3592416B7974}" type="presParOf" srcId="{1502769D-75B1-48FA-9C1E-4DC6820AE6E8}" destId="{3E9E3028-F1B6-4F63-A254-063ED02EFF74}" srcOrd="0" destOrd="0" presId="urn:microsoft.com/office/officeart/2009/layout/CirclePictureHierarchy"/>
    <dgm:cxn modelId="{03B29F90-0E2E-48E9-AFEA-7F3FCE7E7BF1}" type="presParOf" srcId="{1502769D-75B1-48FA-9C1E-4DC6820AE6E8}" destId="{21C5A2FA-AC03-4F09-B736-275A55616799}" srcOrd="1" destOrd="0" presId="urn:microsoft.com/office/officeart/2009/layout/CirclePictureHierarchy"/>
    <dgm:cxn modelId="{ECD9B5B5-2BD5-4346-A529-DA9E9078B483}" type="presParOf" srcId="{E8BF5D23-F158-46FA-A3AC-1185AA12C91A}" destId="{4DF9C7DD-39D6-4D2B-8AB4-F7C3F391A811}" srcOrd="1" destOrd="0" presId="urn:microsoft.com/office/officeart/2009/layout/CirclePictureHierarchy"/>
    <dgm:cxn modelId="{034F8496-1550-44A6-AC54-74E7D6A82C7A}" type="presParOf" srcId="{C7A71EE6-8E05-474B-AD11-21912843E1B2}" destId="{F455DE06-EA43-4B7B-B468-6ACE827AE661}" srcOrd="2" destOrd="0" presId="urn:microsoft.com/office/officeart/2009/layout/CirclePictureHierarchy"/>
    <dgm:cxn modelId="{09F48054-97C0-4B62-979B-EB3563B535EF}" type="presParOf" srcId="{C7A71EE6-8E05-474B-AD11-21912843E1B2}" destId="{08A66A1F-FA5B-4D82-BF5E-370A76B60677}" srcOrd="3" destOrd="0" presId="urn:microsoft.com/office/officeart/2009/layout/CirclePictureHierarchy"/>
    <dgm:cxn modelId="{3F41E871-229F-4806-8608-6CBE992A8D3C}" type="presParOf" srcId="{08A66A1F-FA5B-4D82-BF5E-370A76B60677}" destId="{DD2D4373-A423-47C1-8EBA-940C272807CC}" srcOrd="0" destOrd="0" presId="urn:microsoft.com/office/officeart/2009/layout/CirclePictureHierarchy"/>
    <dgm:cxn modelId="{D20705B8-B45B-43EA-AFCE-3845B9D30EA2}" type="presParOf" srcId="{DD2D4373-A423-47C1-8EBA-940C272807CC}" destId="{9241BBCF-4AC4-40F6-8B85-879EC336D20C}" srcOrd="0" destOrd="0" presId="urn:microsoft.com/office/officeart/2009/layout/CirclePictureHierarchy"/>
    <dgm:cxn modelId="{1A2B1CE2-0DEE-4C5D-A477-B1B4A456FC68}" type="presParOf" srcId="{DD2D4373-A423-47C1-8EBA-940C272807CC}" destId="{1CF5C90C-E317-4390-98F9-96F067E6E8A5}" srcOrd="1" destOrd="0" presId="urn:microsoft.com/office/officeart/2009/layout/CirclePictureHierarchy"/>
    <dgm:cxn modelId="{ADF458D3-83AB-404B-B578-3121BF1AAFF9}" type="presParOf" srcId="{08A66A1F-FA5B-4D82-BF5E-370A76B60677}" destId="{E3BD58C8-9610-4739-AC92-9A756312613C}" srcOrd="1" destOrd="0" presId="urn:microsoft.com/office/officeart/2009/layout/CirclePictureHierarchy"/>
    <dgm:cxn modelId="{7ED6959C-FFFB-4887-8FA2-FEA42F398E96}" type="presParOf" srcId="{4B346DD3-EDEF-4011-9A83-7F6EF8E4E99B}" destId="{819E05FD-11C2-4D0E-A09B-524E70DDDE31}" srcOrd="3" destOrd="0" presId="urn:microsoft.com/office/officeart/2009/layout/CirclePictureHierarchy"/>
    <dgm:cxn modelId="{84A96D3A-8629-4C39-82D5-D554A08B519A}" type="presParOf" srcId="{819E05FD-11C2-4D0E-A09B-524E70DDDE31}" destId="{35C4C457-6BD3-4215-82EC-CCE2EBE8229B}" srcOrd="0" destOrd="0" presId="urn:microsoft.com/office/officeart/2009/layout/CirclePictureHierarchy"/>
    <dgm:cxn modelId="{961E38F2-EFA6-450C-88A6-4B3798CDAD14}" type="presParOf" srcId="{35C4C457-6BD3-4215-82EC-CCE2EBE8229B}" destId="{125E9F0B-F281-4197-9331-7AB7DEB27307}" srcOrd="0" destOrd="0" presId="urn:microsoft.com/office/officeart/2009/layout/CirclePictureHierarchy"/>
    <dgm:cxn modelId="{F68E6C33-F95B-4794-993E-903BC99D161A}" type="presParOf" srcId="{35C4C457-6BD3-4215-82EC-CCE2EBE8229B}" destId="{04960754-CE64-4E0F-A91A-C1421414C74D}" srcOrd="1" destOrd="0" presId="urn:microsoft.com/office/officeart/2009/layout/CirclePictureHierarchy"/>
    <dgm:cxn modelId="{BE6DDED2-B429-4D03-80EE-99E07501AD68}" type="presParOf" srcId="{819E05FD-11C2-4D0E-A09B-524E70DDDE31}" destId="{CEB55AA1-3D67-45D9-B79A-A28E4163CC4D}" srcOrd="1" destOrd="0" presId="urn:microsoft.com/office/officeart/2009/layout/CirclePictureHierarchy"/>
    <dgm:cxn modelId="{701C9F17-0231-4A6E-8AA3-EBF918515DEF}" type="presParOf" srcId="{CEB55AA1-3D67-45D9-B79A-A28E4163CC4D}" destId="{A529E63B-1DAB-4D34-9817-7DDA0B6C8329}" srcOrd="0" destOrd="0" presId="urn:microsoft.com/office/officeart/2009/layout/CirclePictureHierarchy"/>
    <dgm:cxn modelId="{1AE466D2-5792-402C-B77D-7D3D00C01009}" type="presParOf" srcId="{CEB55AA1-3D67-45D9-B79A-A28E4163CC4D}" destId="{6ECC4B4C-D7DE-46B3-9FCE-ED548EFBAA59}" srcOrd="1" destOrd="0" presId="urn:microsoft.com/office/officeart/2009/layout/CirclePictureHierarchy"/>
    <dgm:cxn modelId="{6656C095-925B-4D53-B9DE-0A8295FC941C}" type="presParOf" srcId="{6ECC4B4C-D7DE-46B3-9FCE-ED548EFBAA59}" destId="{2BED091F-9A9C-4EC8-A366-6890FDE716DF}" srcOrd="0" destOrd="0" presId="urn:microsoft.com/office/officeart/2009/layout/CirclePictureHierarchy"/>
    <dgm:cxn modelId="{AF6E3516-FEEE-43C6-9386-1DBC81238EF1}" type="presParOf" srcId="{2BED091F-9A9C-4EC8-A366-6890FDE716DF}" destId="{E96163D6-07BA-41C5-B20C-FB09C45807FD}" srcOrd="0" destOrd="0" presId="urn:microsoft.com/office/officeart/2009/layout/CirclePictureHierarchy"/>
    <dgm:cxn modelId="{A13C91D5-AD22-451E-B083-37B68DB9BAA2}" type="presParOf" srcId="{2BED091F-9A9C-4EC8-A366-6890FDE716DF}" destId="{BD1F3DCC-BB33-416B-9644-9C5523D292E4}" srcOrd="1" destOrd="0" presId="urn:microsoft.com/office/officeart/2009/layout/CirclePictureHierarchy"/>
    <dgm:cxn modelId="{37F0AFAD-AB61-44AC-9CBE-D16041DDA2CF}" type="presParOf" srcId="{6ECC4B4C-D7DE-46B3-9FCE-ED548EFBAA59}" destId="{F9FD5269-7A08-4B51-ADDC-E451C7525D39}" srcOrd="1" destOrd="0" presId="urn:microsoft.com/office/officeart/2009/layout/CirclePictureHierarchy"/>
    <dgm:cxn modelId="{8DE503DC-FB91-4D4D-A0C3-689F20AF68C3}" type="presParOf" srcId="{CEB55AA1-3D67-45D9-B79A-A28E4163CC4D}" destId="{A116C434-5180-4ED8-806B-F3080016543C}" srcOrd="2" destOrd="0" presId="urn:microsoft.com/office/officeart/2009/layout/CirclePictureHierarchy"/>
    <dgm:cxn modelId="{8E6928F4-0FBF-4A90-9ECC-5980D5B61F29}" type="presParOf" srcId="{CEB55AA1-3D67-45D9-B79A-A28E4163CC4D}" destId="{CFFDFE57-354C-4438-85FC-945BCC8C8CB9}" srcOrd="3" destOrd="0" presId="urn:microsoft.com/office/officeart/2009/layout/CirclePictureHierarchy"/>
    <dgm:cxn modelId="{239B699C-44CD-440B-B9C1-DB1AA219D86C}" type="presParOf" srcId="{CFFDFE57-354C-4438-85FC-945BCC8C8CB9}" destId="{DDFE98E3-AAB6-4C15-8ACC-ECB6F455DEAC}" srcOrd="0" destOrd="0" presId="urn:microsoft.com/office/officeart/2009/layout/CirclePictureHierarchy"/>
    <dgm:cxn modelId="{CEC22C68-339C-4730-98DC-3D17341AA3E5}" type="presParOf" srcId="{DDFE98E3-AAB6-4C15-8ACC-ECB6F455DEAC}" destId="{66B6F80B-F5D4-4DC2-AEA4-C5262A211E4F}" srcOrd="0" destOrd="0" presId="urn:microsoft.com/office/officeart/2009/layout/CirclePictureHierarchy"/>
    <dgm:cxn modelId="{2FC24B90-8A66-4E82-95EB-E633CBF7BAF8}" type="presParOf" srcId="{DDFE98E3-AAB6-4C15-8ACC-ECB6F455DEAC}" destId="{C8CB1FE0-37D6-4F76-9052-22E7D15B2535}" srcOrd="1" destOrd="0" presId="urn:microsoft.com/office/officeart/2009/layout/CirclePictureHierarchy"/>
    <dgm:cxn modelId="{82979DDE-0990-4597-9695-FFB0FCFC94A2}" type="presParOf" srcId="{CFFDFE57-354C-4438-85FC-945BCC8C8CB9}" destId="{7117AB74-8FDA-477B-A1EB-E9D21E9910FB}" srcOrd="1" destOrd="0" presId="urn:microsoft.com/office/officeart/2009/layout/CirclePicture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59B51-9906-4401-B048-481254D256C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B31B3FC5-7214-41FA-AA3C-622DDBFB3ABD}">
      <dgm:prSet phldrT="[Text]"/>
      <dgm:spPr/>
      <dgm:t>
        <a:bodyPr/>
        <a:lstStyle/>
        <a:p>
          <a:r>
            <a:rPr lang="en-IN" dirty="0"/>
            <a:t>D&amp;O/4</a:t>
          </a:r>
        </a:p>
      </dgm:t>
    </dgm:pt>
    <dgm:pt modelId="{E26C6799-55B9-4C8E-A79D-EFC3B2876F00}" type="parTrans" cxnId="{2DDE86EF-6027-48E1-B3C7-460358DBA663}">
      <dgm:prSet/>
      <dgm:spPr/>
      <dgm:t>
        <a:bodyPr/>
        <a:lstStyle/>
        <a:p>
          <a:endParaRPr lang="en-IN"/>
        </a:p>
      </dgm:t>
    </dgm:pt>
    <dgm:pt modelId="{A0EEF7B4-4839-4973-B10E-9A35AB8329A5}" type="sibTrans" cxnId="{2DDE86EF-6027-48E1-B3C7-460358DBA663}">
      <dgm:prSet/>
      <dgm:spPr/>
      <dgm:t>
        <a:bodyPr/>
        <a:lstStyle/>
        <a:p>
          <a:endParaRPr lang="en-IN"/>
        </a:p>
      </dgm:t>
    </dgm:pt>
    <dgm:pt modelId="{C29FE61F-567A-4EC2-9384-B2A5E9C2E5C4}">
      <dgm:prSet phldrT="[Text]"/>
      <dgm:spPr/>
      <dgm:t>
        <a:bodyPr/>
        <a:lstStyle/>
        <a:p>
          <a:r>
            <a:rPr lang="en-IN" dirty="0"/>
            <a:t>D/2</a:t>
          </a:r>
        </a:p>
      </dgm:t>
    </dgm:pt>
    <dgm:pt modelId="{8B278D63-4563-4B2E-B16C-66821A31AF6E}" type="parTrans" cxnId="{AF02DC4C-7503-42B5-9F43-6AB40971CCB7}">
      <dgm:prSet/>
      <dgm:spPr/>
      <dgm:t>
        <a:bodyPr/>
        <a:lstStyle/>
        <a:p>
          <a:endParaRPr lang="en-IN"/>
        </a:p>
      </dgm:t>
    </dgm:pt>
    <dgm:pt modelId="{4D806AB3-3DB0-4B3E-A7FA-5C7A74B1C1EF}" type="sibTrans" cxnId="{AF02DC4C-7503-42B5-9F43-6AB40971CCB7}">
      <dgm:prSet/>
      <dgm:spPr/>
      <dgm:t>
        <a:bodyPr/>
        <a:lstStyle/>
        <a:p>
          <a:endParaRPr lang="en-IN"/>
        </a:p>
      </dgm:t>
    </dgm:pt>
    <dgm:pt modelId="{BD2A9264-77AA-49C3-9A2E-72FDD9D8DF8F}">
      <dgm:prSet phldrT="[Text]"/>
      <dgm:spPr/>
      <dgm:t>
        <a:bodyPr/>
        <a:lstStyle/>
        <a:p>
          <a:r>
            <a:rPr lang="en-IN" dirty="0"/>
            <a:t>(C&amp;E) &amp; (M&amp;I)/4</a:t>
          </a:r>
        </a:p>
      </dgm:t>
    </dgm:pt>
    <dgm:pt modelId="{129DC3B9-4486-42D6-92D2-AB1FEED83829}" type="parTrans" cxnId="{2068F0F4-A870-4FBF-B90E-522BB712BBF0}">
      <dgm:prSet/>
      <dgm:spPr/>
      <dgm:t>
        <a:bodyPr/>
        <a:lstStyle/>
        <a:p>
          <a:endParaRPr lang="en-IN"/>
        </a:p>
      </dgm:t>
    </dgm:pt>
    <dgm:pt modelId="{ADF6132C-7026-4492-9BD1-D4E3874660C8}" type="sibTrans" cxnId="{2068F0F4-A870-4FBF-B90E-522BB712BBF0}">
      <dgm:prSet/>
      <dgm:spPr/>
      <dgm:t>
        <a:bodyPr/>
        <a:lstStyle/>
        <a:p>
          <a:endParaRPr lang="en-IN"/>
        </a:p>
      </dgm:t>
    </dgm:pt>
    <dgm:pt modelId="{6185645D-1AB1-404B-9347-600E2721B5E5}">
      <dgm:prSet phldrT="[Text]"/>
      <dgm:spPr/>
      <dgm:t>
        <a:bodyPr/>
        <a:lstStyle/>
        <a:p>
          <a:r>
            <a:rPr lang="en-IN" dirty="0"/>
            <a:t>C&amp;E/2</a:t>
          </a:r>
        </a:p>
      </dgm:t>
    </dgm:pt>
    <dgm:pt modelId="{7B55E29E-ABC2-4044-8830-D773BBF160DB}" type="parTrans" cxnId="{AF8DA1B0-F6E4-4D09-9BDE-FA3C5AD75C8F}">
      <dgm:prSet/>
      <dgm:spPr/>
      <dgm:t>
        <a:bodyPr/>
        <a:lstStyle/>
        <a:p>
          <a:endParaRPr lang="en-IN"/>
        </a:p>
      </dgm:t>
    </dgm:pt>
    <dgm:pt modelId="{C46E3E39-AC79-408E-9625-E48351AA7B12}" type="sibTrans" cxnId="{AF8DA1B0-F6E4-4D09-9BDE-FA3C5AD75C8F}">
      <dgm:prSet/>
      <dgm:spPr/>
      <dgm:t>
        <a:bodyPr/>
        <a:lstStyle/>
        <a:p>
          <a:endParaRPr lang="en-IN"/>
        </a:p>
      </dgm:t>
    </dgm:pt>
    <dgm:pt modelId="{A5D655F5-34AE-4A58-B4C8-8C947C0C0D58}">
      <dgm:prSet phldrT="[Text]"/>
      <dgm:spPr/>
      <dgm:t>
        <a:bodyPr/>
        <a:lstStyle/>
        <a:p>
          <a:r>
            <a:rPr lang="en-IN" dirty="0"/>
            <a:t>M/1</a:t>
          </a:r>
        </a:p>
      </dgm:t>
    </dgm:pt>
    <dgm:pt modelId="{B3DC37D6-B7F8-453A-BAB9-D44A1C956468}" type="parTrans" cxnId="{B1757E80-1F65-4D94-BD14-AFDB1361B4F8}">
      <dgm:prSet/>
      <dgm:spPr/>
      <dgm:t>
        <a:bodyPr/>
        <a:lstStyle/>
        <a:p>
          <a:endParaRPr lang="en-IN"/>
        </a:p>
      </dgm:t>
    </dgm:pt>
    <dgm:pt modelId="{7E342566-8528-4444-AB80-88BE3E8D7928}" type="sibTrans" cxnId="{B1757E80-1F65-4D94-BD14-AFDB1361B4F8}">
      <dgm:prSet/>
      <dgm:spPr/>
      <dgm:t>
        <a:bodyPr/>
        <a:lstStyle/>
        <a:p>
          <a:endParaRPr lang="en-IN"/>
        </a:p>
      </dgm:t>
    </dgm:pt>
    <dgm:pt modelId="{58E43D25-C4D6-45ED-97AB-2B481B741CA0}">
      <dgm:prSet phldrT="[Text]"/>
      <dgm:spPr/>
      <dgm:t>
        <a:bodyPr/>
        <a:lstStyle/>
        <a:p>
          <a:r>
            <a:rPr lang="en-IN" dirty="0"/>
            <a:t>M&amp;I/2</a:t>
          </a:r>
        </a:p>
      </dgm:t>
    </dgm:pt>
    <dgm:pt modelId="{896A0159-8092-47EC-ABDC-4512DECA41C8}" type="parTrans" cxnId="{3EF267E4-EFED-4D5D-85A2-B02DEA711579}">
      <dgm:prSet/>
      <dgm:spPr/>
      <dgm:t>
        <a:bodyPr/>
        <a:lstStyle/>
        <a:p>
          <a:endParaRPr lang="en-IN"/>
        </a:p>
      </dgm:t>
    </dgm:pt>
    <dgm:pt modelId="{9EA24E25-7304-4671-8801-3A876FEF267B}" type="sibTrans" cxnId="{3EF267E4-EFED-4D5D-85A2-B02DEA711579}">
      <dgm:prSet/>
      <dgm:spPr/>
      <dgm:t>
        <a:bodyPr/>
        <a:lstStyle/>
        <a:p>
          <a:endParaRPr lang="en-IN"/>
        </a:p>
      </dgm:t>
    </dgm:pt>
    <dgm:pt modelId="{E452BBAF-1E64-44A7-8B32-37D1BA0D41E2}">
      <dgm:prSet phldrT="[Text]"/>
      <dgm:spPr/>
      <dgm:t>
        <a:bodyPr/>
        <a:lstStyle/>
        <a:p>
          <a:r>
            <a:rPr lang="en-IN" dirty="0"/>
            <a:t>I/1</a:t>
          </a:r>
        </a:p>
      </dgm:t>
    </dgm:pt>
    <dgm:pt modelId="{D56C0682-BB42-4AB3-8C28-5FC862111D16}" type="parTrans" cxnId="{B1DF339B-08F8-44AB-8A82-3FCCEFE69A83}">
      <dgm:prSet/>
      <dgm:spPr/>
      <dgm:t>
        <a:bodyPr/>
        <a:lstStyle/>
        <a:p>
          <a:endParaRPr lang="en-IN"/>
        </a:p>
      </dgm:t>
    </dgm:pt>
    <dgm:pt modelId="{D13AB30C-D1D6-444D-9953-03D9139C96FC}" type="sibTrans" cxnId="{B1DF339B-08F8-44AB-8A82-3FCCEFE69A83}">
      <dgm:prSet/>
      <dgm:spPr/>
      <dgm:t>
        <a:bodyPr/>
        <a:lstStyle/>
        <a:p>
          <a:endParaRPr lang="en-IN"/>
        </a:p>
      </dgm:t>
    </dgm:pt>
    <dgm:pt modelId="{B3161583-4567-4EF5-A8AC-14B839FBCCCF}">
      <dgm:prSet phldrT="[Text]"/>
      <dgm:spPr/>
      <dgm:t>
        <a:bodyPr/>
        <a:lstStyle/>
        <a:p>
          <a:r>
            <a:rPr lang="en-IN" dirty="0"/>
            <a:t>O/2</a:t>
          </a:r>
        </a:p>
      </dgm:t>
    </dgm:pt>
    <dgm:pt modelId="{B1B3F092-20B2-464B-A2CD-05886C7AEFFB}" type="parTrans" cxnId="{7240098B-516D-413B-AB22-FA37020E65F5}">
      <dgm:prSet/>
      <dgm:spPr/>
      <dgm:t>
        <a:bodyPr/>
        <a:lstStyle/>
        <a:p>
          <a:endParaRPr lang="en-IN"/>
        </a:p>
      </dgm:t>
    </dgm:pt>
    <dgm:pt modelId="{ADAFA296-63A6-4581-920C-4A1A8B2182A6}" type="sibTrans" cxnId="{7240098B-516D-413B-AB22-FA37020E65F5}">
      <dgm:prSet/>
      <dgm:spPr/>
      <dgm:t>
        <a:bodyPr/>
        <a:lstStyle/>
        <a:p>
          <a:endParaRPr lang="en-IN"/>
        </a:p>
      </dgm:t>
    </dgm:pt>
    <dgm:pt modelId="{551BB9FA-AD6C-44BD-B1ED-E65CF8DDC15B}">
      <dgm:prSet phldrT="[Text]"/>
      <dgm:spPr/>
      <dgm:t>
        <a:bodyPr/>
        <a:lstStyle/>
        <a:p>
          <a:r>
            <a:rPr lang="en-IN" dirty="0"/>
            <a:t>C/1</a:t>
          </a:r>
        </a:p>
      </dgm:t>
    </dgm:pt>
    <dgm:pt modelId="{DE87CF4D-3666-44E4-BFD8-D8A58DA98552}" type="parTrans" cxnId="{25E3C5FA-6677-4CA3-A7FD-7EE07448BD10}">
      <dgm:prSet/>
      <dgm:spPr/>
      <dgm:t>
        <a:bodyPr/>
        <a:lstStyle/>
        <a:p>
          <a:endParaRPr lang="en-IN"/>
        </a:p>
      </dgm:t>
    </dgm:pt>
    <dgm:pt modelId="{D827CE66-F39F-41E7-B65D-8817E5C49017}" type="sibTrans" cxnId="{25E3C5FA-6677-4CA3-A7FD-7EE07448BD10}">
      <dgm:prSet/>
      <dgm:spPr/>
      <dgm:t>
        <a:bodyPr/>
        <a:lstStyle/>
        <a:p>
          <a:endParaRPr lang="en-IN"/>
        </a:p>
      </dgm:t>
    </dgm:pt>
    <dgm:pt modelId="{45A78E02-5DB7-436E-A366-96DBD44B6FFE}">
      <dgm:prSet phldrT="[Text]"/>
      <dgm:spPr/>
      <dgm:t>
        <a:bodyPr/>
        <a:lstStyle/>
        <a:p>
          <a:r>
            <a:rPr lang="en-IN" dirty="0"/>
            <a:t>E/1</a:t>
          </a:r>
        </a:p>
      </dgm:t>
    </dgm:pt>
    <dgm:pt modelId="{D997536F-56EE-42C1-ABC6-972E48B0DAAA}" type="parTrans" cxnId="{3FEB5EB6-F36D-4E7C-99EA-C75E3B4FFC13}">
      <dgm:prSet/>
      <dgm:spPr/>
      <dgm:t>
        <a:bodyPr/>
        <a:lstStyle/>
        <a:p>
          <a:endParaRPr lang="en-IN"/>
        </a:p>
      </dgm:t>
    </dgm:pt>
    <dgm:pt modelId="{0240B1A2-FAF6-41A1-B675-C3C05C3B1EE5}" type="sibTrans" cxnId="{3FEB5EB6-F36D-4E7C-99EA-C75E3B4FFC13}">
      <dgm:prSet/>
      <dgm:spPr/>
      <dgm:t>
        <a:bodyPr/>
        <a:lstStyle/>
        <a:p>
          <a:endParaRPr lang="en-IN"/>
        </a:p>
      </dgm:t>
    </dgm:pt>
    <dgm:pt modelId="{4B346DD3-EDEF-4011-9A83-7F6EF8E4E99B}" type="pres">
      <dgm:prSet presAssocID="{B2759B51-9906-4401-B048-481254D256C2}" presName="hierChild1" presStyleCnt="0">
        <dgm:presLayoutVars>
          <dgm:chPref val="1"/>
          <dgm:dir/>
          <dgm:animOne val="branch"/>
          <dgm:animLvl val="lvl"/>
          <dgm:resizeHandles/>
        </dgm:presLayoutVars>
      </dgm:prSet>
      <dgm:spPr/>
    </dgm:pt>
    <dgm:pt modelId="{01A8190D-3457-487F-8C5E-473F79C7375C}" type="pres">
      <dgm:prSet presAssocID="{B31B3FC5-7214-41FA-AA3C-622DDBFB3ABD}" presName="hierRoot1" presStyleCnt="0"/>
      <dgm:spPr/>
    </dgm:pt>
    <dgm:pt modelId="{5002E368-A3FC-4EC3-9946-40961166FC39}" type="pres">
      <dgm:prSet presAssocID="{B31B3FC5-7214-41FA-AA3C-622DDBFB3ABD}" presName="composite" presStyleCnt="0"/>
      <dgm:spPr/>
    </dgm:pt>
    <dgm:pt modelId="{4BFA2C80-9216-4D69-9B36-F086B02E0888}" type="pres">
      <dgm:prSet presAssocID="{B31B3FC5-7214-41FA-AA3C-622DDBFB3ABD}" presName="image" presStyleLbl="node0" presStyleIdx="0" presStyleCnt="2" custLinFactNeighborX="-11708" custLinFactNeighborY="4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85943E-48DE-400C-98D1-B804A1069BA6}" type="pres">
      <dgm:prSet presAssocID="{B31B3FC5-7214-41FA-AA3C-622DDBFB3ABD}" presName="text" presStyleLbl="revTx" presStyleIdx="0" presStyleCnt="10">
        <dgm:presLayoutVars>
          <dgm:chPref val="3"/>
        </dgm:presLayoutVars>
      </dgm:prSet>
      <dgm:spPr/>
    </dgm:pt>
    <dgm:pt modelId="{E9D957EB-1AAD-4BD5-B7C6-E3A2B46EC576}" type="pres">
      <dgm:prSet presAssocID="{B31B3FC5-7214-41FA-AA3C-622DDBFB3ABD}" presName="hierChild2" presStyleCnt="0"/>
      <dgm:spPr/>
    </dgm:pt>
    <dgm:pt modelId="{F4EC0720-B23E-4B6C-A6BD-76DD02936A2B}" type="pres">
      <dgm:prSet presAssocID="{8B278D63-4563-4B2E-B16C-66821A31AF6E}" presName="Name10" presStyleLbl="parChTrans1D2" presStyleIdx="0" presStyleCnt="4"/>
      <dgm:spPr/>
    </dgm:pt>
    <dgm:pt modelId="{53A4DEE7-A69E-4B8B-9B12-8FA7A7753F98}" type="pres">
      <dgm:prSet presAssocID="{C29FE61F-567A-4EC2-9384-B2A5E9C2E5C4}" presName="hierRoot2" presStyleCnt="0"/>
      <dgm:spPr/>
    </dgm:pt>
    <dgm:pt modelId="{3A2AA87D-F759-4682-9EE2-B77CAD7E644A}" type="pres">
      <dgm:prSet presAssocID="{C29FE61F-567A-4EC2-9384-B2A5E9C2E5C4}" presName="composite2" presStyleCnt="0"/>
      <dgm:spPr/>
    </dgm:pt>
    <dgm:pt modelId="{817375BC-A8E3-4EA2-B4C3-D58D1C3FA6C6}" type="pres">
      <dgm:prSet presAssocID="{C29FE61F-567A-4EC2-9384-B2A5E9C2E5C4}" presName="image2" presStyleLbl="node2"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12936A7-995B-4E23-A28E-D81705E8DA36}" type="pres">
      <dgm:prSet presAssocID="{C29FE61F-567A-4EC2-9384-B2A5E9C2E5C4}" presName="text2" presStyleLbl="revTx" presStyleIdx="1" presStyleCnt="10">
        <dgm:presLayoutVars>
          <dgm:chPref val="3"/>
        </dgm:presLayoutVars>
      </dgm:prSet>
      <dgm:spPr/>
    </dgm:pt>
    <dgm:pt modelId="{1DD887CF-AF4A-4716-9E10-6BDCCCEF4D3F}" type="pres">
      <dgm:prSet presAssocID="{C29FE61F-567A-4EC2-9384-B2A5E9C2E5C4}" presName="hierChild3" presStyleCnt="0"/>
      <dgm:spPr/>
    </dgm:pt>
    <dgm:pt modelId="{6322F53C-FDBB-4B90-99E7-55EA0AF16F17}" type="pres">
      <dgm:prSet presAssocID="{B1B3F092-20B2-464B-A2CD-05886C7AEFFB}" presName="Name10" presStyleLbl="parChTrans1D2" presStyleIdx="1" presStyleCnt="4"/>
      <dgm:spPr/>
    </dgm:pt>
    <dgm:pt modelId="{5A8B6E38-A329-45BB-934D-6AB37826757D}" type="pres">
      <dgm:prSet presAssocID="{B3161583-4567-4EF5-A8AC-14B839FBCCCF}" presName="hierRoot2" presStyleCnt="0"/>
      <dgm:spPr/>
    </dgm:pt>
    <dgm:pt modelId="{D1311090-4D99-44EA-8B1E-3DC61790ED91}" type="pres">
      <dgm:prSet presAssocID="{B3161583-4567-4EF5-A8AC-14B839FBCCCF}" presName="composite2" presStyleCnt="0"/>
      <dgm:spPr/>
    </dgm:pt>
    <dgm:pt modelId="{352D5D1D-2F36-47B5-96A3-8C99AE6394A9}" type="pres">
      <dgm:prSet presAssocID="{B3161583-4567-4EF5-A8AC-14B839FBCCCF}" presName="image2" presStyleLbl="node2"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55142E5-81D4-46C1-826F-725C9CE93977}" type="pres">
      <dgm:prSet presAssocID="{B3161583-4567-4EF5-A8AC-14B839FBCCCF}" presName="text2" presStyleLbl="revTx" presStyleIdx="2" presStyleCnt="10">
        <dgm:presLayoutVars>
          <dgm:chPref val="3"/>
        </dgm:presLayoutVars>
      </dgm:prSet>
      <dgm:spPr/>
    </dgm:pt>
    <dgm:pt modelId="{E3F26104-587D-4843-A5BA-5C873E527B43}" type="pres">
      <dgm:prSet presAssocID="{B3161583-4567-4EF5-A8AC-14B839FBCCCF}" presName="hierChild3" presStyleCnt="0"/>
      <dgm:spPr/>
    </dgm:pt>
    <dgm:pt modelId="{3081CFB6-2BCE-4FAE-8EA1-90CDB126CB9F}" type="pres">
      <dgm:prSet presAssocID="{BD2A9264-77AA-49C3-9A2E-72FDD9D8DF8F}" presName="hierRoot1" presStyleCnt="0"/>
      <dgm:spPr/>
    </dgm:pt>
    <dgm:pt modelId="{6C06D572-CD53-41B4-A57F-5FEC0EA5CDF6}" type="pres">
      <dgm:prSet presAssocID="{BD2A9264-77AA-49C3-9A2E-72FDD9D8DF8F}" presName="composite" presStyleCnt="0"/>
      <dgm:spPr/>
    </dgm:pt>
    <dgm:pt modelId="{EC68D0C9-11C5-4CCA-AF39-950FC0BAB46B}" type="pres">
      <dgm:prSet presAssocID="{BD2A9264-77AA-49C3-9A2E-72FDD9D8DF8F}" presName="image" presStyleLbl="node0" presStyleIdx="1" presStyleCnt="2" custLinFactNeighborY="-129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D083852-F6EA-4A6A-B80E-572B717DD81A}" type="pres">
      <dgm:prSet presAssocID="{BD2A9264-77AA-49C3-9A2E-72FDD9D8DF8F}" presName="text" presStyleLbl="revTx" presStyleIdx="3" presStyleCnt="10">
        <dgm:presLayoutVars>
          <dgm:chPref val="3"/>
        </dgm:presLayoutVars>
      </dgm:prSet>
      <dgm:spPr/>
    </dgm:pt>
    <dgm:pt modelId="{C7A71EE6-8E05-474B-AD11-21912843E1B2}" type="pres">
      <dgm:prSet presAssocID="{BD2A9264-77AA-49C3-9A2E-72FDD9D8DF8F}" presName="hierChild2" presStyleCnt="0"/>
      <dgm:spPr/>
    </dgm:pt>
    <dgm:pt modelId="{26BC0EE7-4668-4782-9A7D-A4BDA8DB7553}" type="pres">
      <dgm:prSet presAssocID="{7B55E29E-ABC2-4044-8830-D773BBF160DB}" presName="Name10" presStyleLbl="parChTrans1D2" presStyleIdx="2" presStyleCnt="4"/>
      <dgm:spPr/>
    </dgm:pt>
    <dgm:pt modelId="{E8BF5D23-F158-46FA-A3AC-1185AA12C91A}" type="pres">
      <dgm:prSet presAssocID="{6185645D-1AB1-404B-9347-600E2721B5E5}" presName="hierRoot2" presStyleCnt="0"/>
      <dgm:spPr/>
    </dgm:pt>
    <dgm:pt modelId="{1502769D-75B1-48FA-9C1E-4DC6820AE6E8}" type="pres">
      <dgm:prSet presAssocID="{6185645D-1AB1-404B-9347-600E2721B5E5}" presName="composite2" presStyleCnt="0"/>
      <dgm:spPr/>
    </dgm:pt>
    <dgm:pt modelId="{3E9E3028-F1B6-4F63-A254-063ED02EFF74}" type="pres">
      <dgm:prSet presAssocID="{6185645D-1AB1-404B-9347-600E2721B5E5}" presName="image2" presStyleLbl="node2"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1C5A2FA-AC03-4F09-B736-275A55616799}" type="pres">
      <dgm:prSet presAssocID="{6185645D-1AB1-404B-9347-600E2721B5E5}" presName="text2" presStyleLbl="revTx" presStyleIdx="4" presStyleCnt="10">
        <dgm:presLayoutVars>
          <dgm:chPref val="3"/>
        </dgm:presLayoutVars>
      </dgm:prSet>
      <dgm:spPr/>
    </dgm:pt>
    <dgm:pt modelId="{4DF9C7DD-39D6-4D2B-8AB4-F7C3F391A811}" type="pres">
      <dgm:prSet presAssocID="{6185645D-1AB1-404B-9347-600E2721B5E5}" presName="hierChild3" presStyleCnt="0"/>
      <dgm:spPr/>
    </dgm:pt>
    <dgm:pt modelId="{305737F6-DF2A-4ABA-AEC0-F6F8722A508A}" type="pres">
      <dgm:prSet presAssocID="{DE87CF4D-3666-44E4-BFD8-D8A58DA98552}" presName="Name17" presStyleLbl="parChTrans1D3" presStyleIdx="0" presStyleCnt="4"/>
      <dgm:spPr/>
    </dgm:pt>
    <dgm:pt modelId="{5EF67129-FF21-4470-9885-2886E95A72B9}" type="pres">
      <dgm:prSet presAssocID="{551BB9FA-AD6C-44BD-B1ED-E65CF8DDC15B}" presName="hierRoot3" presStyleCnt="0"/>
      <dgm:spPr/>
    </dgm:pt>
    <dgm:pt modelId="{3D36B66D-35C7-40E7-9E8F-03A268C3147A}" type="pres">
      <dgm:prSet presAssocID="{551BB9FA-AD6C-44BD-B1ED-E65CF8DDC15B}" presName="composite3" presStyleCnt="0"/>
      <dgm:spPr/>
    </dgm:pt>
    <dgm:pt modelId="{B0766DDF-EF0C-42A9-B9D5-88B9CBA95DD0}" type="pres">
      <dgm:prSet presAssocID="{551BB9FA-AD6C-44BD-B1ED-E65CF8DDC15B}"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4632A50-AA3D-456D-BA3E-65776074C97F}" type="pres">
      <dgm:prSet presAssocID="{551BB9FA-AD6C-44BD-B1ED-E65CF8DDC15B}" presName="text3" presStyleLbl="revTx" presStyleIdx="5" presStyleCnt="10">
        <dgm:presLayoutVars>
          <dgm:chPref val="3"/>
        </dgm:presLayoutVars>
      </dgm:prSet>
      <dgm:spPr/>
    </dgm:pt>
    <dgm:pt modelId="{A996EABE-60F6-4E94-91A5-5B8D68F14004}" type="pres">
      <dgm:prSet presAssocID="{551BB9FA-AD6C-44BD-B1ED-E65CF8DDC15B}" presName="hierChild4" presStyleCnt="0"/>
      <dgm:spPr/>
    </dgm:pt>
    <dgm:pt modelId="{4117955E-4F39-44F9-BC94-2186D87896EB}" type="pres">
      <dgm:prSet presAssocID="{D997536F-56EE-42C1-ABC6-972E48B0DAAA}" presName="Name17" presStyleLbl="parChTrans1D3" presStyleIdx="1" presStyleCnt="4"/>
      <dgm:spPr/>
    </dgm:pt>
    <dgm:pt modelId="{3D1DC441-DF4F-41FD-9E02-F55453C97EB3}" type="pres">
      <dgm:prSet presAssocID="{45A78E02-5DB7-436E-A366-96DBD44B6FFE}" presName="hierRoot3" presStyleCnt="0"/>
      <dgm:spPr/>
    </dgm:pt>
    <dgm:pt modelId="{63414297-397F-4368-B93B-26B133C9D6AA}" type="pres">
      <dgm:prSet presAssocID="{45A78E02-5DB7-436E-A366-96DBD44B6FFE}" presName="composite3" presStyleCnt="0"/>
      <dgm:spPr/>
    </dgm:pt>
    <dgm:pt modelId="{F2D0D105-0FD7-4DF8-9567-257298A49912}" type="pres">
      <dgm:prSet presAssocID="{45A78E02-5DB7-436E-A366-96DBD44B6FFE}" presName="image3" presStyleLbl="node3"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15A7596-BD35-4303-8BD3-63F0CBF29A40}" type="pres">
      <dgm:prSet presAssocID="{45A78E02-5DB7-436E-A366-96DBD44B6FFE}" presName="text3" presStyleLbl="revTx" presStyleIdx="6" presStyleCnt="10">
        <dgm:presLayoutVars>
          <dgm:chPref val="3"/>
        </dgm:presLayoutVars>
      </dgm:prSet>
      <dgm:spPr/>
    </dgm:pt>
    <dgm:pt modelId="{86DC087A-2DD2-472F-8F3D-918FE30783CA}" type="pres">
      <dgm:prSet presAssocID="{45A78E02-5DB7-436E-A366-96DBD44B6FFE}" presName="hierChild4" presStyleCnt="0"/>
      <dgm:spPr/>
    </dgm:pt>
    <dgm:pt modelId="{F455DE06-EA43-4B7B-B468-6ACE827AE661}" type="pres">
      <dgm:prSet presAssocID="{896A0159-8092-47EC-ABDC-4512DECA41C8}" presName="Name10" presStyleLbl="parChTrans1D2" presStyleIdx="3" presStyleCnt="4"/>
      <dgm:spPr/>
    </dgm:pt>
    <dgm:pt modelId="{08A66A1F-FA5B-4D82-BF5E-370A76B60677}" type="pres">
      <dgm:prSet presAssocID="{58E43D25-C4D6-45ED-97AB-2B481B741CA0}" presName="hierRoot2" presStyleCnt="0"/>
      <dgm:spPr/>
    </dgm:pt>
    <dgm:pt modelId="{DD2D4373-A423-47C1-8EBA-940C272807CC}" type="pres">
      <dgm:prSet presAssocID="{58E43D25-C4D6-45ED-97AB-2B481B741CA0}" presName="composite2" presStyleCnt="0"/>
      <dgm:spPr/>
    </dgm:pt>
    <dgm:pt modelId="{9241BBCF-4AC4-40F6-8B85-879EC336D20C}" type="pres">
      <dgm:prSet presAssocID="{58E43D25-C4D6-45ED-97AB-2B481B741CA0}" presName="image2" presStyleLbl="node2"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CF5C90C-E317-4390-98F9-96F067E6E8A5}" type="pres">
      <dgm:prSet presAssocID="{58E43D25-C4D6-45ED-97AB-2B481B741CA0}" presName="text2" presStyleLbl="revTx" presStyleIdx="7" presStyleCnt="10">
        <dgm:presLayoutVars>
          <dgm:chPref val="3"/>
        </dgm:presLayoutVars>
      </dgm:prSet>
      <dgm:spPr/>
    </dgm:pt>
    <dgm:pt modelId="{E3BD58C8-9610-4739-AC92-9A756312613C}" type="pres">
      <dgm:prSet presAssocID="{58E43D25-C4D6-45ED-97AB-2B481B741CA0}" presName="hierChild3" presStyleCnt="0"/>
      <dgm:spPr/>
    </dgm:pt>
    <dgm:pt modelId="{1E593238-4A39-4A2F-9E50-C9E358BD540F}" type="pres">
      <dgm:prSet presAssocID="{B3DC37D6-B7F8-453A-BAB9-D44A1C956468}" presName="Name17" presStyleLbl="parChTrans1D3" presStyleIdx="2" presStyleCnt="4"/>
      <dgm:spPr/>
    </dgm:pt>
    <dgm:pt modelId="{919AD978-41B5-466B-8384-95AD9E362913}" type="pres">
      <dgm:prSet presAssocID="{A5D655F5-34AE-4A58-B4C8-8C947C0C0D58}" presName="hierRoot3" presStyleCnt="0"/>
      <dgm:spPr/>
    </dgm:pt>
    <dgm:pt modelId="{D385DA35-8926-43AB-9A5D-7401BE698353}" type="pres">
      <dgm:prSet presAssocID="{A5D655F5-34AE-4A58-B4C8-8C947C0C0D58}" presName="composite3" presStyleCnt="0"/>
      <dgm:spPr/>
    </dgm:pt>
    <dgm:pt modelId="{6BF5A0A5-DCF3-449C-8857-1A46ED8C13E5}" type="pres">
      <dgm:prSet presAssocID="{A5D655F5-34AE-4A58-B4C8-8C947C0C0D58}" presName="image3" presStyleLbl="node3"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09F73DA-B531-4511-9DD9-AE5DCF4E7DCB}" type="pres">
      <dgm:prSet presAssocID="{A5D655F5-34AE-4A58-B4C8-8C947C0C0D58}" presName="text3" presStyleLbl="revTx" presStyleIdx="8" presStyleCnt="10">
        <dgm:presLayoutVars>
          <dgm:chPref val="3"/>
        </dgm:presLayoutVars>
      </dgm:prSet>
      <dgm:spPr/>
    </dgm:pt>
    <dgm:pt modelId="{52139244-7992-452E-8C87-87E1BD6FB358}" type="pres">
      <dgm:prSet presAssocID="{A5D655F5-34AE-4A58-B4C8-8C947C0C0D58}" presName="hierChild4" presStyleCnt="0"/>
      <dgm:spPr/>
    </dgm:pt>
    <dgm:pt modelId="{5EDFBE75-799D-4BA0-96BD-830898DA3403}" type="pres">
      <dgm:prSet presAssocID="{D56C0682-BB42-4AB3-8C28-5FC862111D16}" presName="Name17" presStyleLbl="parChTrans1D3" presStyleIdx="3" presStyleCnt="4"/>
      <dgm:spPr/>
    </dgm:pt>
    <dgm:pt modelId="{169A8698-5CDC-42D9-9B6E-EFF9CCFFD2E2}" type="pres">
      <dgm:prSet presAssocID="{E452BBAF-1E64-44A7-8B32-37D1BA0D41E2}" presName="hierRoot3" presStyleCnt="0"/>
      <dgm:spPr/>
    </dgm:pt>
    <dgm:pt modelId="{B7F3A84F-F350-4108-8E70-9150E0B64F89}" type="pres">
      <dgm:prSet presAssocID="{E452BBAF-1E64-44A7-8B32-37D1BA0D41E2}" presName="composite3" presStyleCnt="0"/>
      <dgm:spPr/>
    </dgm:pt>
    <dgm:pt modelId="{F7EC17AF-19BB-4DE4-9857-D226A23F7BB8}" type="pres">
      <dgm:prSet presAssocID="{E452BBAF-1E64-44A7-8B32-37D1BA0D41E2}" presName="image3" presStyleLbl="node3"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91AE384-B68A-44BD-95B5-672F885452EA}" type="pres">
      <dgm:prSet presAssocID="{E452BBAF-1E64-44A7-8B32-37D1BA0D41E2}" presName="text3" presStyleLbl="revTx" presStyleIdx="9" presStyleCnt="10">
        <dgm:presLayoutVars>
          <dgm:chPref val="3"/>
        </dgm:presLayoutVars>
      </dgm:prSet>
      <dgm:spPr/>
    </dgm:pt>
    <dgm:pt modelId="{3F92B650-2974-4333-BE4B-7339404209B9}" type="pres">
      <dgm:prSet presAssocID="{E452BBAF-1E64-44A7-8B32-37D1BA0D41E2}" presName="hierChild4" presStyleCnt="0"/>
      <dgm:spPr/>
    </dgm:pt>
  </dgm:ptLst>
  <dgm:cxnLst>
    <dgm:cxn modelId="{AF39881D-2694-41AF-BCF5-D7ADD9AE33B3}" type="presOf" srcId="{B31B3FC5-7214-41FA-AA3C-622DDBFB3ABD}" destId="{6E85943E-48DE-400C-98D1-B804A1069BA6}" srcOrd="0" destOrd="0" presId="urn:microsoft.com/office/officeart/2009/layout/CirclePictureHierarchy"/>
    <dgm:cxn modelId="{DF53FE2D-5790-4A55-AD71-3F33F1D1E53B}" type="presOf" srcId="{7B55E29E-ABC2-4044-8830-D773BBF160DB}" destId="{26BC0EE7-4668-4782-9A7D-A4BDA8DB7553}" srcOrd="0" destOrd="0" presId="urn:microsoft.com/office/officeart/2009/layout/CirclePictureHierarchy"/>
    <dgm:cxn modelId="{93420434-F035-4888-8CBF-37079228A178}" type="presOf" srcId="{BD2A9264-77AA-49C3-9A2E-72FDD9D8DF8F}" destId="{2D083852-F6EA-4A6A-B80E-572B717DD81A}" srcOrd="0" destOrd="0" presId="urn:microsoft.com/office/officeart/2009/layout/CirclePictureHierarchy"/>
    <dgm:cxn modelId="{AF02DC4C-7503-42B5-9F43-6AB40971CCB7}" srcId="{B31B3FC5-7214-41FA-AA3C-622DDBFB3ABD}" destId="{C29FE61F-567A-4EC2-9384-B2A5E9C2E5C4}" srcOrd="0" destOrd="0" parTransId="{8B278D63-4563-4B2E-B16C-66821A31AF6E}" sibTransId="{4D806AB3-3DB0-4B3E-A7FA-5C7A74B1C1EF}"/>
    <dgm:cxn modelId="{B41E696E-E9C5-4C0D-9BC6-BFACF4693966}" type="presOf" srcId="{C29FE61F-567A-4EC2-9384-B2A5E9C2E5C4}" destId="{112936A7-995B-4E23-A28E-D81705E8DA36}" srcOrd="0" destOrd="0" presId="urn:microsoft.com/office/officeart/2009/layout/CirclePictureHierarchy"/>
    <dgm:cxn modelId="{91988253-7C84-4FE2-AB35-558115AA2B1F}" type="presOf" srcId="{B2759B51-9906-4401-B048-481254D256C2}" destId="{4B346DD3-EDEF-4011-9A83-7F6EF8E4E99B}" srcOrd="0" destOrd="0" presId="urn:microsoft.com/office/officeart/2009/layout/CirclePictureHierarchy"/>
    <dgm:cxn modelId="{FEB10456-74A3-4BBF-B0A1-C17309AF025F}" type="presOf" srcId="{45A78E02-5DB7-436E-A366-96DBD44B6FFE}" destId="{315A7596-BD35-4303-8BD3-63F0CBF29A40}" srcOrd="0" destOrd="0" presId="urn:microsoft.com/office/officeart/2009/layout/CirclePictureHierarchy"/>
    <dgm:cxn modelId="{4D64F558-7EBF-4035-A762-519844E2A607}" type="presOf" srcId="{8B278D63-4563-4B2E-B16C-66821A31AF6E}" destId="{F4EC0720-B23E-4B6C-A6BD-76DD02936A2B}" srcOrd="0" destOrd="0" presId="urn:microsoft.com/office/officeart/2009/layout/CirclePictureHierarchy"/>
    <dgm:cxn modelId="{B1757E80-1F65-4D94-BD14-AFDB1361B4F8}" srcId="{58E43D25-C4D6-45ED-97AB-2B481B741CA0}" destId="{A5D655F5-34AE-4A58-B4C8-8C947C0C0D58}" srcOrd="0" destOrd="0" parTransId="{B3DC37D6-B7F8-453A-BAB9-D44A1C956468}" sibTransId="{7E342566-8528-4444-AB80-88BE3E8D7928}"/>
    <dgm:cxn modelId="{7240098B-516D-413B-AB22-FA37020E65F5}" srcId="{B31B3FC5-7214-41FA-AA3C-622DDBFB3ABD}" destId="{B3161583-4567-4EF5-A8AC-14B839FBCCCF}" srcOrd="1" destOrd="0" parTransId="{B1B3F092-20B2-464B-A2CD-05886C7AEFFB}" sibTransId="{ADAFA296-63A6-4581-920C-4A1A8B2182A6}"/>
    <dgm:cxn modelId="{BB21208B-CC53-4AFB-B7E5-FCF20BE384BD}" type="presOf" srcId="{D997536F-56EE-42C1-ABC6-972E48B0DAAA}" destId="{4117955E-4F39-44F9-BC94-2186D87896EB}" srcOrd="0" destOrd="0" presId="urn:microsoft.com/office/officeart/2009/layout/CirclePictureHierarchy"/>
    <dgm:cxn modelId="{64024396-32A3-44CD-8AA5-EF25549C64F4}" type="presOf" srcId="{A5D655F5-34AE-4A58-B4C8-8C947C0C0D58}" destId="{C09F73DA-B531-4511-9DD9-AE5DCF4E7DCB}" srcOrd="0" destOrd="0" presId="urn:microsoft.com/office/officeart/2009/layout/CirclePictureHierarchy"/>
    <dgm:cxn modelId="{B1DF339B-08F8-44AB-8A82-3FCCEFE69A83}" srcId="{58E43D25-C4D6-45ED-97AB-2B481B741CA0}" destId="{E452BBAF-1E64-44A7-8B32-37D1BA0D41E2}" srcOrd="1" destOrd="0" parTransId="{D56C0682-BB42-4AB3-8C28-5FC862111D16}" sibTransId="{D13AB30C-D1D6-444D-9953-03D9139C96FC}"/>
    <dgm:cxn modelId="{FDD106AB-7F5F-4CB8-91F3-CC9F8D2578E8}" type="presOf" srcId="{B3DC37D6-B7F8-453A-BAB9-D44A1C956468}" destId="{1E593238-4A39-4A2F-9E50-C9E358BD540F}" srcOrd="0" destOrd="0" presId="urn:microsoft.com/office/officeart/2009/layout/CirclePictureHierarchy"/>
    <dgm:cxn modelId="{AF8DA1B0-F6E4-4D09-9BDE-FA3C5AD75C8F}" srcId="{BD2A9264-77AA-49C3-9A2E-72FDD9D8DF8F}" destId="{6185645D-1AB1-404B-9347-600E2721B5E5}" srcOrd="0" destOrd="0" parTransId="{7B55E29E-ABC2-4044-8830-D773BBF160DB}" sibTransId="{C46E3E39-AC79-408E-9625-E48351AA7B12}"/>
    <dgm:cxn modelId="{4F1ABCB5-6F1E-42AB-97DC-C616D6C438BD}" type="presOf" srcId="{6185645D-1AB1-404B-9347-600E2721B5E5}" destId="{21C5A2FA-AC03-4F09-B736-275A55616799}" srcOrd="0" destOrd="0" presId="urn:microsoft.com/office/officeart/2009/layout/CirclePictureHierarchy"/>
    <dgm:cxn modelId="{3FEB5EB6-F36D-4E7C-99EA-C75E3B4FFC13}" srcId="{6185645D-1AB1-404B-9347-600E2721B5E5}" destId="{45A78E02-5DB7-436E-A366-96DBD44B6FFE}" srcOrd="1" destOrd="0" parTransId="{D997536F-56EE-42C1-ABC6-972E48B0DAAA}" sibTransId="{0240B1A2-FAF6-41A1-B675-C3C05C3B1EE5}"/>
    <dgm:cxn modelId="{5B1707BB-5F3C-4493-AC57-DD01352763D1}" type="presOf" srcId="{B3161583-4567-4EF5-A8AC-14B839FBCCCF}" destId="{655142E5-81D4-46C1-826F-725C9CE93977}" srcOrd="0" destOrd="0" presId="urn:microsoft.com/office/officeart/2009/layout/CirclePictureHierarchy"/>
    <dgm:cxn modelId="{A1D14FBC-2C10-47A1-82F3-715F26040C4B}" type="presOf" srcId="{D56C0682-BB42-4AB3-8C28-5FC862111D16}" destId="{5EDFBE75-799D-4BA0-96BD-830898DA3403}" srcOrd="0" destOrd="0" presId="urn:microsoft.com/office/officeart/2009/layout/CirclePictureHierarchy"/>
    <dgm:cxn modelId="{B00C35BD-5A28-48D7-95D7-797F0882A2AD}" type="presOf" srcId="{B1B3F092-20B2-464B-A2CD-05886C7AEFFB}" destId="{6322F53C-FDBB-4B90-99E7-55EA0AF16F17}" srcOrd="0" destOrd="0" presId="urn:microsoft.com/office/officeart/2009/layout/CirclePictureHierarchy"/>
    <dgm:cxn modelId="{0D304CCE-DBE2-489F-87F9-13FBCB7C1255}" type="presOf" srcId="{DE87CF4D-3666-44E4-BFD8-D8A58DA98552}" destId="{305737F6-DF2A-4ABA-AEC0-F6F8722A508A}" srcOrd="0" destOrd="0" presId="urn:microsoft.com/office/officeart/2009/layout/CirclePictureHierarchy"/>
    <dgm:cxn modelId="{7A8FBBCF-6078-4428-8409-168670255EC5}" type="presOf" srcId="{896A0159-8092-47EC-ABDC-4512DECA41C8}" destId="{F455DE06-EA43-4B7B-B468-6ACE827AE661}" srcOrd="0" destOrd="0" presId="urn:microsoft.com/office/officeart/2009/layout/CirclePictureHierarchy"/>
    <dgm:cxn modelId="{189A29E2-C1AF-46E8-BD95-8F1318873EAD}" type="presOf" srcId="{E452BBAF-1E64-44A7-8B32-37D1BA0D41E2}" destId="{C91AE384-B68A-44BD-95B5-672F885452EA}" srcOrd="0" destOrd="0" presId="urn:microsoft.com/office/officeart/2009/layout/CirclePictureHierarchy"/>
    <dgm:cxn modelId="{3EF267E4-EFED-4D5D-85A2-B02DEA711579}" srcId="{BD2A9264-77AA-49C3-9A2E-72FDD9D8DF8F}" destId="{58E43D25-C4D6-45ED-97AB-2B481B741CA0}" srcOrd="1" destOrd="0" parTransId="{896A0159-8092-47EC-ABDC-4512DECA41C8}" sibTransId="{9EA24E25-7304-4671-8801-3A876FEF267B}"/>
    <dgm:cxn modelId="{2DDE86EF-6027-48E1-B3C7-460358DBA663}" srcId="{B2759B51-9906-4401-B048-481254D256C2}" destId="{B31B3FC5-7214-41FA-AA3C-622DDBFB3ABD}" srcOrd="0" destOrd="0" parTransId="{E26C6799-55B9-4C8E-A79D-EFC3B2876F00}" sibTransId="{A0EEF7B4-4839-4973-B10E-9A35AB8329A5}"/>
    <dgm:cxn modelId="{2068F0F4-A870-4FBF-B90E-522BB712BBF0}" srcId="{B2759B51-9906-4401-B048-481254D256C2}" destId="{BD2A9264-77AA-49C3-9A2E-72FDD9D8DF8F}" srcOrd="1" destOrd="0" parTransId="{129DC3B9-4486-42D6-92D2-AB1FEED83829}" sibTransId="{ADF6132C-7026-4492-9BD1-D4E3874660C8}"/>
    <dgm:cxn modelId="{25E3C5FA-6677-4CA3-A7FD-7EE07448BD10}" srcId="{6185645D-1AB1-404B-9347-600E2721B5E5}" destId="{551BB9FA-AD6C-44BD-B1ED-E65CF8DDC15B}" srcOrd="0" destOrd="0" parTransId="{DE87CF4D-3666-44E4-BFD8-D8A58DA98552}" sibTransId="{D827CE66-F39F-41E7-B65D-8817E5C49017}"/>
    <dgm:cxn modelId="{ECC028FC-EF8D-4A27-89C5-7FBB82DB6D81}" type="presOf" srcId="{58E43D25-C4D6-45ED-97AB-2B481B741CA0}" destId="{1CF5C90C-E317-4390-98F9-96F067E6E8A5}" srcOrd="0" destOrd="0" presId="urn:microsoft.com/office/officeart/2009/layout/CirclePictureHierarchy"/>
    <dgm:cxn modelId="{449A3BFF-B073-4743-B4B6-454347CE2CE1}" type="presOf" srcId="{551BB9FA-AD6C-44BD-B1ED-E65CF8DDC15B}" destId="{54632A50-AA3D-456D-BA3E-65776074C97F}" srcOrd="0" destOrd="0" presId="urn:microsoft.com/office/officeart/2009/layout/CirclePictureHierarchy"/>
    <dgm:cxn modelId="{973ED61A-694E-49EB-A525-3D1B0929CF74}" type="presParOf" srcId="{4B346DD3-EDEF-4011-9A83-7F6EF8E4E99B}" destId="{01A8190D-3457-487F-8C5E-473F79C7375C}" srcOrd="0" destOrd="0" presId="urn:microsoft.com/office/officeart/2009/layout/CirclePictureHierarchy"/>
    <dgm:cxn modelId="{1D061A85-D51F-490D-B13A-EFF987C304AE}" type="presParOf" srcId="{01A8190D-3457-487F-8C5E-473F79C7375C}" destId="{5002E368-A3FC-4EC3-9946-40961166FC39}" srcOrd="0" destOrd="0" presId="urn:microsoft.com/office/officeart/2009/layout/CirclePictureHierarchy"/>
    <dgm:cxn modelId="{4AEA41B8-3863-4521-9AE7-46E33BF9CAC3}" type="presParOf" srcId="{5002E368-A3FC-4EC3-9946-40961166FC39}" destId="{4BFA2C80-9216-4D69-9B36-F086B02E0888}" srcOrd="0" destOrd="0" presId="urn:microsoft.com/office/officeart/2009/layout/CirclePictureHierarchy"/>
    <dgm:cxn modelId="{56B364CE-3561-405A-BD52-3F6B2CB33B40}" type="presParOf" srcId="{5002E368-A3FC-4EC3-9946-40961166FC39}" destId="{6E85943E-48DE-400C-98D1-B804A1069BA6}" srcOrd="1" destOrd="0" presId="urn:microsoft.com/office/officeart/2009/layout/CirclePictureHierarchy"/>
    <dgm:cxn modelId="{8C029548-E799-4F3F-B31D-8A2405CCB258}" type="presParOf" srcId="{01A8190D-3457-487F-8C5E-473F79C7375C}" destId="{E9D957EB-1AAD-4BD5-B7C6-E3A2B46EC576}" srcOrd="1" destOrd="0" presId="urn:microsoft.com/office/officeart/2009/layout/CirclePictureHierarchy"/>
    <dgm:cxn modelId="{4D665DBB-B219-4872-8B30-407B2D523A58}" type="presParOf" srcId="{E9D957EB-1AAD-4BD5-B7C6-E3A2B46EC576}" destId="{F4EC0720-B23E-4B6C-A6BD-76DD02936A2B}" srcOrd="0" destOrd="0" presId="urn:microsoft.com/office/officeart/2009/layout/CirclePictureHierarchy"/>
    <dgm:cxn modelId="{008C46A1-892E-48F7-901F-B6015CD4C0E7}" type="presParOf" srcId="{E9D957EB-1AAD-4BD5-B7C6-E3A2B46EC576}" destId="{53A4DEE7-A69E-4B8B-9B12-8FA7A7753F98}" srcOrd="1" destOrd="0" presId="urn:microsoft.com/office/officeart/2009/layout/CirclePictureHierarchy"/>
    <dgm:cxn modelId="{0CC32DCC-A66A-4C5E-B529-74E867000FCA}" type="presParOf" srcId="{53A4DEE7-A69E-4B8B-9B12-8FA7A7753F98}" destId="{3A2AA87D-F759-4682-9EE2-B77CAD7E644A}" srcOrd="0" destOrd="0" presId="urn:microsoft.com/office/officeart/2009/layout/CirclePictureHierarchy"/>
    <dgm:cxn modelId="{B5FCEC6E-5A7C-4021-B6BD-DC5CDFF77F05}" type="presParOf" srcId="{3A2AA87D-F759-4682-9EE2-B77CAD7E644A}" destId="{817375BC-A8E3-4EA2-B4C3-D58D1C3FA6C6}" srcOrd="0" destOrd="0" presId="urn:microsoft.com/office/officeart/2009/layout/CirclePictureHierarchy"/>
    <dgm:cxn modelId="{B0616C61-C776-4FEB-8051-F90C002E55DE}" type="presParOf" srcId="{3A2AA87D-F759-4682-9EE2-B77CAD7E644A}" destId="{112936A7-995B-4E23-A28E-D81705E8DA36}" srcOrd="1" destOrd="0" presId="urn:microsoft.com/office/officeart/2009/layout/CirclePictureHierarchy"/>
    <dgm:cxn modelId="{024BC5AF-CE90-4ADD-967C-919B40133BCC}" type="presParOf" srcId="{53A4DEE7-A69E-4B8B-9B12-8FA7A7753F98}" destId="{1DD887CF-AF4A-4716-9E10-6BDCCCEF4D3F}" srcOrd="1" destOrd="0" presId="urn:microsoft.com/office/officeart/2009/layout/CirclePictureHierarchy"/>
    <dgm:cxn modelId="{F9AD9A43-A7AE-4F21-B6DC-CD04B0F83E13}" type="presParOf" srcId="{E9D957EB-1AAD-4BD5-B7C6-E3A2B46EC576}" destId="{6322F53C-FDBB-4B90-99E7-55EA0AF16F17}" srcOrd="2" destOrd="0" presId="urn:microsoft.com/office/officeart/2009/layout/CirclePictureHierarchy"/>
    <dgm:cxn modelId="{5B1EEA20-A9D2-45C7-9682-C68F1A4FCBA5}" type="presParOf" srcId="{E9D957EB-1AAD-4BD5-B7C6-E3A2B46EC576}" destId="{5A8B6E38-A329-45BB-934D-6AB37826757D}" srcOrd="3" destOrd="0" presId="urn:microsoft.com/office/officeart/2009/layout/CirclePictureHierarchy"/>
    <dgm:cxn modelId="{E6D6CE29-9F7B-47CB-8498-A84DA6F26039}" type="presParOf" srcId="{5A8B6E38-A329-45BB-934D-6AB37826757D}" destId="{D1311090-4D99-44EA-8B1E-3DC61790ED91}" srcOrd="0" destOrd="0" presId="urn:microsoft.com/office/officeart/2009/layout/CirclePictureHierarchy"/>
    <dgm:cxn modelId="{A7B5115C-DF1B-48D8-96FF-86D40F03E3E7}" type="presParOf" srcId="{D1311090-4D99-44EA-8B1E-3DC61790ED91}" destId="{352D5D1D-2F36-47B5-96A3-8C99AE6394A9}" srcOrd="0" destOrd="0" presId="urn:microsoft.com/office/officeart/2009/layout/CirclePictureHierarchy"/>
    <dgm:cxn modelId="{0FE8A063-E729-473B-8E24-53CC5A5B7691}" type="presParOf" srcId="{D1311090-4D99-44EA-8B1E-3DC61790ED91}" destId="{655142E5-81D4-46C1-826F-725C9CE93977}" srcOrd="1" destOrd="0" presId="urn:microsoft.com/office/officeart/2009/layout/CirclePictureHierarchy"/>
    <dgm:cxn modelId="{E61C4527-BD84-45F7-8642-2827CF3B798A}" type="presParOf" srcId="{5A8B6E38-A329-45BB-934D-6AB37826757D}" destId="{E3F26104-587D-4843-A5BA-5C873E527B43}" srcOrd="1" destOrd="0" presId="urn:microsoft.com/office/officeart/2009/layout/CirclePictureHierarchy"/>
    <dgm:cxn modelId="{1147E93C-FC77-4E58-9491-0EC13819EE6C}" type="presParOf" srcId="{4B346DD3-EDEF-4011-9A83-7F6EF8E4E99B}" destId="{3081CFB6-2BCE-4FAE-8EA1-90CDB126CB9F}" srcOrd="1" destOrd="0" presId="urn:microsoft.com/office/officeart/2009/layout/CirclePictureHierarchy"/>
    <dgm:cxn modelId="{F2331E73-2B1B-4E67-AD3E-A5A2DA4BC5E6}" type="presParOf" srcId="{3081CFB6-2BCE-4FAE-8EA1-90CDB126CB9F}" destId="{6C06D572-CD53-41B4-A57F-5FEC0EA5CDF6}" srcOrd="0" destOrd="0" presId="urn:microsoft.com/office/officeart/2009/layout/CirclePictureHierarchy"/>
    <dgm:cxn modelId="{13A944A0-3666-4EE3-9E0E-82118F086BC3}" type="presParOf" srcId="{6C06D572-CD53-41B4-A57F-5FEC0EA5CDF6}" destId="{EC68D0C9-11C5-4CCA-AF39-950FC0BAB46B}" srcOrd="0" destOrd="0" presId="urn:microsoft.com/office/officeart/2009/layout/CirclePictureHierarchy"/>
    <dgm:cxn modelId="{A3E2E57B-E96B-491D-9BC3-4AF60FD4C61E}" type="presParOf" srcId="{6C06D572-CD53-41B4-A57F-5FEC0EA5CDF6}" destId="{2D083852-F6EA-4A6A-B80E-572B717DD81A}" srcOrd="1" destOrd="0" presId="urn:microsoft.com/office/officeart/2009/layout/CirclePictureHierarchy"/>
    <dgm:cxn modelId="{008CC7CB-D91B-425D-8B13-6831D1297F59}" type="presParOf" srcId="{3081CFB6-2BCE-4FAE-8EA1-90CDB126CB9F}" destId="{C7A71EE6-8E05-474B-AD11-21912843E1B2}" srcOrd="1" destOrd="0" presId="urn:microsoft.com/office/officeart/2009/layout/CirclePictureHierarchy"/>
    <dgm:cxn modelId="{3EE48B2F-1C14-4F7C-A71D-BD05A4420DD8}" type="presParOf" srcId="{C7A71EE6-8E05-474B-AD11-21912843E1B2}" destId="{26BC0EE7-4668-4782-9A7D-A4BDA8DB7553}" srcOrd="0" destOrd="0" presId="urn:microsoft.com/office/officeart/2009/layout/CirclePictureHierarchy"/>
    <dgm:cxn modelId="{027891B2-4447-47C7-A3CC-E51721CEE18D}" type="presParOf" srcId="{C7A71EE6-8E05-474B-AD11-21912843E1B2}" destId="{E8BF5D23-F158-46FA-A3AC-1185AA12C91A}" srcOrd="1" destOrd="0" presId="urn:microsoft.com/office/officeart/2009/layout/CirclePictureHierarchy"/>
    <dgm:cxn modelId="{A19F70B8-B8EE-4418-9D3F-7A5737AC14C8}" type="presParOf" srcId="{E8BF5D23-F158-46FA-A3AC-1185AA12C91A}" destId="{1502769D-75B1-48FA-9C1E-4DC6820AE6E8}" srcOrd="0" destOrd="0" presId="urn:microsoft.com/office/officeart/2009/layout/CirclePictureHierarchy"/>
    <dgm:cxn modelId="{27B8C221-C1F4-4F84-8B39-3592416B7974}" type="presParOf" srcId="{1502769D-75B1-48FA-9C1E-4DC6820AE6E8}" destId="{3E9E3028-F1B6-4F63-A254-063ED02EFF74}" srcOrd="0" destOrd="0" presId="urn:microsoft.com/office/officeart/2009/layout/CirclePictureHierarchy"/>
    <dgm:cxn modelId="{03B29F90-0E2E-48E9-AFEA-7F3FCE7E7BF1}" type="presParOf" srcId="{1502769D-75B1-48FA-9C1E-4DC6820AE6E8}" destId="{21C5A2FA-AC03-4F09-B736-275A55616799}" srcOrd="1" destOrd="0" presId="urn:microsoft.com/office/officeart/2009/layout/CirclePictureHierarchy"/>
    <dgm:cxn modelId="{ECD9B5B5-2BD5-4346-A529-DA9E9078B483}" type="presParOf" srcId="{E8BF5D23-F158-46FA-A3AC-1185AA12C91A}" destId="{4DF9C7DD-39D6-4D2B-8AB4-F7C3F391A811}" srcOrd="1" destOrd="0" presId="urn:microsoft.com/office/officeart/2009/layout/CirclePictureHierarchy"/>
    <dgm:cxn modelId="{11AB2027-FE8E-4DBE-93B6-A60061CC987D}" type="presParOf" srcId="{4DF9C7DD-39D6-4D2B-8AB4-F7C3F391A811}" destId="{305737F6-DF2A-4ABA-AEC0-F6F8722A508A}" srcOrd="0" destOrd="0" presId="urn:microsoft.com/office/officeart/2009/layout/CirclePictureHierarchy"/>
    <dgm:cxn modelId="{2BD9A708-3A3A-4502-8EDF-773DED81EE70}" type="presParOf" srcId="{4DF9C7DD-39D6-4D2B-8AB4-F7C3F391A811}" destId="{5EF67129-FF21-4470-9885-2886E95A72B9}" srcOrd="1" destOrd="0" presId="urn:microsoft.com/office/officeart/2009/layout/CirclePictureHierarchy"/>
    <dgm:cxn modelId="{E6510706-D3B2-4091-9491-145EA5F04EB5}" type="presParOf" srcId="{5EF67129-FF21-4470-9885-2886E95A72B9}" destId="{3D36B66D-35C7-40E7-9E8F-03A268C3147A}" srcOrd="0" destOrd="0" presId="urn:microsoft.com/office/officeart/2009/layout/CirclePictureHierarchy"/>
    <dgm:cxn modelId="{FEDEB0FA-2877-4E0A-99B3-B26B2272E333}" type="presParOf" srcId="{3D36B66D-35C7-40E7-9E8F-03A268C3147A}" destId="{B0766DDF-EF0C-42A9-B9D5-88B9CBA95DD0}" srcOrd="0" destOrd="0" presId="urn:microsoft.com/office/officeart/2009/layout/CirclePictureHierarchy"/>
    <dgm:cxn modelId="{A7D2D88F-D1A4-464F-8EE1-FDAEE01BF55F}" type="presParOf" srcId="{3D36B66D-35C7-40E7-9E8F-03A268C3147A}" destId="{54632A50-AA3D-456D-BA3E-65776074C97F}" srcOrd="1" destOrd="0" presId="urn:microsoft.com/office/officeart/2009/layout/CirclePictureHierarchy"/>
    <dgm:cxn modelId="{F1028E05-D226-4CC1-97EE-5EE7FD832E8C}" type="presParOf" srcId="{5EF67129-FF21-4470-9885-2886E95A72B9}" destId="{A996EABE-60F6-4E94-91A5-5B8D68F14004}" srcOrd="1" destOrd="0" presId="urn:microsoft.com/office/officeart/2009/layout/CirclePictureHierarchy"/>
    <dgm:cxn modelId="{1429C82A-BF0B-40F8-AB7E-0DBFDB8A76E3}" type="presParOf" srcId="{4DF9C7DD-39D6-4D2B-8AB4-F7C3F391A811}" destId="{4117955E-4F39-44F9-BC94-2186D87896EB}" srcOrd="2" destOrd="0" presId="urn:microsoft.com/office/officeart/2009/layout/CirclePictureHierarchy"/>
    <dgm:cxn modelId="{CA8E0C71-1B0C-4769-97DE-4B090C01B373}" type="presParOf" srcId="{4DF9C7DD-39D6-4D2B-8AB4-F7C3F391A811}" destId="{3D1DC441-DF4F-41FD-9E02-F55453C97EB3}" srcOrd="3" destOrd="0" presId="urn:microsoft.com/office/officeart/2009/layout/CirclePictureHierarchy"/>
    <dgm:cxn modelId="{596B427A-D264-4E41-9F7E-06041AAC3CBC}" type="presParOf" srcId="{3D1DC441-DF4F-41FD-9E02-F55453C97EB3}" destId="{63414297-397F-4368-B93B-26B133C9D6AA}" srcOrd="0" destOrd="0" presId="urn:microsoft.com/office/officeart/2009/layout/CirclePictureHierarchy"/>
    <dgm:cxn modelId="{9E1E4EAB-94AB-4C2E-9D99-FE9570F5CF0A}" type="presParOf" srcId="{63414297-397F-4368-B93B-26B133C9D6AA}" destId="{F2D0D105-0FD7-4DF8-9567-257298A49912}" srcOrd="0" destOrd="0" presId="urn:microsoft.com/office/officeart/2009/layout/CirclePictureHierarchy"/>
    <dgm:cxn modelId="{08A1428B-EFAD-4B49-BCA8-9E1AFDE1C722}" type="presParOf" srcId="{63414297-397F-4368-B93B-26B133C9D6AA}" destId="{315A7596-BD35-4303-8BD3-63F0CBF29A40}" srcOrd="1" destOrd="0" presId="urn:microsoft.com/office/officeart/2009/layout/CirclePictureHierarchy"/>
    <dgm:cxn modelId="{8D96C981-978C-4B06-B753-D04976F47A49}" type="presParOf" srcId="{3D1DC441-DF4F-41FD-9E02-F55453C97EB3}" destId="{86DC087A-2DD2-472F-8F3D-918FE30783CA}" srcOrd="1" destOrd="0" presId="urn:microsoft.com/office/officeart/2009/layout/CirclePictureHierarchy"/>
    <dgm:cxn modelId="{034F8496-1550-44A6-AC54-74E7D6A82C7A}" type="presParOf" srcId="{C7A71EE6-8E05-474B-AD11-21912843E1B2}" destId="{F455DE06-EA43-4B7B-B468-6ACE827AE661}" srcOrd="2" destOrd="0" presId="urn:microsoft.com/office/officeart/2009/layout/CirclePictureHierarchy"/>
    <dgm:cxn modelId="{09F48054-97C0-4B62-979B-EB3563B535EF}" type="presParOf" srcId="{C7A71EE6-8E05-474B-AD11-21912843E1B2}" destId="{08A66A1F-FA5B-4D82-BF5E-370A76B60677}" srcOrd="3" destOrd="0" presId="urn:microsoft.com/office/officeart/2009/layout/CirclePictureHierarchy"/>
    <dgm:cxn modelId="{3F41E871-229F-4806-8608-6CBE992A8D3C}" type="presParOf" srcId="{08A66A1F-FA5B-4D82-BF5E-370A76B60677}" destId="{DD2D4373-A423-47C1-8EBA-940C272807CC}" srcOrd="0" destOrd="0" presId="urn:microsoft.com/office/officeart/2009/layout/CirclePictureHierarchy"/>
    <dgm:cxn modelId="{D20705B8-B45B-43EA-AFCE-3845B9D30EA2}" type="presParOf" srcId="{DD2D4373-A423-47C1-8EBA-940C272807CC}" destId="{9241BBCF-4AC4-40F6-8B85-879EC336D20C}" srcOrd="0" destOrd="0" presId="urn:microsoft.com/office/officeart/2009/layout/CirclePictureHierarchy"/>
    <dgm:cxn modelId="{1A2B1CE2-0DEE-4C5D-A477-B1B4A456FC68}" type="presParOf" srcId="{DD2D4373-A423-47C1-8EBA-940C272807CC}" destId="{1CF5C90C-E317-4390-98F9-96F067E6E8A5}" srcOrd="1" destOrd="0" presId="urn:microsoft.com/office/officeart/2009/layout/CirclePictureHierarchy"/>
    <dgm:cxn modelId="{ADF458D3-83AB-404B-B578-3121BF1AAFF9}" type="presParOf" srcId="{08A66A1F-FA5B-4D82-BF5E-370A76B60677}" destId="{E3BD58C8-9610-4739-AC92-9A756312613C}" srcOrd="1" destOrd="0" presId="urn:microsoft.com/office/officeart/2009/layout/CirclePictureHierarchy"/>
    <dgm:cxn modelId="{CCDF8F53-F28D-4584-B5CC-A1FA82734856}" type="presParOf" srcId="{E3BD58C8-9610-4739-AC92-9A756312613C}" destId="{1E593238-4A39-4A2F-9E50-C9E358BD540F}" srcOrd="0" destOrd="0" presId="urn:microsoft.com/office/officeart/2009/layout/CirclePictureHierarchy"/>
    <dgm:cxn modelId="{63D7953E-A599-4FC1-8BC6-3E5FA9151155}" type="presParOf" srcId="{E3BD58C8-9610-4739-AC92-9A756312613C}" destId="{919AD978-41B5-466B-8384-95AD9E362913}" srcOrd="1" destOrd="0" presId="urn:microsoft.com/office/officeart/2009/layout/CirclePictureHierarchy"/>
    <dgm:cxn modelId="{F76A0712-54CF-461D-BCF9-DDB5BF0964A6}" type="presParOf" srcId="{919AD978-41B5-466B-8384-95AD9E362913}" destId="{D385DA35-8926-43AB-9A5D-7401BE698353}" srcOrd="0" destOrd="0" presId="urn:microsoft.com/office/officeart/2009/layout/CirclePictureHierarchy"/>
    <dgm:cxn modelId="{548774B4-4EDF-4738-A25C-1D83ABC6A9EB}" type="presParOf" srcId="{D385DA35-8926-43AB-9A5D-7401BE698353}" destId="{6BF5A0A5-DCF3-449C-8857-1A46ED8C13E5}" srcOrd="0" destOrd="0" presId="urn:microsoft.com/office/officeart/2009/layout/CirclePictureHierarchy"/>
    <dgm:cxn modelId="{80FF05F2-EA9E-48D2-9244-2E9FE520EF2E}" type="presParOf" srcId="{D385DA35-8926-43AB-9A5D-7401BE698353}" destId="{C09F73DA-B531-4511-9DD9-AE5DCF4E7DCB}" srcOrd="1" destOrd="0" presId="urn:microsoft.com/office/officeart/2009/layout/CirclePictureHierarchy"/>
    <dgm:cxn modelId="{EDE14883-DEC1-4638-9355-89076327C4F0}" type="presParOf" srcId="{919AD978-41B5-466B-8384-95AD9E362913}" destId="{52139244-7992-452E-8C87-87E1BD6FB358}" srcOrd="1" destOrd="0" presId="urn:microsoft.com/office/officeart/2009/layout/CirclePictureHierarchy"/>
    <dgm:cxn modelId="{0AFE74A4-628F-4E37-B3BD-5C098E01E832}" type="presParOf" srcId="{E3BD58C8-9610-4739-AC92-9A756312613C}" destId="{5EDFBE75-799D-4BA0-96BD-830898DA3403}" srcOrd="2" destOrd="0" presId="urn:microsoft.com/office/officeart/2009/layout/CirclePictureHierarchy"/>
    <dgm:cxn modelId="{5C1EBA9E-F936-4E81-8EF1-D8DCFFFFF41A}" type="presParOf" srcId="{E3BD58C8-9610-4739-AC92-9A756312613C}" destId="{169A8698-5CDC-42D9-9B6E-EFF9CCFFD2E2}" srcOrd="3" destOrd="0" presId="urn:microsoft.com/office/officeart/2009/layout/CirclePictureHierarchy"/>
    <dgm:cxn modelId="{BCB842B9-9E29-4D3D-937F-AD7BB2D7940A}" type="presParOf" srcId="{169A8698-5CDC-42D9-9B6E-EFF9CCFFD2E2}" destId="{B7F3A84F-F350-4108-8E70-9150E0B64F89}" srcOrd="0" destOrd="0" presId="urn:microsoft.com/office/officeart/2009/layout/CirclePictureHierarchy"/>
    <dgm:cxn modelId="{10512C67-18E1-4A12-9681-7987001AE478}" type="presParOf" srcId="{B7F3A84F-F350-4108-8E70-9150E0B64F89}" destId="{F7EC17AF-19BB-4DE4-9857-D226A23F7BB8}" srcOrd="0" destOrd="0" presId="urn:microsoft.com/office/officeart/2009/layout/CirclePictureHierarchy"/>
    <dgm:cxn modelId="{DAFF543E-0AFD-44CD-ADED-03A7074DC551}" type="presParOf" srcId="{B7F3A84F-F350-4108-8E70-9150E0B64F89}" destId="{C91AE384-B68A-44BD-95B5-672F885452EA}" srcOrd="1" destOrd="0" presId="urn:microsoft.com/office/officeart/2009/layout/CirclePictureHierarchy"/>
    <dgm:cxn modelId="{5D2F026A-07AC-414B-BEBB-5945ADC122B6}" type="presParOf" srcId="{169A8698-5CDC-42D9-9B6E-EFF9CCFFD2E2}" destId="{3F92B650-2974-4333-BE4B-7339404209B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759B51-9906-4401-B048-481254D256C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B31B3FC5-7214-41FA-AA3C-622DDBFB3ABD}">
      <dgm:prSet phldrT="[Text]"/>
      <dgm:spPr/>
      <dgm:t>
        <a:bodyPr/>
        <a:lstStyle/>
        <a:p>
          <a:r>
            <a:rPr lang="en-IN" dirty="0"/>
            <a:t>(D&amp;O) &amp; ((C&amp;E) &amp; (M&amp;I))/8</a:t>
          </a:r>
        </a:p>
      </dgm:t>
    </dgm:pt>
    <dgm:pt modelId="{E26C6799-55B9-4C8E-A79D-EFC3B2876F00}" type="parTrans" cxnId="{2DDE86EF-6027-48E1-B3C7-460358DBA663}">
      <dgm:prSet/>
      <dgm:spPr/>
      <dgm:t>
        <a:bodyPr/>
        <a:lstStyle/>
        <a:p>
          <a:endParaRPr lang="en-IN"/>
        </a:p>
      </dgm:t>
    </dgm:pt>
    <dgm:pt modelId="{A0EEF7B4-4839-4973-B10E-9A35AB8329A5}" type="sibTrans" cxnId="{2DDE86EF-6027-48E1-B3C7-460358DBA663}">
      <dgm:prSet/>
      <dgm:spPr/>
      <dgm:t>
        <a:bodyPr/>
        <a:lstStyle/>
        <a:p>
          <a:endParaRPr lang="en-IN"/>
        </a:p>
      </dgm:t>
    </dgm:pt>
    <dgm:pt modelId="{C29FE61F-567A-4EC2-9384-B2A5E9C2E5C4}">
      <dgm:prSet phldrT="[Text]"/>
      <dgm:spPr/>
      <dgm:t>
        <a:bodyPr/>
        <a:lstStyle/>
        <a:p>
          <a:r>
            <a:rPr lang="en-IN" dirty="0"/>
            <a:t>D&amp;O/4</a:t>
          </a:r>
        </a:p>
      </dgm:t>
    </dgm:pt>
    <dgm:pt modelId="{8B278D63-4563-4B2E-B16C-66821A31AF6E}" type="parTrans" cxnId="{AF02DC4C-7503-42B5-9F43-6AB40971CCB7}">
      <dgm:prSet/>
      <dgm:spPr/>
      <dgm:t>
        <a:bodyPr/>
        <a:lstStyle/>
        <a:p>
          <a:endParaRPr lang="en-IN"/>
        </a:p>
      </dgm:t>
    </dgm:pt>
    <dgm:pt modelId="{4D806AB3-3DB0-4B3E-A7FA-5C7A74B1C1EF}" type="sibTrans" cxnId="{AF02DC4C-7503-42B5-9F43-6AB40971CCB7}">
      <dgm:prSet/>
      <dgm:spPr/>
      <dgm:t>
        <a:bodyPr/>
        <a:lstStyle/>
        <a:p>
          <a:endParaRPr lang="en-IN"/>
        </a:p>
      </dgm:t>
    </dgm:pt>
    <dgm:pt modelId="{BD2A9264-77AA-49C3-9A2E-72FDD9D8DF8F}">
      <dgm:prSet phldrT="[Text]"/>
      <dgm:spPr/>
      <dgm:t>
        <a:bodyPr/>
        <a:lstStyle/>
        <a:p>
          <a:r>
            <a:rPr lang="en-IN" dirty="0"/>
            <a:t>(C&amp;E) &amp; (M&amp;I)/4</a:t>
          </a:r>
        </a:p>
      </dgm:t>
    </dgm:pt>
    <dgm:pt modelId="{129DC3B9-4486-42D6-92D2-AB1FEED83829}" type="parTrans" cxnId="{2068F0F4-A870-4FBF-B90E-522BB712BBF0}">
      <dgm:prSet/>
      <dgm:spPr/>
      <dgm:t>
        <a:bodyPr/>
        <a:lstStyle/>
        <a:p>
          <a:endParaRPr lang="en-IN"/>
        </a:p>
      </dgm:t>
    </dgm:pt>
    <dgm:pt modelId="{ADF6132C-7026-4492-9BD1-D4E3874660C8}" type="sibTrans" cxnId="{2068F0F4-A870-4FBF-B90E-522BB712BBF0}">
      <dgm:prSet/>
      <dgm:spPr/>
      <dgm:t>
        <a:bodyPr/>
        <a:lstStyle/>
        <a:p>
          <a:endParaRPr lang="en-IN"/>
        </a:p>
      </dgm:t>
    </dgm:pt>
    <dgm:pt modelId="{6185645D-1AB1-404B-9347-600E2721B5E5}">
      <dgm:prSet phldrT="[Text]"/>
      <dgm:spPr/>
      <dgm:t>
        <a:bodyPr/>
        <a:lstStyle/>
        <a:p>
          <a:r>
            <a:rPr lang="en-IN" dirty="0"/>
            <a:t>C&amp;E/2</a:t>
          </a:r>
        </a:p>
      </dgm:t>
    </dgm:pt>
    <dgm:pt modelId="{7B55E29E-ABC2-4044-8830-D773BBF160DB}" type="parTrans" cxnId="{AF8DA1B0-F6E4-4D09-9BDE-FA3C5AD75C8F}">
      <dgm:prSet/>
      <dgm:spPr/>
      <dgm:t>
        <a:bodyPr/>
        <a:lstStyle/>
        <a:p>
          <a:endParaRPr lang="en-IN"/>
        </a:p>
      </dgm:t>
    </dgm:pt>
    <dgm:pt modelId="{C46E3E39-AC79-408E-9625-E48351AA7B12}" type="sibTrans" cxnId="{AF8DA1B0-F6E4-4D09-9BDE-FA3C5AD75C8F}">
      <dgm:prSet/>
      <dgm:spPr/>
      <dgm:t>
        <a:bodyPr/>
        <a:lstStyle/>
        <a:p>
          <a:endParaRPr lang="en-IN"/>
        </a:p>
      </dgm:t>
    </dgm:pt>
    <dgm:pt modelId="{A5D655F5-34AE-4A58-B4C8-8C947C0C0D58}">
      <dgm:prSet phldrT="[Text]"/>
      <dgm:spPr/>
      <dgm:t>
        <a:bodyPr/>
        <a:lstStyle/>
        <a:p>
          <a:r>
            <a:rPr lang="en-IN" dirty="0"/>
            <a:t>M/1</a:t>
          </a:r>
        </a:p>
      </dgm:t>
    </dgm:pt>
    <dgm:pt modelId="{B3DC37D6-B7F8-453A-BAB9-D44A1C956468}" type="parTrans" cxnId="{B1757E80-1F65-4D94-BD14-AFDB1361B4F8}">
      <dgm:prSet/>
      <dgm:spPr/>
      <dgm:t>
        <a:bodyPr/>
        <a:lstStyle/>
        <a:p>
          <a:endParaRPr lang="en-IN"/>
        </a:p>
      </dgm:t>
    </dgm:pt>
    <dgm:pt modelId="{7E342566-8528-4444-AB80-88BE3E8D7928}" type="sibTrans" cxnId="{B1757E80-1F65-4D94-BD14-AFDB1361B4F8}">
      <dgm:prSet/>
      <dgm:spPr/>
      <dgm:t>
        <a:bodyPr/>
        <a:lstStyle/>
        <a:p>
          <a:endParaRPr lang="en-IN"/>
        </a:p>
      </dgm:t>
    </dgm:pt>
    <dgm:pt modelId="{58E43D25-C4D6-45ED-97AB-2B481B741CA0}">
      <dgm:prSet phldrT="[Text]"/>
      <dgm:spPr/>
      <dgm:t>
        <a:bodyPr/>
        <a:lstStyle/>
        <a:p>
          <a:r>
            <a:rPr lang="en-IN" dirty="0"/>
            <a:t>M&amp;I/2</a:t>
          </a:r>
        </a:p>
      </dgm:t>
    </dgm:pt>
    <dgm:pt modelId="{896A0159-8092-47EC-ABDC-4512DECA41C8}" type="parTrans" cxnId="{3EF267E4-EFED-4D5D-85A2-B02DEA711579}">
      <dgm:prSet/>
      <dgm:spPr/>
      <dgm:t>
        <a:bodyPr/>
        <a:lstStyle/>
        <a:p>
          <a:endParaRPr lang="en-IN"/>
        </a:p>
      </dgm:t>
    </dgm:pt>
    <dgm:pt modelId="{9EA24E25-7304-4671-8801-3A876FEF267B}" type="sibTrans" cxnId="{3EF267E4-EFED-4D5D-85A2-B02DEA711579}">
      <dgm:prSet/>
      <dgm:spPr/>
      <dgm:t>
        <a:bodyPr/>
        <a:lstStyle/>
        <a:p>
          <a:endParaRPr lang="en-IN"/>
        </a:p>
      </dgm:t>
    </dgm:pt>
    <dgm:pt modelId="{E452BBAF-1E64-44A7-8B32-37D1BA0D41E2}">
      <dgm:prSet phldrT="[Text]"/>
      <dgm:spPr/>
      <dgm:t>
        <a:bodyPr/>
        <a:lstStyle/>
        <a:p>
          <a:r>
            <a:rPr lang="en-IN" dirty="0"/>
            <a:t>I/1</a:t>
          </a:r>
        </a:p>
      </dgm:t>
    </dgm:pt>
    <dgm:pt modelId="{D56C0682-BB42-4AB3-8C28-5FC862111D16}" type="parTrans" cxnId="{B1DF339B-08F8-44AB-8A82-3FCCEFE69A83}">
      <dgm:prSet/>
      <dgm:spPr/>
      <dgm:t>
        <a:bodyPr/>
        <a:lstStyle/>
        <a:p>
          <a:endParaRPr lang="en-IN"/>
        </a:p>
      </dgm:t>
    </dgm:pt>
    <dgm:pt modelId="{D13AB30C-D1D6-444D-9953-03D9139C96FC}" type="sibTrans" cxnId="{B1DF339B-08F8-44AB-8A82-3FCCEFE69A83}">
      <dgm:prSet/>
      <dgm:spPr/>
      <dgm:t>
        <a:bodyPr/>
        <a:lstStyle/>
        <a:p>
          <a:endParaRPr lang="en-IN"/>
        </a:p>
      </dgm:t>
    </dgm:pt>
    <dgm:pt modelId="{B3161583-4567-4EF5-A8AC-14B839FBCCCF}">
      <dgm:prSet phldrT="[Text]"/>
      <dgm:spPr/>
      <dgm:t>
        <a:bodyPr/>
        <a:lstStyle/>
        <a:p>
          <a:r>
            <a:rPr lang="en-IN" dirty="0"/>
            <a:t>O/2</a:t>
          </a:r>
        </a:p>
      </dgm:t>
    </dgm:pt>
    <dgm:pt modelId="{B1B3F092-20B2-464B-A2CD-05886C7AEFFB}" type="parTrans" cxnId="{7240098B-516D-413B-AB22-FA37020E65F5}">
      <dgm:prSet/>
      <dgm:spPr/>
      <dgm:t>
        <a:bodyPr/>
        <a:lstStyle/>
        <a:p>
          <a:endParaRPr lang="en-IN"/>
        </a:p>
      </dgm:t>
    </dgm:pt>
    <dgm:pt modelId="{ADAFA296-63A6-4581-920C-4A1A8B2182A6}" type="sibTrans" cxnId="{7240098B-516D-413B-AB22-FA37020E65F5}">
      <dgm:prSet/>
      <dgm:spPr/>
      <dgm:t>
        <a:bodyPr/>
        <a:lstStyle/>
        <a:p>
          <a:endParaRPr lang="en-IN"/>
        </a:p>
      </dgm:t>
    </dgm:pt>
    <dgm:pt modelId="{551BB9FA-AD6C-44BD-B1ED-E65CF8DDC15B}">
      <dgm:prSet phldrT="[Text]"/>
      <dgm:spPr/>
      <dgm:t>
        <a:bodyPr/>
        <a:lstStyle/>
        <a:p>
          <a:r>
            <a:rPr lang="en-IN" dirty="0"/>
            <a:t>C/1</a:t>
          </a:r>
        </a:p>
      </dgm:t>
    </dgm:pt>
    <dgm:pt modelId="{DE87CF4D-3666-44E4-BFD8-D8A58DA98552}" type="parTrans" cxnId="{25E3C5FA-6677-4CA3-A7FD-7EE07448BD10}">
      <dgm:prSet/>
      <dgm:spPr/>
      <dgm:t>
        <a:bodyPr/>
        <a:lstStyle/>
        <a:p>
          <a:endParaRPr lang="en-IN"/>
        </a:p>
      </dgm:t>
    </dgm:pt>
    <dgm:pt modelId="{D827CE66-F39F-41E7-B65D-8817E5C49017}" type="sibTrans" cxnId="{25E3C5FA-6677-4CA3-A7FD-7EE07448BD10}">
      <dgm:prSet/>
      <dgm:spPr/>
      <dgm:t>
        <a:bodyPr/>
        <a:lstStyle/>
        <a:p>
          <a:endParaRPr lang="en-IN"/>
        </a:p>
      </dgm:t>
    </dgm:pt>
    <dgm:pt modelId="{45A78E02-5DB7-436E-A366-96DBD44B6FFE}">
      <dgm:prSet phldrT="[Text]"/>
      <dgm:spPr/>
      <dgm:t>
        <a:bodyPr/>
        <a:lstStyle/>
        <a:p>
          <a:r>
            <a:rPr lang="en-IN" dirty="0"/>
            <a:t>E/1</a:t>
          </a:r>
        </a:p>
      </dgm:t>
    </dgm:pt>
    <dgm:pt modelId="{D997536F-56EE-42C1-ABC6-972E48B0DAAA}" type="parTrans" cxnId="{3FEB5EB6-F36D-4E7C-99EA-C75E3B4FFC13}">
      <dgm:prSet/>
      <dgm:spPr/>
      <dgm:t>
        <a:bodyPr/>
        <a:lstStyle/>
        <a:p>
          <a:endParaRPr lang="en-IN"/>
        </a:p>
      </dgm:t>
    </dgm:pt>
    <dgm:pt modelId="{0240B1A2-FAF6-41A1-B675-C3C05C3B1EE5}" type="sibTrans" cxnId="{3FEB5EB6-F36D-4E7C-99EA-C75E3B4FFC13}">
      <dgm:prSet/>
      <dgm:spPr/>
      <dgm:t>
        <a:bodyPr/>
        <a:lstStyle/>
        <a:p>
          <a:endParaRPr lang="en-IN"/>
        </a:p>
      </dgm:t>
    </dgm:pt>
    <dgm:pt modelId="{23C14322-C183-4719-A757-7DBC4053BED8}">
      <dgm:prSet phldrT="[Text]"/>
      <dgm:spPr/>
      <dgm:t>
        <a:bodyPr/>
        <a:lstStyle/>
        <a:p>
          <a:r>
            <a:rPr lang="en-IN" dirty="0"/>
            <a:t>D/2</a:t>
          </a:r>
        </a:p>
      </dgm:t>
    </dgm:pt>
    <dgm:pt modelId="{5273BAB8-9FBA-41C6-9B65-66BC7A864F3A}" type="parTrans" cxnId="{F354C295-BBCF-4641-9CCB-6E4D733B74BA}">
      <dgm:prSet/>
      <dgm:spPr/>
      <dgm:t>
        <a:bodyPr/>
        <a:lstStyle/>
        <a:p>
          <a:endParaRPr lang="en-IN"/>
        </a:p>
      </dgm:t>
    </dgm:pt>
    <dgm:pt modelId="{1B56B887-C427-4674-B107-3540EA81B744}" type="sibTrans" cxnId="{F354C295-BBCF-4641-9CCB-6E4D733B74BA}">
      <dgm:prSet/>
      <dgm:spPr/>
      <dgm:t>
        <a:bodyPr/>
        <a:lstStyle/>
        <a:p>
          <a:endParaRPr lang="en-IN"/>
        </a:p>
      </dgm:t>
    </dgm:pt>
    <dgm:pt modelId="{4B346DD3-EDEF-4011-9A83-7F6EF8E4E99B}" type="pres">
      <dgm:prSet presAssocID="{B2759B51-9906-4401-B048-481254D256C2}" presName="hierChild1" presStyleCnt="0">
        <dgm:presLayoutVars>
          <dgm:chPref val="1"/>
          <dgm:dir/>
          <dgm:animOne val="branch"/>
          <dgm:animLvl val="lvl"/>
          <dgm:resizeHandles/>
        </dgm:presLayoutVars>
      </dgm:prSet>
      <dgm:spPr/>
    </dgm:pt>
    <dgm:pt modelId="{01A8190D-3457-487F-8C5E-473F79C7375C}" type="pres">
      <dgm:prSet presAssocID="{B31B3FC5-7214-41FA-AA3C-622DDBFB3ABD}" presName="hierRoot1" presStyleCnt="0"/>
      <dgm:spPr/>
    </dgm:pt>
    <dgm:pt modelId="{5002E368-A3FC-4EC3-9946-40961166FC39}" type="pres">
      <dgm:prSet presAssocID="{B31B3FC5-7214-41FA-AA3C-622DDBFB3ABD}" presName="composite" presStyleCnt="0"/>
      <dgm:spPr/>
    </dgm:pt>
    <dgm:pt modelId="{4BFA2C80-9216-4D69-9B36-F086B02E0888}" type="pres">
      <dgm:prSet presAssocID="{B31B3FC5-7214-41FA-AA3C-622DDBFB3ABD}" presName="image" presStyleLbl="node0" presStyleIdx="0" presStyleCnt="1" custLinFactNeighborX="-11708" custLinFactNeighborY="4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85943E-48DE-400C-98D1-B804A1069BA6}" type="pres">
      <dgm:prSet presAssocID="{B31B3FC5-7214-41FA-AA3C-622DDBFB3ABD}" presName="text" presStyleLbl="revTx" presStyleIdx="0" presStyleCnt="11" custScaleX="261204" custLinFactNeighborX="83916" custLinFactNeighborY="-15992">
        <dgm:presLayoutVars>
          <dgm:chPref val="3"/>
        </dgm:presLayoutVars>
      </dgm:prSet>
      <dgm:spPr/>
    </dgm:pt>
    <dgm:pt modelId="{E9D957EB-1AAD-4BD5-B7C6-E3A2B46EC576}" type="pres">
      <dgm:prSet presAssocID="{B31B3FC5-7214-41FA-AA3C-622DDBFB3ABD}" presName="hierChild2" presStyleCnt="0"/>
      <dgm:spPr/>
    </dgm:pt>
    <dgm:pt modelId="{F4EC0720-B23E-4B6C-A6BD-76DD02936A2B}" type="pres">
      <dgm:prSet presAssocID="{8B278D63-4563-4B2E-B16C-66821A31AF6E}" presName="Name10" presStyleLbl="parChTrans1D2" presStyleIdx="0" presStyleCnt="2"/>
      <dgm:spPr/>
    </dgm:pt>
    <dgm:pt modelId="{53A4DEE7-A69E-4B8B-9B12-8FA7A7753F98}" type="pres">
      <dgm:prSet presAssocID="{C29FE61F-567A-4EC2-9384-B2A5E9C2E5C4}" presName="hierRoot2" presStyleCnt="0"/>
      <dgm:spPr/>
    </dgm:pt>
    <dgm:pt modelId="{3A2AA87D-F759-4682-9EE2-B77CAD7E644A}" type="pres">
      <dgm:prSet presAssocID="{C29FE61F-567A-4EC2-9384-B2A5E9C2E5C4}" presName="composite2" presStyleCnt="0"/>
      <dgm:spPr/>
    </dgm:pt>
    <dgm:pt modelId="{817375BC-A8E3-4EA2-B4C3-D58D1C3FA6C6}" type="pres">
      <dgm:prSet presAssocID="{C29FE61F-567A-4EC2-9384-B2A5E9C2E5C4}"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12936A7-995B-4E23-A28E-D81705E8DA36}" type="pres">
      <dgm:prSet presAssocID="{C29FE61F-567A-4EC2-9384-B2A5E9C2E5C4}" presName="text2" presStyleLbl="revTx" presStyleIdx="1" presStyleCnt="11">
        <dgm:presLayoutVars>
          <dgm:chPref val="3"/>
        </dgm:presLayoutVars>
      </dgm:prSet>
      <dgm:spPr/>
    </dgm:pt>
    <dgm:pt modelId="{1DD887CF-AF4A-4716-9E10-6BDCCCEF4D3F}" type="pres">
      <dgm:prSet presAssocID="{C29FE61F-567A-4EC2-9384-B2A5E9C2E5C4}" presName="hierChild3" presStyleCnt="0"/>
      <dgm:spPr/>
    </dgm:pt>
    <dgm:pt modelId="{03A28D35-11FE-48AF-AB9D-61268D1B7ECA}" type="pres">
      <dgm:prSet presAssocID="{5273BAB8-9FBA-41C6-9B65-66BC7A864F3A}" presName="Name17" presStyleLbl="parChTrans1D3" presStyleIdx="0" presStyleCnt="4"/>
      <dgm:spPr/>
    </dgm:pt>
    <dgm:pt modelId="{6338EB68-1EB6-4103-A2CB-3E7378126278}" type="pres">
      <dgm:prSet presAssocID="{23C14322-C183-4719-A757-7DBC4053BED8}" presName="hierRoot3" presStyleCnt="0"/>
      <dgm:spPr/>
    </dgm:pt>
    <dgm:pt modelId="{986F6441-CC8F-4AE0-B8A4-82BF34520E85}" type="pres">
      <dgm:prSet presAssocID="{23C14322-C183-4719-A757-7DBC4053BED8}" presName="composite3" presStyleCnt="0"/>
      <dgm:spPr/>
    </dgm:pt>
    <dgm:pt modelId="{4A5C6E3F-6203-4DB7-83D6-635CC60B5550}" type="pres">
      <dgm:prSet presAssocID="{23C14322-C183-4719-A757-7DBC4053BED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92A563F-D2F6-414D-A935-03F199180F84}" type="pres">
      <dgm:prSet presAssocID="{23C14322-C183-4719-A757-7DBC4053BED8}" presName="text3" presStyleLbl="revTx" presStyleIdx="2" presStyleCnt="11">
        <dgm:presLayoutVars>
          <dgm:chPref val="3"/>
        </dgm:presLayoutVars>
      </dgm:prSet>
      <dgm:spPr/>
    </dgm:pt>
    <dgm:pt modelId="{950EC083-5996-47B0-B6BF-460D1628F47B}" type="pres">
      <dgm:prSet presAssocID="{23C14322-C183-4719-A757-7DBC4053BED8}" presName="hierChild4" presStyleCnt="0"/>
      <dgm:spPr/>
    </dgm:pt>
    <dgm:pt modelId="{2FEE44B6-3885-49CA-8D41-6D06B6390B65}" type="pres">
      <dgm:prSet presAssocID="{B1B3F092-20B2-464B-A2CD-05886C7AEFFB}" presName="Name17" presStyleLbl="parChTrans1D3" presStyleIdx="1" presStyleCnt="4"/>
      <dgm:spPr/>
    </dgm:pt>
    <dgm:pt modelId="{F4FDC788-253A-490B-A21F-A7A171BB30CA}" type="pres">
      <dgm:prSet presAssocID="{B3161583-4567-4EF5-A8AC-14B839FBCCCF}" presName="hierRoot3" presStyleCnt="0"/>
      <dgm:spPr/>
    </dgm:pt>
    <dgm:pt modelId="{FB9FE76E-4F7F-4E4F-A3AC-DF9631143643}" type="pres">
      <dgm:prSet presAssocID="{B3161583-4567-4EF5-A8AC-14B839FBCCCF}" presName="composite3" presStyleCnt="0"/>
      <dgm:spPr/>
    </dgm:pt>
    <dgm:pt modelId="{914D3C0C-4561-46B6-9863-1359D284EBB5}" type="pres">
      <dgm:prSet presAssocID="{B3161583-4567-4EF5-A8AC-14B839FBCCCF}" presName="image3" presStyleLbl="node3"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5C8F3EA-F7AA-4E1B-B0B3-893C8A936B76}" type="pres">
      <dgm:prSet presAssocID="{B3161583-4567-4EF5-A8AC-14B839FBCCCF}" presName="text3" presStyleLbl="revTx" presStyleIdx="3" presStyleCnt="11">
        <dgm:presLayoutVars>
          <dgm:chPref val="3"/>
        </dgm:presLayoutVars>
      </dgm:prSet>
      <dgm:spPr/>
    </dgm:pt>
    <dgm:pt modelId="{5CC273B8-4BBF-4C18-A446-48F955BD94C4}" type="pres">
      <dgm:prSet presAssocID="{B3161583-4567-4EF5-A8AC-14B839FBCCCF}" presName="hierChild4" presStyleCnt="0"/>
      <dgm:spPr/>
    </dgm:pt>
    <dgm:pt modelId="{06251020-CD97-494A-B568-926B10779B34}" type="pres">
      <dgm:prSet presAssocID="{129DC3B9-4486-42D6-92D2-AB1FEED83829}" presName="Name10" presStyleLbl="parChTrans1D2" presStyleIdx="1" presStyleCnt="2"/>
      <dgm:spPr/>
    </dgm:pt>
    <dgm:pt modelId="{CFA2F929-F0FE-4CF3-BCAA-888EDE7EC3AF}" type="pres">
      <dgm:prSet presAssocID="{BD2A9264-77AA-49C3-9A2E-72FDD9D8DF8F}" presName="hierRoot2" presStyleCnt="0"/>
      <dgm:spPr/>
    </dgm:pt>
    <dgm:pt modelId="{E68C223B-C586-4D5B-BB26-FB80AC077F6C}" type="pres">
      <dgm:prSet presAssocID="{BD2A9264-77AA-49C3-9A2E-72FDD9D8DF8F}" presName="composite2" presStyleCnt="0"/>
      <dgm:spPr/>
    </dgm:pt>
    <dgm:pt modelId="{A06333E1-354C-4599-8C26-6257ECC7F49B}" type="pres">
      <dgm:prSet presAssocID="{BD2A9264-77AA-49C3-9A2E-72FDD9D8DF8F}" presName="image2" presStyleLbl="node2" presStyleIdx="1"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000D481-14D5-4677-8E8F-36A4A30AD305}" type="pres">
      <dgm:prSet presAssocID="{BD2A9264-77AA-49C3-9A2E-72FDD9D8DF8F}" presName="text2" presStyleLbl="revTx" presStyleIdx="4" presStyleCnt="11">
        <dgm:presLayoutVars>
          <dgm:chPref val="3"/>
        </dgm:presLayoutVars>
      </dgm:prSet>
      <dgm:spPr/>
    </dgm:pt>
    <dgm:pt modelId="{95EE3803-F76F-4EC7-9C64-AB12BA28F58B}" type="pres">
      <dgm:prSet presAssocID="{BD2A9264-77AA-49C3-9A2E-72FDD9D8DF8F}" presName="hierChild3" presStyleCnt="0"/>
      <dgm:spPr/>
    </dgm:pt>
    <dgm:pt modelId="{CCF6D48C-D366-4D0B-BD16-A2A67EEDC454}" type="pres">
      <dgm:prSet presAssocID="{7B55E29E-ABC2-4044-8830-D773BBF160DB}" presName="Name17" presStyleLbl="parChTrans1D3" presStyleIdx="2" presStyleCnt="4"/>
      <dgm:spPr/>
    </dgm:pt>
    <dgm:pt modelId="{25387E92-43F4-4C23-B875-8D498BC916D7}" type="pres">
      <dgm:prSet presAssocID="{6185645D-1AB1-404B-9347-600E2721B5E5}" presName="hierRoot3" presStyleCnt="0"/>
      <dgm:spPr/>
    </dgm:pt>
    <dgm:pt modelId="{291AA6E6-1C4E-40AC-BF96-4E49D334BFD6}" type="pres">
      <dgm:prSet presAssocID="{6185645D-1AB1-404B-9347-600E2721B5E5}" presName="composite3" presStyleCnt="0"/>
      <dgm:spPr/>
    </dgm:pt>
    <dgm:pt modelId="{7D1A22E7-8543-4BE3-B2E1-CF9AF63D3D10}" type="pres">
      <dgm:prSet presAssocID="{6185645D-1AB1-404B-9347-600E2721B5E5}" presName="image3" presStyleLbl="node3"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BB21702-5A2C-4FBE-B029-53FEE87D41EA}" type="pres">
      <dgm:prSet presAssocID="{6185645D-1AB1-404B-9347-600E2721B5E5}" presName="text3" presStyleLbl="revTx" presStyleIdx="5" presStyleCnt="11">
        <dgm:presLayoutVars>
          <dgm:chPref val="3"/>
        </dgm:presLayoutVars>
      </dgm:prSet>
      <dgm:spPr/>
    </dgm:pt>
    <dgm:pt modelId="{DE7ECCD8-3595-4099-B3DB-ED330FB896D3}" type="pres">
      <dgm:prSet presAssocID="{6185645D-1AB1-404B-9347-600E2721B5E5}" presName="hierChild4" presStyleCnt="0"/>
      <dgm:spPr/>
    </dgm:pt>
    <dgm:pt modelId="{C350D4AF-BC95-49AC-ADC1-B86F84D1382E}" type="pres">
      <dgm:prSet presAssocID="{DE87CF4D-3666-44E4-BFD8-D8A58DA98552}" presName="Name23" presStyleLbl="parChTrans1D4" presStyleIdx="0" presStyleCnt="4"/>
      <dgm:spPr/>
    </dgm:pt>
    <dgm:pt modelId="{F6E3F8D2-05E1-4FCB-9281-65AEBEB7E912}" type="pres">
      <dgm:prSet presAssocID="{551BB9FA-AD6C-44BD-B1ED-E65CF8DDC15B}" presName="hierRoot4" presStyleCnt="0"/>
      <dgm:spPr/>
    </dgm:pt>
    <dgm:pt modelId="{FDB98731-09A6-464C-9D18-DEAE0213F9A4}" type="pres">
      <dgm:prSet presAssocID="{551BB9FA-AD6C-44BD-B1ED-E65CF8DDC15B}" presName="composite4" presStyleCnt="0"/>
      <dgm:spPr/>
    </dgm:pt>
    <dgm:pt modelId="{505D8F56-B408-4138-BEA4-5A059EEF6E68}" type="pres">
      <dgm:prSet presAssocID="{551BB9FA-AD6C-44BD-B1ED-E65CF8DDC15B}" presName="image4" presStyleLbl="node4"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D8976B0-465A-4E5F-957E-804C6D336107}" type="pres">
      <dgm:prSet presAssocID="{551BB9FA-AD6C-44BD-B1ED-E65CF8DDC15B}" presName="text4" presStyleLbl="revTx" presStyleIdx="6" presStyleCnt="11">
        <dgm:presLayoutVars>
          <dgm:chPref val="3"/>
        </dgm:presLayoutVars>
      </dgm:prSet>
      <dgm:spPr/>
    </dgm:pt>
    <dgm:pt modelId="{D5540BCD-CE10-46DB-ABC2-AAF67D52BC8F}" type="pres">
      <dgm:prSet presAssocID="{551BB9FA-AD6C-44BD-B1ED-E65CF8DDC15B}" presName="hierChild5" presStyleCnt="0"/>
      <dgm:spPr/>
    </dgm:pt>
    <dgm:pt modelId="{C6128E3C-99E0-436F-BA5F-D09E5B5E0C13}" type="pres">
      <dgm:prSet presAssocID="{D997536F-56EE-42C1-ABC6-972E48B0DAAA}" presName="Name23" presStyleLbl="parChTrans1D4" presStyleIdx="1" presStyleCnt="4"/>
      <dgm:spPr/>
    </dgm:pt>
    <dgm:pt modelId="{3E5F48CD-2620-4CD1-9723-4BE897D5EE3D}" type="pres">
      <dgm:prSet presAssocID="{45A78E02-5DB7-436E-A366-96DBD44B6FFE}" presName="hierRoot4" presStyleCnt="0"/>
      <dgm:spPr/>
    </dgm:pt>
    <dgm:pt modelId="{8142FEEA-6801-4352-9338-46AEA0AA1F7B}" type="pres">
      <dgm:prSet presAssocID="{45A78E02-5DB7-436E-A366-96DBD44B6FFE}" presName="composite4" presStyleCnt="0"/>
      <dgm:spPr/>
    </dgm:pt>
    <dgm:pt modelId="{642C71CE-00B2-4F28-B0F8-8971DB9A0523}" type="pres">
      <dgm:prSet presAssocID="{45A78E02-5DB7-436E-A366-96DBD44B6FFE}" presName="image4" presStyleLbl="node4"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6ACE848-B783-4082-BEAA-96B2D5CC39E1}" type="pres">
      <dgm:prSet presAssocID="{45A78E02-5DB7-436E-A366-96DBD44B6FFE}" presName="text4" presStyleLbl="revTx" presStyleIdx="7" presStyleCnt="11">
        <dgm:presLayoutVars>
          <dgm:chPref val="3"/>
        </dgm:presLayoutVars>
      </dgm:prSet>
      <dgm:spPr/>
    </dgm:pt>
    <dgm:pt modelId="{99C6FB0B-9C46-472E-87AD-4B49DED96F77}" type="pres">
      <dgm:prSet presAssocID="{45A78E02-5DB7-436E-A366-96DBD44B6FFE}" presName="hierChild5" presStyleCnt="0"/>
      <dgm:spPr/>
    </dgm:pt>
    <dgm:pt modelId="{9CDA72DE-C6A0-4909-85D2-D3C7826B9850}" type="pres">
      <dgm:prSet presAssocID="{896A0159-8092-47EC-ABDC-4512DECA41C8}" presName="Name17" presStyleLbl="parChTrans1D3" presStyleIdx="3" presStyleCnt="4"/>
      <dgm:spPr/>
    </dgm:pt>
    <dgm:pt modelId="{4658D627-5918-4F08-B5A9-9D91B5999E1B}" type="pres">
      <dgm:prSet presAssocID="{58E43D25-C4D6-45ED-97AB-2B481B741CA0}" presName="hierRoot3" presStyleCnt="0"/>
      <dgm:spPr/>
    </dgm:pt>
    <dgm:pt modelId="{9DDE4FD3-DC31-4364-BBF6-1E5B92CEC891}" type="pres">
      <dgm:prSet presAssocID="{58E43D25-C4D6-45ED-97AB-2B481B741CA0}" presName="composite3" presStyleCnt="0"/>
      <dgm:spPr/>
    </dgm:pt>
    <dgm:pt modelId="{66E06FC6-31D9-4AD9-A3A6-7E9961DAA6DD}" type="pres">
      <dgm:prSet presAssocID="{58E43D25-C4D6-45ED-97AB-2B481B741CA0}" presName="image3" presStyleLbl="node3"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7A73F03-8912-4D3A-8E3D-9F9BE7892D63}" type="pres">
      <dgm:prSet presAssocID="{58E43D25-C4D6-45ED-97AB-2B481B741CA0}" presName="text3" presStyleLbl="revTx" presStyleIdx="8" presStyleCnt="11">
        <dgm:presLayoutVars>
          <dgm:chPref val="3"/>
        </dgm:presLayoutVars>
      </dgm:prSet>
      <dgm:spPr/>
    </dgm:pt>
    <dgm:pt modelId="{53A732D2-A766-4154-941D-3CB383E0073C}" type="pres">
      <dgm:prSet presAssocID="{58E43D25-C4D6-45ED-97AB-2B481B741CA0}" presName="hierChild4" presStyleCnt="0"/>
      <dgm:spPr/>
    </dgm:pt>
    <dgm:pt modelId="{8A11DCD4-ABB3-4906-9019-E2A7E6529526}" type="pres">
      <dgm:prSet presAssocID="{B3DC37D6-B7F8-453A-BAB9-D44A1C956468}" presName="Name23" presStyleLbl="parChTrans1D4" presStyleIdx="2" presStyleCnt="4"/>
      <dgm:spPr/>
    </dgm:pt>
    <dgm:pt modelId="{9AB04643-0FEF-491C-A44B-F8CF58B3991A}" type="pres">
      <dgm:prSet presAssocID="{A5D655F5-34AE-4A58-B4C8-8C947C0C0D58}" presName="hierRoot4" presStyleCnt="0"/>
      <dgm:spPr/>
    </dgm:pt>
    <dgm:pt modelId="{16942DCF-A337-47AA-84E7-2338705B4995}" type="pres">
      <dgm:prSet presAssocID="{A5D655F5-34AE-4A58-B4C8-8C947C0C0D58}" presName="composite4" presStyleCnt="0"/>
      <dgm:spPr/>
    </dgm:pt>
    <dgm:pt modelId="{211DC164-5B32-4FBC-B1DC-12EB90FA5856}" type="pres">
      <dgm:prSet presAssocID="{A5D655F5-34AE-4A58-B4C8-8C947C0C0D58}" presName="image4" presStyleLbl="node4"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F39CA7B-DDEC-4C35-886E-28F9266BA893}" type="pres">
      <dgm:prSet presAssocID="{A5D655F5-34AE-4A58-B4C8-8C947C0C0D58}" presName="text4" presStyleLbl="revTx" presStyleIdx="9" presStyleCnt="11">
        <dgm:presLayoutVars>
          <dgm:chPref val="3"/>
        </dgm:presLayoutVars>
      </dgm:prSet>
      <dgm:spPr/>
    </dgm:pt>
    <dgm:pt modelId="{04E58528-B366-489B-96EE-29ECAD4A8AD1}" type="pres">
      <dgm:prSet presAssocID="{A5D655F5-34AE-4A58-B4C8-8C947C0C0D58}" presName="hierChild5" presStyleCnt="0"/>
      <dgm:spPr/>
    </dgm:pt>
    <dgm:pt modelId="{2F3775B0-8AD8-4049-8C84-A6AFB86F70ED}" type="pres">
      <dgm:prSet presAssocID="{D56C0682-BB42-4AB3-8C28-5FC862111D16}" presName="Name23" presStyleLbl="parChTrans1D4" presStyleIdx="3" presStyleCnt="4"/>
      <dgm:spPr/>
    </dgm:pt>
    <dgm:pt modelId="{5DE47E1F-796A-4363-97BE-482AA38E2B8C}" type="pres">
      <dgm:prSet presAssocID="{E452BBAF-1E64-44A7-8B32-37D1BA0D41E2}" presName="hierRoot4" presStyleCnt="0"/>
      <dgm:spPr/>
    </dgm:pt>
    <dgm:pt modelId="{71313F96-A137-419F-BBB3-9F64B0076D45}" type="pres">
      <dgm:prSet presAssocID="{E452BBAF-1E64-44A7-8B32-37D1BA0D41E2}" presName="composite4" presStyleCnt="0"/>
      <dgm:spPr/>
    </dgm:pt>
    <dgm:pt modelId="{038AAF2B-CA56-4F33-9072-3E488A2DF2ED}" type="pres">
      <dgm:prSet presAssocID="{E452BBAF-1E64-44A7-8B32-37D1BA0D41E2}" presName="image4" presStyleLbl="node4"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1723A71-1AC3-42CA-B88F-B20068159210}" type="pres">
      <dgm:prSet presAssocID="{E452BBAF-1E64-44A7-8B32-37D1BA0D41E2}" presName="text4" presStyleLbl="revTx" presStyleIdx="10" presStyleCnt="11">
        <dgm:presLayoutVars>
          <dgm:chPref val="3"/>
        </dgm:presLayoutVars>
      </dgm:prSet>
      <dgm:spPr/>
    </dgm:pt>
    <dgm:pt modelId="{5B1E7238-EB8F-4B5A-B7E0-57F43FDC035A}" type="pres">
      <dgm:prSet presAssocID="{E452BBAF-1E64-44A7-8B32-37D1BA0D41E2}" presName="hierChild5" presStyleCnt="0"/>
      <dgm:spPr/>
    </dgm:pt>
  </dgm:ptLst>
  <dgm:cxnLst>
    <dgm:cxn modelId="{9D9B6707-9086-4925-9DD5-91337327916B}" type="presOf" srcId="{E452BBAF-1E64-44A7-8B32-37D1BA0D41E2}" destId="{C1723A71-1AC3-42CA-B88F-B20068159210}" srcOrd="0" destOrd="0" presId="urn:microsoft.com/office/officeart/2009/layout/CirclePictureHierarchy"/>
    <dgm:cxn modelId="{9DCD9B07-85E8-465E-8849-BD1FFABB1712}" type="presOf" srcId="{5273BAB8-9FBA-41C6-9B65-66BC7A864F3A}" destId="{03A28D35-11FE-48AF-AB9D-61268D1B7ECA}" srcOrd="0" destOrd="0" presId="urn:microsoft.com/office/officeart/2009/layout/CirclePictureHierarchy"/>
    <dgm:cxn modelId="{F2FC6008-6DCC-42A2-80D7-98A74F9F1EE5}" type="presOf" srcId="{BD2A9264-77AA-49C3-9A2E-72FDD9D8DF8F}" destId="{D000D481-14D5-4677-8E8F-36A4A30AD305}" srcOrd="0" destOrd="0" presId="urn:microsoft.com/office/officeart/2009/layout/CirclePictureHierarchy"/>
    <dgm:cxn modelId="{74FB6C09-C437-4B26-8821-1B609EE9ADD3}" type="presOf" srcId="{23C14322-C183-4719-A757-7DBC4053BED8}" destId="{692A563F-D2F6-414D-A935-03F199180F84}" srcOrd="0" destOrd="0" presId="urn:microsoft.com/office/officeart/2009/layout/CirclePictureHierarchy"/>
    <dgm:cxn modelId="{C3B8320E-8C97-4E39-B1A1-2E2C2266875B}" type="presOf" srcId="{551BB9FA-AD6C-44BD-B1ED-E65CF8DDC15B}" destId="{DD8976B0-465A-4E5F-957E-804C6D336107}" srcOrd="0" destOrd="0" presId="urn:microsoft.com/office/officeart/2009/layout/CirclePictureHierarchy"/>
    <dgm:cxn modelId="{4534C717-324E-4B56-93E7-DCAAE1181745}" type="presOf" srcId="{A5D655F5-34AE-4A58-B4C8-8C947C0C0D58}" destId="{0F39CA7B-DDEC-4C35-886E-28F9266BA893}" srcOrd="0" destOrd="0" presId="urn:microsoft.com/office/officeart/2009/layout/CirclePictureHierarchy"/>
    <dgm:cxn modelId="{AF39881D-2694-41AF-BCF5-D7ADD9AE33B3}" type="presOf" srcId="{B31B3FC5-7214-41FA-AA3C-622DDBFB3ABD}" destId="{6E85943E-48DE-400C-98D1-B804A1069BA6}" srcOrd="0" destOrd="0" presId="urn:microsoft.com/office/officeart/2009/layout/CirclePictureHierarchy"/>
    <dgm:cxn modelId="{CB180D3D-0A66-44AE-9D7E-5FF476FAC4EE}" type="presOf" srcId="{45A78E02-5DB7-436E-A366-96DBD44B6FFE}" destId="{16ACE848-B783-4082-BEAA-96B2D5CC39E1}" srcOrd="0" destOrd="0" presId="urn:microsoft.com/office/officeart/2009/layout/CirclePictureHierarchy"/>
    <dgm:cxn modelId="{AF02DC4C-7503-42B5-9F43-6AB40971CCB7}" srcId="{B31B3FC5-7214-41FA-AA3C-622DDBFB3ABD}" destId="{C29FE61F-567A-4EC2-9384-B2A5E9C2E5C4}" srcOrd="0" destOrd="0" parTransId="{8B278D63-4563-4B2E-B16C-66821A31AF6E}" sibTransId="{4D806AB3-3DB0-4B3E-A7FA-5C7A74B1C1EF}"/>
    <dgm:cxn modelId="{B41E696E-E9C5-4C0D-9BC6-BFACF4693966}" type="presOf" srcId="{C29FE61F-567A-4EC2-9384-B2A5E9C2E5C4}" destId="{112936A7-995B-4E23-A28E-D81705E8DA36}" srcOrd="0" destOrd="0" presId="urn:microsoft.com/office/officeart/2009/layout/CirclePictureHierarchy"/>
    <dgm:cxn modelId="{91988253-7C84-4FE2-AB35-558115AA2B1F}" type="presOf" srcId="{B2759B51-9906-4401-B048-481254D256C2}" destId="{4B346DD3-EDEF-4011-9A83-7F6EF8E4E99B}" srcOrd="0" destOrd="0" presId="urn:microsoft.com/office/officeart/2009/layout/CirclePictureHierarchy"/>
    <dgm:cxn modelId="{4D64F558-7EBF-4035-A762-519844E2A607}" type="presOf" srcId="{8B278D63-4563-4B2E-B16C-66821A31AF6E}" destId="{F4EC0720-B23E-4B6C-A6BD-76DD02936A2B}" srcOrd="0" destOrd="0" presId="urn:microsoft.com/office/officeart/2009/layout/CirclePictureHierarchy"/>
    <dgm:cxn modelId="{B1757E80-1F65-4D94-BD14-AFDB1361B4F8}" srcId="{58E43D25-C4D6-45ED-97AB-2B481B741CA0}" destId="{A5D655F5-34AE-4A58-B4C8-8C947C0C0D58}" srcOrd="0" destOrd="0" parTransId="{B3DC37D6-B7F8-453A-BAB9-D44A1C956468}" sibTransId="{7E342566-8528-4444-AB80-88BE3E8D7928}"/>
    <dgm:cxn modelId="{7240098B-516D-413B-AB22-FA37020E65F5}" srcId="{C29FE61F-567A-4EC2-9384-B2A5E9C2E5C4}" destId="{B3161583-4567-4EF5-A8AC-14B839FBCCCF}" srcOrd="1" destOrd="0" parTransId="{B1B3F092-20B2-464B-A2CD-05886C7AEFFB}" sibTransId="{ADAFA296-63A6-4581-920C-4A1A8B2182A6}"/>
    <dgm:cxn modelId="{F354C295-BBCF-4641-9CCB-6E4D733B74BA}" srcId="{C29FE61F-567A-4EC2-9384-B2A5E9C2E5C4}" destId="{23C14322-C183-4719-A757-7DBC4053BED8}" srcOrd="0" destOrd="0" parTransId="{5273BAB8-9FBA-41C6-9B65-66BC7A864F3A}" sibTransId="{1B56B887-C427-4674-B107-3540EA81B744}"/>
    <dgm:cxn modelId="{B1DF339B-08F8-44AB-8A82-3FCCEFE69A83}" srcId="{58E43D25-C4D6-45ED-97AB-2B481B741CA0}" destId="{E452BBAF-1E64-44A7-8B32-37D1BA0D41E2}" srcOrd="1" destOrd="0" parTransId="{D56C0682-BB42-4AB3-8C28-5FC862111D16}" sibTransId="{D13AB30C-D1D6-444D-9953-03D9139C96FC}"/>
    <dgm:cxn modelId="{A8A87D9B-9299-4FC9-A844-31459C5F3B29}" type="presOf" srcId="{B3161583-4567-4EF5-A8AC-14B839FBCCCF}" destId="{35C8F3EA-F7AA-4E1B-B0B3-893C8A936B76}" srcOrd="0" destOrd="0" presId="urn:microsoft.com/office/officeart/2009/layout/CirclePictureHierarchy"/>
    <dgm:cxn modelId="{C5A9FEA0-D18B-462A-82D9-D97D1DFA0C4F}" type="presOf" srcId="{896A0159-8092-47EC-ABDC-4512DECA41C8}" destId="{9CDA72DE-C6A0-4909-85D2-D3C7826B9850}" srcOrd="0" destOrd="0" presId="urn:microsoft.com/office/officeart/2009/layout/CirclePictureHierarchy"/>
    <dgm:cxn modelId="{633403A1-1885-4703-8E2D-3A8C0379C445}" type="presOf" srcId="{B1B3F092-20B2-464B-A2CD-05886C7AEFFB}" destId="{2FEE44B6-3885-49CA-8D41-6D06B6390B65}" srcOrd="0" destOrd="0" presId="urn:microsoft.com/office/officeart/2009/layout/CirclePictureHierarchy"/>
    <dgm:cxn modelId="{46CCCAA9-4730-423A-A3A7-388AF8DA6DC0}" type="presOf" srcId="{B3DC37D6-B7F8-453A-BAB9-D44A1C956468}" destId="{8A11DCD4-ABB3-4906-9019-E2A7E6529526}" srcOrd="0" destOrd="0" presId="urn:microsoft.com/office/officeart/2009/layout/CirclePictureHierarchy"/>
    <dgm:cxn modelId="{4CF9FBAF-43DA-48E1-92A6-6C5A36E1E556}" type="presOf" srcId="{DE87CF4D-3666-44E4-BFD8-D8A58DA98552}" destId="{C350D4AF-BC95-49AC-ADC1-B86F84D1382E}" srcOrd="0" destOrd="0" presId="urn:microsoft.com/office/officeart/2009/layout/CirclePictureHierarchy"/>
    <dgm:cxn modelId="{AF8DA1B0-F6E4-4D09-9BDE-FA3C5AD75C8F}" srcId="{BD2A9264-77AA-49C3-9A2E-72FDD9D8DF8F}" destId="{6185645D-1AB1-404B-9347-600E2721B5E5}" srcOrd="0" destOrd="0" parTransId="{7B55E29E-ABC2-4044-8830-D773BBF160DB}" sibTransId="{C46E3E39-AC79-408E-9625-E48351AA7B12}"/>
    <dgm:cxn modelId="{B27622B4-814F-44E0-B177-7D2A9E45A416}" type="presOf" srcId="{7B55E29E-ABC2-4044-8830-D773BBF160DB}" destId="{CCF6D48C-D366-4D0B-BD16-A2A67EEDC454}" srcOrd="0" destOrd="0" presId="urn:microsoft.com/office/officeart/2009/layout/CirclePictureHierarchy"/>
    <dgm:cxn modelId="{20E738B5-742B-4DB8-A571-2C1F0EA28AEC}" type="presOf" srcId="{D56C0682-BB42-4AB3-8C28-5FC862111D16}" destId="{2F3775B0-8AD8-4049-8C84-A6AFB86F70ED}" srcOrd="0" destOrd="0" presId="urn:microsoft.com/office/officeart/2009/layout/CirclePictureHierarchy"/>
    <dgm:cxn modelId="{3FEB5EB6-F36D-4E7C-99EA-C75E3B4FFC13}" srcId="{6185645D-1AB1-404B-9347-600E2721B5E5}" destId="{45A78E02-5DB7-436E-A366-96DBD44B6FFE}" srcOrd="1" destOrd="0" parTransId="{D997536F-56EE-42C1-ABC6-972E48B0DAAA}" sibTransId="{0240B1A2-FAF6-41A1-B675-C3C05C3B1EE5}"/>
    <dgm:cxn modelId="{A3B822C8-4553-4B71-85CE-CB0D147635DA}" type="presOf" srcId="{D997536F-56EE-42C1-ABC6-972E48B0DAAA}" destId="{C6128E3C-99E0-436F-BA5F-D09E5B5E0C13}" srcOrd="0" destOrd="0" presId="urn:microsoft.com/office/officeart/2009/layout/CirclePictureHierarchy"/>
    <dgm:cxn modelId="{72DA04CF-3B00-4434-B4C9-2D07C0D7A4EA}" type="presOf" srcId="{6185645D-1AB1-404B-9347-600E2721B5E5}" destId="{3BB21702-5A2C-4FBE-B029-53FEE87D41EA}" srcOrd="0" destOrd="0" presId="urn:microsoft.com/office/officeart/2009/layout/CirclePictureHierarchy"/>
    <dgm:cxn modelId="{3EF267E4-EFED-4D5D-85A2-B02DEA711579}" srcId="{BD2A9264-77AA-49C3-9A2E-72FDD9D8DF8F}" destId="{58E43D25-C4D6-45ED-97AB-2B481B741CA0}" srcOrd="1" destOrd="0" parTransId="{896A0159-8092-47EC-ABDC-4512DECA41C8}" sibTransId="{9EA24E25-7304-4671-8801-3A876FEF267B}"/>
    <dgm:cxn modelId="{B01B31EE-BF95-43E8-8555-96E3A8D34F9C}" type="presOf" srcId="{129DC3B9-4486-42D6-92D2-AB1FEED83829}" destId="{06251020-CD97-494A-B568-926B10779B34}" srcOrd="0" destOrd="0" presId="urn:microsoft.com/office/officeart/2009/layout/CirclePictureHierarchy"/>
    <dgm:cxn modelId="{2DDE86EF-6027-48E1-B3C7-460358DBA663}" srcId="{B2759B51-9906-4401-B048-481254D256C2}" destId="{B31B3FC5-7214-41FA-AA3C-622DDBFB3ABD}" srcOrd="0" destOrd="0" parTransId="{E26C6799-55B9-4C8E-A79D-EFC3B2876F00}" sibTransId="{A0EEF7B4-4839-4973-B10E-9A35AB8329A5}"/>
    <dgm:cxn modelId="{4B7D30F2-1CEC-4FC9-9D88-7C424CB89BFA}" type="presOf" srcId="{58E43D25-C4D6-45ED-97AB-2B481B741CA0}" destId="{E7A73F03-8912-4D3A-8E3D-9F9BE7892D63}" srcOrd="0" destOrd="0" presId="urn:microsoft.com/office/officeart/2009/layout/CirclePictureHierarchy"/>
    <dgm:cxn modelId="{2068F0F4-A870-4FBF-B90E-522BB712BBF0}" srcId="{B31B3FC5-7214-41FA-AA3C-622DDBFB3ABD}" destId="{BD2A9264-77AA-49C3-9A2E-72FDD9D8DF8F}" srcOrd="1" destOrd="0" parTransId="{129DC3B9-4486-42D6-92D2-AB1FEED83829}" sibTransId="{ADF6132C-7026-4492-9BD1-D4E3874660C8}"/>
    <dgm:cxn modelId="{25E3C5FA-6677-4CA3-A7FD-7EE07448BD10}" srcId="{6185645D-1AB1-404B-9347-600E2721B5E5}" destId="{551BB9FA-AD6C-44BD-B1ED-E65CF8DDC15B}" srcOrd="0" destOrd="0" parTransId="{DE87CF4D-3666-44E4-BFD8-D8A58DA98552}" sibTransId="{D827CE66-F39F-41E7-B65D-8817E5C49017}"/>
    <dgm:cxn modelId="{973ED61A-694E-49EB-A525-3D1B0929CF74}" type="presParOf" srcId="{4B346DD3-EDEF-4011-9A83-7F6EF8E4E99B}" destId="{01A8190D-3457-487F-8C5E-473F79C7375C}" srcOrd="0" destOrd="0" presId="urn:microsoft.com/office/officeart/2009/layout/CirclePictureHierarchy"/>
    <dgm:cxn modelId="{1D061A85-D51F-490D-B13A-EFF987C304AE}" type="presParOf" srcId="{01A8190D-3457-487F-8C5E-473F79C7375C}" destId="{5002E368-A3FC-4EC3-9946-40961166FC39}" srcOrd="0" destOrd="0" presId="urn:microsoft.com/office/officeart/2009/layout/CirclePictureHierarchy"/>
    <dgm:cxn modelId="{4AEA41B8-3863-4521-9AE7-46E33BF9CAC3}" type="presParOf" srcId="{5002E368-A3FC-4EC3-9946-40961166FC39}" destId="{4BFA2C80-9216-4D69-9B36-F086B02E0888}" srcOrd="0" destOrd="0" presId="urn:microsoft.com/office/officeart/2009/layout/CirclePictureHierarchy"/>
    <dgm:cxn modelId="{56B364CE-3561-405A-BD52-3F6B2CB33B40}" type="presParOf" srcId="{5002E368-A3FC-4EC3-9946-40961166FC39}" destId="{6E85943E-48DE-400C-98D1-B804A1069BA6}" srcOrd="1" destOrd="0" presId="urn:microsoft.com/office/officeart/2009/layout/CirclePictureHierarchy"/>
    <dgm:cxn modelId="{8C029548-E799-4F3F-B31D-8A2405CCB258}" type="presParOf" srcId="{01A8190D-3457-487F-8C5E-473F79C7375C}" destId="{E9D957EB-1AAD-4BD5-B7C6-E3A2B46EC576}" srcOrd="1" destOrd="0" presId="urn:microsoft.com/office/officeart/2009/layout/CirclePictureHierarchy"/>
    <dgm:cxn modelId="{4D665DBB-B219-4872-8B30-407B2D523A58}" type="presParOf" srcId="{E9D957EB-1AAD-4BD5-B7C6-E3A2B46EC576}" destId="{F4EC0720-B23E-4B6C-A6BD-76DD02936A2B}" srcOrd="0" destOrd="0" presId="urn:microsoft.com/office/officeart/2009/layout/CirclePictureHierarchy"/>
    <dgm:cxn modelId="{008C46A1-892E-48F7-901F-B6015CD4C0E7}" type="presParOf" srcId="{E9D957EB-1AAD-4BD5-B7C6-E3A2B46EC576}" destId="{53A4DEE7-A69E-4B8B-9B12-8FA7A7753F98}" srcOrd="1" destOrd="0" presId="urn:microsoft.com/office/officeart/2009/layout/CirclePictureHierarchy"/>
    <dgm:cxn modelId="{0CC32DCC-A66A-4C5E-B529-74E867000FCA}" type="presParOf" srcId="{53A4DEE7-A69E-4B8B-9B12-8FA7A7753F98}" destId="{3A2AA87D-F759-4682-9EE2-B77CAD7E644A}" srcOrd="0" destOrd="0" presId="urn:microsoft.com/office/officeart/2009/layout/CirclePictureHierarchy"/>
    <dgm:cxn modelId="{B5FCEC6E-5A7C-4021-B6BD-DC5CDFF77F05}" type="presParOf" srcId="{3A2AA87D-F759-4682-9EE2-B77CAD7E644A}" destId="{817375BC-A8E3-4EA2-B4C3-D58D1C3FA6C6}" srcOrd="0" destOrd="0" presId="urn:microsoft.com/office/officeart/2009/layout/CirclePictureHierarchy"/>
    <dgm:cxn modelId="{B0616C61-C776-4FEB-8051-F90C002E55DE}" type="presParOf" srcId="{3A2AA87D-F759-4682-9EE2-B77CAD7E644A}" destId="{112936A7-995B-4E23-A28E-D81705E8DA36}" srcOrd="1" destOrd="0" presId="urn:microsoft.com/office/officeart/2009/layout/CirclePictureHierarchy"/>
    <dgm:cxn modelId="{024BC5AF-CE90-4ADD-967C-919B40133BCC}" type="presParOf" srcId="{53A4DEE7-A69E-4B8B-9B12-8FA7A7753F98}" destId="{1DD887CF-AF4A-4716-9E10-6BDCCCEF4D3F}" srcOrd="1" destOrd="0" presId="urn:microsoft.com/office/officeart/2009/layout/CirclePictureHierarchy"/>
    <dgm:cxn modelId="{A37505B6-DC09-44D8-A47E-0813EC7E9D2A}" type="presParOf" srcId="{1DD887CF-AF4A-4716-9E10-6BDCCCEF4D3F}" destId="{03A28D35-11FE-48AF-AB9D-61268D1B7ECA}" srcOrd="0" destOrd="0" presId="urn:microsoft.com/office/officeart/2009/layout/CirclePictureHierarchy"/>
    <dgm:cxn modelId="{7B22827F-7685-4DCB-B2B4-4ED29858275B}" type="presParOf" srcId="{1DD887CF-AF4A-4716-9E10-6BDCCCEF4D3F}" destId="{6338EB68-1EB6-4103-A2CB-3E7378126278}" srcOrd="1" destOrd="0" presId="urn:microsoft.com/office/officeart/2009/layout/CirclePictureHierarchy"/>
    <dgm:cxn modelId="{E40B6148-0749-4F29-B434-A3CFC95280EB}" type="presParOf" srcId="{6338EB68-1EB6-4103-A2CB-3E7378126278}" destId="{986F6441-CC8F-4AE0-B8A4-82BF34520E85}" srcOrd="0" destOrd="0" presId="urn:microsoft.com/office/officeart/2009/layout/CirclePictureHierarchy"/>
    <dgm:cxn modelId="{7E5D0275-0B75-40FA-A0DA-800E0C7737C4}" type="presParOf" srcId="{986F6441-CC8F-4AE0-B8A4-82BF34520E85}" destId="{4A5C6E3F-6203-4DB7-83D6-635CC60B5550}" srcOrd="0" destOrd="0" presId="urn:microsoft.com/office/officeart/2009/layout/CirclePictureHierarchy"/>
    <dgm:cxn modelId="{D5AC9F15-EDA9-410C-8AA3-52EB10B4AA11}" type="presParOf" srcId="{986F6441-CC8F-4AE0-B8A4-82BF34520E85}" destId="{692A563F-D2F6-414D-A935-03F199180F84}" srcOrd="1" destOrd="0" presId="urn:microsoft.com/office/officeart/2009/layout/CirclePictureHierarchy"/>
    <dgm:cxn modelId="{CAABB29A-789D-48D1-8FFD-2C9844B239D7}" type="presParOf" srcId="{6338EB68-1EB6-4103-A2CB-3E7378126278}" destId="{950EC083-5996-47B0-B6BF-460D1628F47B}" srcOrd="1" destOrd="0" presId="urn:microsoft.com/office/officeart/2009/layout/CirclePictureHierarchy"/>
    <dgm:cxn modelId="{63A7563B-4A5D-4C9F-81E9-C1D604AE81A7}" type="presParOf" srcId="{1DD887CF-AF4A-4716-9E10-6BDCCCEF4D3F}" destId="{2FEE44B6-3885-49CA-8D41-6D06B6390B65}" srcOrd="2" destOrd="0" presId="urn:microsoft.com/office/officeart/2009/layout/CirclePictureHierarchy"/>
    <dgm:cxn modelId="{69AADF4F-4FD9-4475-941D-B779911E86C2}" type="presParOf" srcId="{1DD887CF-AF4A-4716-9E10-6BDCCCEF4D3F}" destId="{F4FDC788-253A-490B-A21F-A7A171BB30CA}" srcOrd="3" destOrd="0" presId="urn:microsoft.com/office/officeart/2009/layout/CirclePictureHierarchy"/>
    <dgm:cxn modelId="{E70DB0D4-F1E9-4D70-8B9F-0AA10BF6B55C}" type="presParOf" srcId="{F4FDC788-253A-490B-A21F-A7A171BB30CA}" destId="{FB9FE76E-4F7F-4E4F-A3AC-DF9631143643}" srcOrd="0" destOrd="0" presId="urn:microsoft.com/office/officeart/2009/layout/CirclePictureHierarchy"/>
    <dgm:cxn modelId="{89B8115E-9689-4B51-AD5D-3E57DFFEE530}" type="presParOf" srcId="{FB9FE76E-4F7F-4E4F-A3AC-DF9631143643}" destId="{914D3C0C-4561-46B6-9863-1359D284EBB5}" srcOrd="0" destOrd="0" presId="urn:microsoft.com/office/officeart/2009/layout/CirclePictureHierarchy"/>
    <dgm:cxn modelId="{7FF3D9AC-93B3-402C-893B-658319B86C5E}" type="presParOf" srcId="{FB9FE76E-4F7F-4E4F-A3AC-DF9631143643}" destId="{35C8F3EA-F7AA-4E1B-B0B3-893C8A936B76}" srcOrd="1" destOrd="0" presId="urn:microsoft.com/office/officeart/2009/layout/CirclePictureHierarchy"/>
    <dgm:cxn modelId="{541E02C0-E52E-4C3E-90CD-D7DDA2B135DC}" type="presParOf" srcId="{F4FDC788-253A-490B-A21F-A7A171BB30CA}" destId="{5CC273B8-4BBF-4C18-A446-48F955BD94C4}" srcOrd="1" destOrd="0" presId="urn:microsoft.com/office/officeart/2009/layout/CirclePictureHierarchy"/>
    <dgm:cxn modelId="{4A1F79C6-F85C-4852-A64D-8E19881A7E91}" type="presParOf" srcId="{E9D957EB-1AAD-4BD5-B7C6-E3A2B46EC576}" destId="{06251020-CD97-494A-B568-926B10779B34}" srcOrd="2" destOrd="0" presId="urn:microsoft.com/office/officeart/2009/layout/CirclePictureHierarchy"/>
    <dgm:cxn modelId="{B440233E-BD7D-4902-A655-83E5699FE113}" type="presParOf" srcId="{E9D957EB-1AAD-4BD5-B7C6-E3A2B46EC576}" destId="{CFA2F929-F0FE-4CF3-BCAA-888EDE7EC3AF}" srcOrd="3" destOrd="0" presId="urn:microsoft.com/office/officeart/2009/layout/CirclePictureHierarchy"/>
    <dgm:cxn modelId="{3914C7CC-B66E-4F68-9618-E8F7DE663FAC}" type="presParOf" srcId="{CFA2F929-F0FE-4CF3-BCAA-888EDE7EC3AF}" destId="{E68C223B-C586-4D5B-BB26-FB80AC077F6C}" srcOrd="0" destOrd="0" presId="urn:microsoft.com/office/officeart/2009/layout/CirclePictureHierarchy"/>
    <dgm:cxn modelId="{8CBFEBA8-CB1D-4571-B44E-E1CF232D81FD}" type="presParOf" srcId="{E68C223B-C586-4D5B-BB26-FB80AC077F6C}" destId="{A06333E1-354C-4599-8C26-6257ECC7F49B}" srcOrd="0" destOrd="0" presId="urn:microsoft.com/office/officeart/2009/layout/CirclePictureHierarchy"/>
    <dgm:cxn modelId="{91C09833-ED36-4ED6-BA8B-11226C86B41F}" type="presParOf" srcId="{E68C223B-C586-4D5B-BB26-FB80AC077F6C}" destId="{D000D481-14D5-4677-8E8F-36A4A30AD305}" srcOrd="1" destOrd="0" presId="urn:microsoft.com/office/officeart/2009/layout/CirclePictureHierarchy"/>
    <dgm:cxn modelId="{7F5A14F6-8AB0-46D2-B90F-A189999D56BC}" type="presParOf" srcId="{CFA2F929-F0FE-4CF3-BCAA-888EDE7EC3AF}" destId="{95EE3803-F76F-4EC7-9C64-AB12BA28F58B}" srcOrd="1" destOrd="0" presId="urn:microsoft.com/office/officeart/2009/layout/CirclePictureHierarchy"/>
    <dgm:cxn modelId="{7ADEE864-39A3-45BC-BCFC-C030D74109EA}" type="presParOf" srcId="{95EE3803-F76F-4EC7-9C64-AB12BA28F58B}" destId="{CCF6D48C-D366-4D0B-BD16-A2A67EEDC454}" srcOrd="0" destOrd="0" presId="urn:microsoft.com/office/officeart/2009/layout/CirclePictureHierarchy"/>
    <dgm:cxn modelId="{FD3126BA-326F-4F49-987E-7B297059F780}" type="presParOf" srcId="{95EE3803-F76F-4EC7-9C64-AB12BA28F58B}" destId="{25387E92-43F4-4C23-B875-8D498BC916D7}" srcOrd="1" destOrd="0" presId="urn:microsoft.com/office/officeart/2009/layout/CirclePictureHierarchy"/>
    <dgm:cxn modelId="{94142E72-84E9-4E61-9071-7BEC1F049B13}" type="presParOf" srcId="{25387E92-43F4-4C23-B875-8D498BC916D7}" destId="{291AA6E6-1C4E-40AC-BF96-4E49D334BFD6}" srcOrd="0" destOrd="0" presId="urn:microsoft.com/office/officeart/2009/layout/CirclePictureHierarchy"/>
    <dgm:cxn modelId="{B162D6A4-00CC-4978-A72B-D7950B27E1E7}" type="presParOf" srcId="{291AA6E6-1C4E-40AC-BF96-4E49D334BFD6}" destId="{7D1A22E7-8543-4BE3-B2E1-CF9AF63D3D10}" srcOrd="0" destOrd="0" presId="urn:microsoft.com/office/officeart/2009/layout/CirclePictureHierarchy"/>
    <dgm:cxn modelId="{DC2EFEA4-BCCD-4F79-9B83-DC848D055CDB}" type="presParOf" srcId="{291AA6E6-1C4E-40AC-BF96-4E49D334BFD6}" destId="{3BB21702-5A2C-4FBE-B029-53FEE87D41EA}" srcOrd="1" destOrd="0" presId="urn:microsoft.com/office/officeart/2009/layout/CirclePictureHierarchy"/>
    <dgm:cxn modelId="{468327DA-CA89-4960-B168-3059A82DA74F}" type="presParOf" srcId="{25387E92-43F4-4C23-B875-8D498BC916D7}" destId="{DE7ECCD8-3595-4099-B3DB-ED330FB896D3}" srcOrd="1" destOrd="0" presId="urn:microsoft.com/office/officeart/2009/layout/CirclePictureHierarchy"/>
    <dgm:cxn modelId="{43A26540-AD06-4CBF-ABD6-19AD100B2261}" type="presParOf" srcId="{DE7ECCD8-3595-4099-B3DB-ED330FB896D3}" destId="{C350D4AF-BC95-49AC-ADC1-B86F84D1382E}" srcOrd="0" destOrd="0" presId="urn:microsoft.com/office/officeart/2009/layout/CirclePictureHierarchy"/>
    <dgm:cxn modelId="{B6AA8A03-052D-4874-856C-D466D8728E5B}" type="presParOf" srcId="{DE7ECCD8-3595-4099-B3DB-ED330FB896D3}" destId="{F6E3F8D2-05E1-4FCB-9281-65AEBEB7E912}" srcOrd="1" destOrd="0" presId="urn:microsoft.com/office/officeart/2009/layout/CirclePictureHierarchy"/>
    <dgm:cxn modelId="{E86F177B-2F27-4457-B683-AF500C52EFB7}" type="presParOf" srcId="{F6E3F8D2-05E1-4FCB-9281-65AEBEB7E912}" destId="{FDB98731-09A6-464C-9D18-DEAE0213F9A4}" srcOrd="0" destOrd="0" presId="urn:microsoft.com/office/officeart/2009/layout/CirclePictureHierarchy"/>
    <dgm:cxn modelId="{6966FA9A-CA31-48A0-BB6E-542F958A04A4}" type="presParOf" srcId="{FDB98731-09A6-464C-9D18-DEAE0213F9A4}" destId="{505D8F56-B408-4138-BEA4-5A059EEF6E68}" srcOrd="0" destOrd="0" presId="urn:microsoft.com/office/officeart/2009/layout/CirclePictureHierarchy"/>
    <dgm:cxn modelId="{C44355AB-3A90-4B71-AAC9-430D180E87FC}" type="presParOf" srcId="{FDB98731-09A6-464C-9D18-DEAE0213F9A4}" destId="{DD8976B0-465A-4E5F-957E-804C6D336107}" srcOrd="1" destOrd="0" presId="urn:microsoft.com/office/officeart/2009/layout/CirclePictureHierarchy"/>
    <dgm:cxn modelId="{CA13A794-D682-41A1-B7C2-1D49E3C141AC}" type="presParOf" srcId="{F6E3F8D2-05E1-4FCB-9281-65AEBEB7E912}" destId="{D5540BCD-CE10-46DB-ABC2-AAF67D52BC8F}" srcOrd="1" destOrd="0" presId="urn:microsoft.com/office/officeart/2009/layout/CirclePictureHierarchy"/>
    <dgm:cxn modelId="{383EF1BE-A832-4F32-A157-560E01BAEF34}" type="presParOf" srcId="{DE7ECCD8-3595-4099-B3DB-ED330FB896D3}" destId="{C6128E3C-99E0-436F-BA5F-D09E5B5E0C13}" srcOrd="2" destOrd="0" presId="urn:microsoft.com/office/officeart/2009/layout/CirclePictureHierarchy"/>
    <dgm:cxn modelId="{8149F3BC-066E-41BA-8D89-E988B90E33B8}" type="presParOf" srcId="{DE7ECCD8-3595-4099-B3DB-ED330FB896D3}" destId="{3E5F48CD-2620-4CD1-9723-4BE897D5EE3D}" srcOrd="3" destOrd="0" presId="urn:microsoft.com/office/officeart/2009/layout/CirclePictureHierarchy"/>
    <dgm:cxn modelId="{7A0A3DD1-4EE8-4DB9-BF44-51D58FD1DD90}" type="presParOf" srcId="{3E5F48CD-2620-4CD1-9723-4BE897D5EE3D}" destId="{8142FEEA-6801-4352-9338-46AEA0AA1F7B}" srcOrd="0" destOrd="0" presId="urn:microsoft.com/office/officeart/2009/layout/CirclePictureHierarchy"/>
    <dgm:cxn modelId="{BB9BFA3D-6D4D-4281-82B7-2BABA68A0C50}" type="presParOf" srcId="{8142FEEA-6801-4352-9338-46AEA0AA1F7B}" destId="{642C71CE-00B2-4F28-B0F8-8971DB9A0523}" srcOrd="0" destOrd="0" presId="urn:microsoft.com/office/officeart/2009/layout/CirclePictureHierarchy"/>
    <dgm:cxn modelId="{6CF34FBE-69D6-4747-B3D8-F916084079D0}" type="presParOf" srcId="{8142FEEA-6801-4352-9338-46AEA0AA1F7B}" destId="{16ACE848-B783-4082-BEAA-96B2D5CC39E1}" srcOrd="1" destOrd="0" presId="urn:microsoft.com/office/officeart/2009/layout/CirclePictureHierarchy"/>
    <dgm:cxn modelId="{4F7DF3A0-FD2F-4CDB-B0F3-577EE4160F68}" type="presParOf" srcId="{3E5F48CD-2620-4CD1-9723-4BE897D5EE3D}" destId="{99C6FB0B-9C46-472E-87AD-4B49DED96F77}" srcOrd="1" destOrd="0" presId="urn:microsoft.com/office/officeart/2009/layout/CirclePictureHierarchy"/>
    <dgm:cxn modelId="{7A487179-E0DC-4900-9687-BB389E1EA14F}" type="presParOf" srcId="{95EE3803-F76F-4EC7-9C64-AB12BA28F58B}" destId="{9CDA72DE-C6A0-4909-85D2-D3C7826B9850}" srcOrd="2" destOrd="0" presId="urn:microsoft.com/office/officeart/2009/layout/CirclePictureHierarchy"/>
    <dgm:cxn modelId="{A7037132-FF58-4779-9F80-15083F947D68}" type="presParOf" srcId="{95EE3803-F76F-4EC7-9C64-AB12BA28F58B}" destId="{4658D627-5918-4F08-B5A9-9D91B5999E1B}" srcOrd="3" destOrd="0" presId="urn:microsoft.com/office/officeart/2009/layout/CirclePictureHierarchy"/>
    <dgm:cxn modelId="{423A587C-6F1A-45CE-8606-1DF2E715449B}" type="presParOf" srcId="{4658D627-5918-4F08-B5A9-9D91B5999E1B}" destId="{9DDE4FD3-DC31-4364-BBF6-1E5B92CEC891}" srcOrd="0" destOrd="0" presId="urn:microsoft.com/office/officeart/2009/layout/CirclePictureHierarchy"/>
    <dgm:cxn modelId="{11712C18-CAA8-4DD6-9EB0-43DAAB615B36}" type="presParOf" srcId="{9DDE4FD3-DC31-4364-BBF6-1E5B92CEC891}" destId="{66E06FC6-31D9-4AD9-A3A6-7E9961DAA6DD}" srcOrd="0" destOrd="0" presId="urn:microsoft.com/office/officeart/2009/layout/CirclePictureHierarchy"/>
    <dgm:cxn modelId="{4D327E9B-84D2-495B-88D0-35A9AD2075BA}" type="presParOf" srcId="{9DDE4FD3-DC31-4364-BBF6-1E5B92CEC891}" destId="{E7A73F03-8912-4D3A-8E3D-9F9BE7892D63}" srcOrd="1" destOrd="0" presId="urn:microsoft.com/office/officeart/2009/layout/CirclePictureHierarchy"/>
    <dgm:cxn modelId="{905CE696-49CE-44E5-B9AE-E3F18E909C9A}" type="presParOf" srcId="{4658D627-5918-4F08-B5A9-9D91B5999E1B}" destId="{53A732D2-A766-4154-941D-3CB383E0073C}" srcOrd="1" destOrd="0" presId="urn:microsoft.com/office/officeart/2009/layout/CirclePictureHierarchy"/>
    <dgm:cxn modelId="{AC4561AD-E01E-4539-8487-B68DEFCE162A}" type="presParOf" srcId="{53A732D2-A766-4154-941D-3CB383E0073C}" destId="{8A11DCD4-ABB3-4906-9019-E2A7E6529526}" srcOrd="0" destOrd="0" presId="urn:microsoft.com/office/officeart/2009/layout/CirclePictureHierarchy"/>
    <dgm:cxn modelId="{E711131D-6B9C-4B49-9D3C-168C432F325B}" type="presParOf" srcId="{53A732D2-A766-4154-941D-3CB383E0073C}" destId="{9AB04643-0FEF-491C-A44B-F8CF58B3991A}" srcOrd="1" destOrd="0" presId="urn:microsoft.com/office/officeart/2009/layout/CirclePictureHierarchy"/>
    <dgm:cxn modelId="{7AE11ED8-5CC9-4ADB-95D8-35D49660BA3A}" type="presParOf" srcId="{9AB04643-0FEF-491C-A44B-F8CF58B3991A}" destId="{16942DCF-A337-47AA-84E7-2338705B4995}" srcOrd="0" destOrd="0" presId="urn:microsoft.com/office/officeart/2009/layout/CirclePictureHierarchy"/>
    <dgm:cxn modelId="{4FA2E46F-660A-4B3E-878E-4347F77840C3}" type="presParOf" srcId="{16942DCF-A337-47AA-84E7-2338705B4995}" destId="{211DC164-5B32-4FBC-B1DC-12EB90FA5856}" srcOrd="0" destOrd="0" presId="urn:microsoft.com/office/officeart/2009/layout/CirclePictureHierarchy"/>
    <dgm:cxn modelId="{8A3A37FA-C29D-4D6F-8F72-C8D8ACDE648E}" type="presParOf" srcId="{16942DCF-A337-47AA-84E7-2338705B4995}" destId="{0F39CA7B-DDEC-4C35-886E-28F9266BA893}" srcOrd="1" destOrd="0" presId="urn:microsoft.com/office/officeart/2009/layout/CirclePictureHierarchy"/>
    <dgm:cxn modelId="{7EEB694C-3F86-47EC-83D6-5F7B5217F902}" type="presParOf" srcId="{9AB04643-0FEF-491C-A44B-F8CF58B3991A}" destId="{04E58528-B366-489B-96EE-29ECAD4A8AD1}" srcOrd="1" destOrd="0" presId="urn:microsoft.com/office/officeart/2009/layout/CirclePictureHierarchy"/>
    <dgm:cxn modelId="{FE2F0418-FB8E-4479-A8F2-249BD950817F}" type="presParOf" srcId="{53A732D2-A766-4154-941D-3CB383E0073C}" destId="{2F3775B0-8AD8-4049-8C84-A6AFB86F70ED}" srcOrd="2" destOrd="0" presId="urn:microsoft.com/office/officeart/2009/layout/CirclePictureHierarchy"/>
    <dgm:cxn modelId="{610AAB38-811E-4EC5-A1E9-85F81F08D84B}" type="presParOf" srcId="{53A732D2-A766-4154-941D-3CB383E0073C}" destId="{5DE47E1F-796A-4363-97BE-482AA38E2B8C}" srcOrd="3" destOrd="0" presId="urn:microsoft.com/office/officeart/2009/layout/CirclePictureHierarchy"/>
    <dgm:cxn modelId="{280F6308-4CA3-4028-B0CF-A0218363EC1E}" type="presParOf" srcId="{5DE47E1F-796A-4363-97BE-482AA38E2B8C}" destId="{71313F96-A137-419F-BBB3-9F64B0076D45}" srcOrd="0" destOrd="0" presId="urn:microsoft.com/office/officeart/2009/layout/CirclePictureHierarchy"/>
    <dgm:cxn modelId="{D280C62B-665B-452C-BB17-8EF77F7A6828}" type="presParOf" srcId="{71313F96-A137-419F-BBB3-9F64B0076D45}" destId="{038AAF2B-CA56-4F33-9072-3E488A2DF2ED}" srcOrd="0" destOrd="0" presId="urn:microsoft.com/office/officeart/2009/layout/CirclePictureHierarchy"/>
    <dgm:cxn modelId="{6DA9C424-074A-411D-9E70-699AFC5D2BAE}" type="presParOf" srcId="{71313F96-A137-419F-BBB3-9F64B0076D45}" destId="{C1723A71-1AC3-42CA-B88F-B20068159210}" srcOrd="1" destOrd="0" presId="urn:microsoft.com/office/officeart/2009/layout/CirclePictureHierarchy"/>
    <dgm:cxn modelId="{328DC1A7-EBD1-47A8-BF25-1B63D376C8A0}" type="presParOf" srcId="{5DE47E1F-796A-4363-97BE-482AA38E2B8C}" destId="{5B1E7238-EB8F-4B5A-B7E0-57F43FDC035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759B51-9906-4401-B048-481254D256C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B31B3FC5-7214-41FA-AA3C-622DDBFB3ABD}">
      <dgm:prSet phldrT="[Text]"/>
      <dgm:spPr/>
      <dgm:t>
        <a:bodyPr/>
        <a:lstStyle/>
        <a:p>
          <a:endParaRPr lang="en-IN" dirty="0"/>
        </a:p>
      </dgm:t>
    </dgm:pt>
    <dgm:pt modelId="{E26C6799-55B9-4C8E-A79D-EFC3B2876F00}" type="parTrans" cxnId="{2DDE86EF-6027-48E1-B3C7-460358DBA663}">
      <dgm:prSet/>
      <dgm:spPr/>
      <dgm:t>
        <a:bodyPr/>
        <a:lstStyle/>
        <a:p>
          <a:endParaRPr lang="en-IN"/>
        </a:p>
      </dgm:t>
    </dgm:pt>
    <dgm:pt modelId="{A0EEF7B4-4839-4973-B10E-9A35AB8329A5}" type="sibTrans" cxnId="{2DDE86EF-6027-48E1-B3C7-460358DBA663}">
      <dgm:prSet/>
      <dgm:spPr/>
      <dgm:t>
        <a:bodyPr/>
        <a:lstStyle/>
        <a:p>
          <a:endParaRPr lang="en-IN"/>
        </a:p>
      </dgm:t>
    </dgm:pt>
    <dgm:pt modelId="{C29FE61F-567A-4EC2-9384-B2A5E9C2E5C4}">
      <dgm:prSet phldrT="[Text]"/>
      <dgm:spPr/>
      <dgm:t>
        <a:bodyPr/>
        <a:lstStyle/>
        <a:p>
          <a:r>
            <a:rPr lang="en-IN" dirty="0"/>
            <a:t>0</a:t>
          </a:r>
        </a:p>
      </dgm:t>
    </dgm:pt>
    <dgm:pt modelId="{8B278D63-4563-4B2E-B16C-66821A31AF6E}" type="parTrans" cxnId="{AF02DC4C-7503-42B5-9F43-6AB40971CCB7}">
      <dgm:prSet/>
      <dgm:spPr/>
      <dgm:t>
        <a:bodyPr/>
        <a:lstStyle/>
        <a:p>
          <a:endParaRPr lang="en-IN"/>
        </a:p>
      </dgm:t>
    </dgm:pt>
    <dgm:pt modelId="{4D806AB3-3DB0-4B3E-A7FA-5C7A74B1C1EF}" type="sibTrans" cxnId="{AF02DC4C-7503-42B5-9F43-6AB40971CCB7}">
      <dgm:prSet/>
      <dgm:spPr/>
      <dgm:t>
        <a:bodyPr/>
        <a:lstStyle/>
        <a:p>
          <a:endParaRPr lang="en-IN"/>
        </a:p>
      </dgm:t>
    </dgm:pt>
    <dgm:pt modelId="{BD2A9264-77AA-49C3-9A2E-72FDD9D8DF8F}">
      <dgm:prSet phldrT="[Text]"/>
      <dgm:spPr/>
      <dgm:t>
        <a:bodyPr/>
        <a:lstStyle/>
        <a:p>
          <a:r>
            <a:rPr lang="en-IN" dirty="0"/>
            <a:t>1</a:t>
          </a:r>
        </a:p>
      </dgm:t>
    </dgm:pt>
    <dgm:pt modelId="{129DC3B9-4486-42D6-92D2-AB1FEED83829}" type="parTrans" cxnId="{2068F0F4-A870-4FBF-B90E-522BB712BBF0}">
      <dgm:prSet/>
      <dgm:spPr/>
      <dgm:t>
        <a:bodyPr/>
        <a:lstStyle/>
        <a:p>
          <a:endParaRPr lang="en-IN"/>
        </a:p>
      </dgm:t>
    </dgm:pt>
    <dgm:pt modelId="{ADF6132C-7026-4492-9BD1-D4E3874660C8}" type="sibTrans" cxnId="{2068F0F4-A870-4FBF-B90E-522BB712BBF0}">
      <dgm:prSet/>
      <dgm:spPr/>
      <dgm:t>
        <a:bodyPr/>
        <a:lstStyle/>
        <a:p>
          <a:endParaRPr lang="en-IN"/>
        </a:p>
      </dgm:t>
    </dgm:pt>
    <dgm:pt modelId="{6185645D-1AB1-404B-9347-600E2721B5E5}">
      <dgm:prSet phldrT="[Text]"/>
      <dgm:spPr/>
      <dgm:t>
        <a:bodyPr/>
        <a:lstStyle/>
        <a:p>
          <a:r>
            <a:rPr lang="en-IN" dirty="0"/>
            <a:t>0</a:t>
          </a:r>
        </a:p>
      </dgm:t>
    </dgm:pt>
    <dgm:pt modelId="{7B55E29E-ABC2-4044-8830-D773BBF160DB}" type="parTrans" cxnId="{AF8DA1B0-F6E4-4D09-9BDE-FA3C5AD75C8F}">
      <dgm:prSet/>
      <dgm:spPr/>
      <dgm:t>
        <a:bodyPr/>
        <a:lstStyle/>
        <a:p>
          <a:endParaRPr lang="en-IN"/>
        </a:p>
      </dgm:t>
    </dgm:pt>
    <dgm:pt modelId="{C46E3E39-AC79-408E-9625-E48351AA7B12}" type="sibTrans" cxnId="{AF8DA1B0-F6E4-4D09-9BDE-FA3C5AD75C8F}">
      <dgm:prSet/>
      <dgm:spPr/>
      <dgm:t>
        <a:bodyPr/>
        <a:lstStyle/>
        <a:p>
          <a:endParaRPr lang="en-IN"/>
        </a:p>
      </dgm:t>
    </dgm:pt>
    <dgm:pt modelId="{A5D655F5-34AE-4A58-B4C8-8C947C0C0D58}">
      <dgm:prSet phldrT="[Text]"/>
      <dgm:spPr/>
      <dgm:t>
        <a:bodyPr/>
        <a:lstStyle/>
        <a:p>
          <a:r>
            <a:rPr lang="en-IN" dirty="0"/>
            <a:t>M</a:t>
          </a:r>
        </a:p>
      </dgm:t>
    </dgm:pt>
    <dgm:pt modelId="{B3DC37D6-B7F8-453A-BAB9-D44A1C956468}" type="parTrans" cxnId="{B1757E80-1F65-4D94-BD14-AFDB1361B4F8}">
      <dgm:prSet/>
      <dgm:spPr/>
      <dgm:t>
        <a:bodyPr/>
        <a:lstStyle/>
        <a:p>
          <a:endParaRPr lang="en-IN"/>
        </a:p>
      </dgm:t>
    </dgm:pt>
    <dgm:pt modelId="{7E342566-8528-4444-AB80-88BE3E8D7928}" type="sibTrans" cxnId="{B1757E80-1F65-4D94-BD14-AFDB1361B4F8}">
      <dgm:prSet/>
      <dgm:spPr/>
      <dgm:t>
        <a:bodyPr/>
        <a:lstStyle/>
        <a:p>
          <a:endParaRPr lang="en-IN"/>
        </a:p>
      </dgm:t>
    </dgm:pt>
    <dgm:pt modelId="{58E43D25-C4D6-45ED-97AB-2B481B741CA0}">
      <dgm:prSet phldrT="[Text]"/>
      <dgm:spPr/>
      <dgm:t>
        <a:bodyPr/>
        <a:lstStyle/>
        <a:p>
          <a:r>
            <a:rPr lang="en-IN" dirty="0"/>
            <a:t>1</a:t>
          </a:r>
        </a:p>
      </dgm:t>
    </dgm:pt>
    <dgm:pt modelId="{896A0159-8092-47EC-ABDC-4512DECA41C8}" type="parTrans" cxnId="{3EF267E4-EFED-4D5D-85A2-B02DEA711579}">
      <dgm:prSet/>
      <dgm:spPr/>
      <dgm:t>
        <a:bodyPr/>
        <a:lstStyle/>
        <a:p>
          <a:endParaRPr lang="en-IN"/>
        </a:p>
      </dgm:t>
    </dgm:pt>
    <dgm:pt modelId="{9EA24E25-7304-4671-8801-3A876FEF267B}" type="sibTrans" cxnId="{3EF267E4-EFED-4D5D-85A2-B02DEA711579}">
      <dgm:prSet/>
      <dgm:spPr/>
      <dgm:t>
        <a:bodyPr/>
        <a:lstStyle/>
        <a:p>
          <a:endParaRPr lang="en-IN"/>
        </a:p>
      </dgm:t>
    </dgm:pt>
    <dgm:pt modelId="{E452BBAF-1E64-44A7-8B32-37D1BA0D41E2}">
      <dgm:prSet phldrT="[Text]"/>
      <dgm:spPr/>
      <dgm:t>
        <a:bodyPr/>
        <a:lstStyle/>
        <a:p>
          <a:r>
            <a:rPr lang="en-IN" dirty="0"/>
            <a:t>I</a:t>
          </a:r>
        </a:p>
      </dgm:t>
    </dgm:pt>
    <dgm:pt modelId="{D56C0682-BB42-4AB3-8C28-5FC862111D16}" type="parTrans" cxnId="{B1DF339B-08F8-44AB-8A82-3FCCEFE69A83}">
      <dgm:prSet/>
      <dgm:spPr/>
      <dgm:t>
        <a:bodyPr/>
        <a:lstStyle/>
        <a:p>
          <a:endParaRPr lang="en-IN"/>
        </a:p>
      </dgm:t>
    </dgm:pt>
    <dgm:pt modelId="{D13AB30C-D1D6-444D-9953-03D9139C96FC}" type="sibTrans" cxnId="{B1DF339B-08F8-44AB-8A82-3FCCEFE69A83}">
      <dgm:prSet/>
      <dgm:spPr/>
      <dgm:t>
        <a:bodyPr/>
        <a:lstStyle/>
        <a:p>
          <a:endParaRPr lang="en-IN"/>
        </a:p>
      </dgm:t>
    </dgm:pt>
    <dgm:pt modelId="{B3161583-4567-4EF5-A8AC-14B839FBCCCF}">
      <dgm:prSet phldrT="[Text]"/>
      <dgm:spPr/>
      <dgm:t>
        <a:bodyPr/>
        <a:lstStyle/>
        <a:p>
          <a:r>
            <a:rPr lang="en-IN" dirty="0"/>
            <a:t>O</a:t>
          </a:r>
        </a:p>
      </dgm:t>
    </dgm:pt>
    <dgm:pt modelId="{B1B3F092-20B2-464B-A2CD-05886C7AEFFB}" type="parTrans" cxnId="{7240098B-516D-413B-AB22-FA37020E65F5}">
      <dgm:prSet/>
      <dgm:spPr/>
      <dgm:t>
        <a:bodyPr/>
        <a:lstStyle/>
        <a:p>
          <a:endParaRPr lang="en-IN"/>
        </a:p>
      </dgm:t>
    </dgm:pt>
    <dgm:pt modelId="{ADAFA296-63A6-4581-920C-4A1A8B2182A6}" type="sibTrans" cxnId="{7240098B-516D-413B-AB22-FA37020E65F5}">
      <dgm:prSet/>
      <dgm:spPr/>
      <dgm:t>
        <a:bodyPr/>
        <a:lstStyle/>
        <a:p>
          <a:endParaRPr lang="en-IN"/>
        </a:p>
      </dgm:t>
    </dgm:pt>
    <dgm:pt modelId="{551BB9FA-AD6C-44BD-B1ED-E65CF8DDC15B}">
      <dgm:prSet phldrT="[Text]"/>
      <dgm:spPr/>
      <dgm:t>
        <a:bodyPr/>
        <a:lstStyle/>
        <a:p>
          <a:r>
            <a:rPr lang="en-IN" dirty="0"/>
            <a:t>C</a:t>
          </a:r>
        </a:p>
      </dgm:t>
    </dgm:pt>
    <dgm:pt modelId="{DE87CF4D-3666-44E4-BFD8-D8A58DA98552}" type="parTrans" cxnId="{25E3C5FA-6677-4CA3-A7FD-7EE07448BD10}">
      <dgm:prSet/>
      <dgm:spPr/>
      <dgm:t>
        <a:bodyPr/>
        <a:lstStyle/>
        <a:p>
          <a:endParaRPr lang="en-IN"/>
        </a:p>
      </dgm:t>
    </dgm:pt>
    <dgm:pt modelId="{D827CE66-F39F-41E7-B65D-8817E5C49017}" type="sibTrans" cxnId="{25E3C5FA-6677-4CA3-A7FD-7EE07448BD10}">
      <dgm:prSet/>
      <dgm:spPr/>
      <dgm:t>
        <a:bodyPr/>
        <a:lstStyle/>
        <a:p>
          <a:endParaRPr lang="en-IN"/>
        </a:p>
      </dgm:t>
    </dgm:pt>
    <dgm:pt modelId="{45A78E02-5DB7-436E-A366-96DBD44B6FFE}">
      <dgm:prSet phldrT="[Text]"/>
      <dgm:spPr/>
      <dgm:t>
        <a:bodyPr/>
        <a:lstStyle/>
        <a:p>
          <a:r>
            <a:rPr lang="en-IN" dirty="0"/>
            <a:t>E</a:t>
          </a:r>
        </a:p>
      </dgm:t>
    </dgm:pt>
    <dgm:pt modelId="{D997536F-56EE-42C1-ABC6-972E48B0DAAA}" type="parTrans" cxnId="{3FEB5EB6-F36D-4E7C-99EA-C75E3B4FFC13}">
      <dgm:prSet/>
      <dgm:spPr/>
      <dgm:t>
        <a:bodyPr/>
        <a:lstStyle/>
        <a:p>
          <a:endParaRPr lang="en-IN"/>
        </a:p>
      </dgm:t>
    </dgm:pt>
    <dgm:pt modelId="{0240B1A2-FAF6-41A1-B675-C3C05C3B1EE5}" type="sibTrans" cxnId="{3FEB5EB6-F36D-4E7C-99EA-C75E3B4FFC13}">
      <dgm:prSet/>
      <dgm:spPr/>
      <dgm:t>
        <a:bodyPr/>
        <a:lstStyle/>
        <a:p>
          <a:endParaRPr lang="en-IN"/>
        </a:p>
      </dgm:t>
    </dgm:pt>
    <dgm:pt modelId="{23C14322-C183-4719-A757-7DBC4053BED8}">
      <dgm:prSet phldrT="[Text]"/>
      <dgm:spPr/>
      <dgm:t>
        <a:bodyPr/>
        <a:lstStyle/>
        <a:p>
          <a:r>
            <a:rPr lang="en-IN" dirty="0"/>
            <a:t>D</a:t>
          </a:r>
        </a:p>
      </dgm:t>
    </dgm:pt>
    <dgm:pt modelId="{5273BAB8-9FBA-41C6-9B65-66BC7A864F3A}" type="parTrans" cxnId="{F354C295-BBCF-4641-9CCB-6E4D733B74BA}">
      <dgm:prSet/>
      <dgm:spPr/>
      <dgm:t>
        <a:bodyPr/>
        <a:lstStyle/>
        <a:p>
          <a:endParaRPr lang="en-IN"/>
        </a:p>
      </dgm:t>
    </dgm:pt>
    <dgm:pt modelId="{1B56B887-C427-4674-B107-3540EA81B744}" type="sibTrans" cxnId="{F354C295-BBCF-4641-9CCB-6E4D733B74BA}">
      <dgm:prSet/>
      <dgm:spPr/>
      <dgm:t>
        <a:bodyPr/>
        <a:lstStyle/>
        <a:p>
          <a:endParaRPr lang="en-IN"/>
        </a:p>
      </dgm:t>
    </dgm:pt>
    <dgm:pt modelId="{4B346DD3-EDEF-4011-9A83-7F6EF8E4E99B}" type="pres">
      <dgm:prSet presAssocID="{B2759B51-9906-4401-B048-481254D256C2}" presName="hierChild1" presStyleCnt="0">
        <dgm:presLayoutVars>
          <dgm:chPref val="1"/>
          <dgm:dir/>
          <dgm:animOne val="branch"/>
          <dgm:animLvl val="lvl"/>
          <dgm:resizeHandles/>
        </dgm:presLayoutVars>
      </dgm:prSet>
      <dgm:spPr/>
    </dgm:pt>
    <dgm:pt modelId="{01A8190D-3457-487F-8C5E-473F79C7375C}" type="pres">
      <dgm:prSet presAssocID="{B31B3FC5-7214-41FA-AA3C-622DDBFB3ABD}" presName="hierRoot1" presStyleCnt="0"/>
      <dgm:spPr/>
    </dgm:pt>
    <dgm:pt modelId="{5002E368-A3FC-4EC3-9946-40961166FC39}" type="pres">
      <dgm:prSet presAssocID="{B31B3FC5-7214-41FA-AA3C-622DDBFB3ABD}" presName="composite" presStyleCnt="0"/>
      <dgm:spPr/>
    </dgm:pt>
    <dgm:pt modelId="{4BFA2C80-9216-4D69-9B36-F086B02E0888}" type="pres">
      <dgm:prSet presAssocID="{B31B3FC5-7214-41FA-AA3C-622DDBFB3ABD}" presName="image" presStyleLbl="node0" presStyleIdx="0" presStyleCnt="1" custLinFactNeighborX="-11708" custLinFactNeighborY="4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E85943E-48DE-400C-98D1-B804A1069BA6}" type="pres">
      <dgm:prSet presAssocID="{B31B3FC5-7214-41FA-AA3C-622DDBFB3ABD}" presName="text" presStyleLbl="revTx" presStyleIdx="0" presStyleCnt="11" custScaleX="403552" custLinFactX="51052" custLinFactNeighborX="100000" custLinFactNeighborY="-84651">
        <dgm:presLayoutVars>
          <dgm:chPref val="3"/>
        </dgm:presLayoutVars>
      </dgm:prSet>
      <dgm:spPr/>
    </dgm:pt>
    <dgm:pt modelId="{E9D957EB-1AAD-4BD5-B7C6-E3A2B46EC576}" type="pres">
      <dgm:prSet presAssocID="{B31B3FC5-7214-41FA-AA3C-622DDBFB3ABD}" presName="hierChild2" presStyleCnt="0"/>
      <dgm:spPr/>
    </dgm:pt>
    <dgm:pt modelId="{F4EC0720-B23E-4B6C-A6BD-76DD02936A2B}" type="pres">
      <dgm:prSet presAssocID="{8B278D63-4563-4B2E-B16C-66821A31AF6E}" presName="Name10" presStyleLbl="parChTrans1D2" presStyleIdx="0" presStyleCnt="2"/>
      <dgm:spPr/>
    </dgm:pt>
    <dgm:pt modelId="{53A4DEE7-A69E-4B8B-9B12-8FA7A7753F98}" type="pres">
      <dgm:prSet presAssocID="{C29FE61F-567A-4EC2-9384-B2A5E9C2E5C4}" presName="hierRoot2" presStyleCnt="0"/>
      <dgm:spPr/>
    </dgm:pt>
    <dgm:pt modelId="{3A2AA87D-F759-4682-9EE2-B77CAD7E644A}" type="pres">
      <dgm:prSet presAssocID="{C29FE61F-567A-4EC2-9384-B2A5E9C2E5C4}" presName="composite2" presStyleCnt="0"/>
      <dgm:spPr/>
    </dgm:pt>
    <dgm:pt modelId="{817375BC-A8E3-4EA2-B4C3-D58D1C3FA6C6}" type="pres">
      <dgm:prSet presAssocID="{C29FE61F-567A-4EC2-9384-B2A5E9C2E5C4}"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12936A7-995B-4E23-A28E-D81705E8DA36}" type="pres">
      <dgm:prSet presAssocID="{C29FE61F-567A-4EC2-9384-B2A5E9C2E5C4}" presName="text2" presStyleLbl="revTx" presStyleIdx="1" presStyleCnt="11" custScaleX="116156" custScaleY="92244" custLinFactNeighborX="19800" custLinFactNeighborY="-86418">
        <dgm:presLayoutVars>
          <dgm:chPref val="3"/>
        </dgm:presLayoutVars>
      </dgm:prSet>
      <dgm:spPr/>
    </dgm:pt>
    <dgm:pt modelId="{1DD887CF-AF4A-4716-9E10-6BDCCCEF4D3F}" type="pres">
      <dgm:prSet presAssocID="{C29FE61F-567A-4EC2-9384-B2A5E9C2E5C4}" presName="hierChild3" presStyleCnt="0"/>
      <dgm:spPr/>
    </dgm:pt>
    <dgm:pt modelId="{03A28D35-11FE-48AF-AB9D-61268D1B7ECA}" type="pres">
      <dgm:prSet presAssocID="{5273BAB8-9FBA-41C6-9B65-66BC7A864F3A}" presName="Name17" presStyleLbl="parChTrans1D3" presStyleIdx="0" presStyleCnt="4"/>
      <dgm:spPr/>
    </dgm:pt>
    <dgm:pt modelId="{6338EB68-1EB6-4103-A2CB-3E7378126278}" type="pres">
      <dgm:prSet presAssocID="{23C14322-C183-4719-A757-7DBC4053BED8}" presName="hierRoot3" presStyleCnt="0"/>
      <dgm:spPr/>
    </dgm:pt>
    <dgm:pt modelId="{986F6441-CC8F-4AE0-B8A4-82BF34520E85}" type="pres">
      <dgm:prSet presAssocID="{23C14322-C183-4719-A757-7DBC4053BED8}" presName="composite3" presStyleCnt="0"/>
      <dgm:spPr/>
    </dgm:pt>
    <dgm:pt modelId="{4A5C6E3F-6203-4DB7-83D6-635CC60B5550}" type="pres">
      <dgm:prSet presAssocID="{23C14322-C183-4719-A757-7DBC4053BED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92A563F-D2F6-414D-A935-03F199180F84}" type="pres">
      <dgm:prSet presAssocID="{23C14322-C183-4719-A757-7DBC4053BED8}" presName="text3" presStyleLbl="revTx" presStyleIdx="2" presStyleCnt="11" custScaleX="71168" custScaleY="95526" custLinFactY="17304" custLinFactNeighborX="-75379" custLinFactNeighborY="100000">
        <dgm:presLayoutVars>
          <dgm:chPref val="3"/>
        </dgm:presLayoutVars>
      </dgm:prSet>
      <dgm:spPr/>
    </dgm:pt>
    <dgm:pt modelId="{950EC083-5996-47B0-B6BF-460D1628F47B}" type="pres">
      <dgm:prSet presAssocID="{23C14322-C183-4719-A757-7DBC4053BED8}" presName="hierChild4" presStyleCnt="0"/>
      <dgm:spPr/>
    </dgm:pt>
    <dgm:pt modelId="{2FEE44B6-3885-49CA-8D41-6D06B6390B65}" type="pres">
      <dgm:prSet presAssocID="{B1B3F092-20B2-464B-A2CD-05886C7AEFFB}" presName="Name17" presStyleLbl="parChTrans1D3" presStyleIdx="1" presStyleCnt="4"/>
      <dgm:spPr/>
    </dgm:pt>
    <dgm:pt modelId="{F4FDC788-253A-490B-A21F-A7A171BB30CA}" type="pres">
      <dgm:prSet presAssocID="{B3161583-4567-4EF5-A8AC-14B839FBCCCF}" presName="hierRoot3" presStyleCnt="0"/>
      <dgm:spPr/>
    </dgm:pt>
    <dgm:pt modelId="{FB9FE76E-4F7F-4E4F-A3AC-DF9631143643}" type="pres">
      <dgm:prSet presAssocID="{B3161583-4567-4EF5-A8AC-14B839FBCCCF}" presName="composite3" presStyleCnt="0"/>
      <dgm:spPr/>
    </dgm:pt>
    <dgm:pt modelId="{914D3C0C-4561-46B6-9863-1359D284EBB5}" type="pres">
      <dgm:prSet presAssocID="{B3161583-4567-4EF5-A8AC-14B839FBCCCF}" presName="image3" presStyleLbl="node3"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5C8F3EA-F7AA-4E1B-B0B3-893C8A936B76}" type="pres">
      <dgm:prSet presAssocID="{B3161583-4567-4EF5-A8AC-14B839FBCCCF}" presName="text3" presStyleLbl="revTx" presStyleIdx="3" presStyleCnt="11" custLinFactY="12792" custLinFactNeighborX="-63164" custLinFactNeighborY="100000">
        <dgm:presLayoutVars>
          <dgm:chPref val="3"/>
        </dgm:presLayoutVars>
      </dgm:prSet>
      <dgm:spPr/>
    </dgm:pt>
    <dgm:pt modelId="{5CC273B8-4BBF-4C18-A446-48F955BD94C4}" type="pres">
      <dgm:prSet presAssocID="{B3161583-4567-4EF5-A8AC-14B839FBCCCF}" presName="hierChild4" presStyleCnt="0"/>
      <dgm:spPr/>
    </dgm:pt>
    <dgm:pt modelId="{06251020-CD97-494A-B568-926B10779B34}" type="pres">
      <dgm:prSet presAssocID="{129DC3B9-4486-42D6-92D2-AB1FEED83829}" presName="Name10" presStyleLbl="parChTrans1D2" presStyleIdx="1" presStyleCnt="2"/>
      <dgm:spPr/>
    </dgm:pt>
    <dgm:pt modelId="{CFA2F929-F0FE-4CF3-BCAA-888EDE7EC3AF}" type="pres">
      <dgm:prSet presAssocID="{BD2A9264-77AA-49C3-9A2E-72FDD9D8DF8F}" presName="hierRoot2" presStyleCnt="0"/>
      <dgm:spPr/>
    </dgm:pt>
    <dgm:pt modelId="{E68C223B-C586-4D5B-BB26-FB80AC077F6C}" type="pres">
      <dgm:prSet presAssocID="{BD2A9264-77AA-49C3-9A2E-72FDD9D8DF8F}" presName="composite2" presStyleCnt="0"/>
      <dgm:spPr/>
    </dgm:pt>
    <dgm:pt modelId="{A06333E1-354C-4599-8C26-6257ECC7F49B}" type="pres">
      <dgm:prSet presAssocID="{BD2A9264-77AA-49C3-9A2E-72FDD9D8DF8F}" presName="image2" presStyleLbl="node2" presStyleIdx="1"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000D481-14D5-4677-8E8F-36A4A30AD305}" type="pres">
      <dgm:prSet presAssocID="{BD2A9264-77AA-49C3-9A2E-72FDD9D8DF8F}" presName="text2" presStyleLbl="revTx" presStyleIdx="4" presStyleCnt="11" custScaleX="90784" custScaleY="81946" custLinFactX="-77841" custLinFactNeighborX="-100000" custLinFactNeighborY="-85969">
        <dgm:presLayoutVars>
          <dgm:chPref val="3"/>
        </dgm:presLayoutVars>
      </dgm:prSet>
      <dgm:spPr/>
    </dgm:pt>
    <dgm:pt modelId="{95EE3803-F76F-4EC7-9C64-AB12BA28F58B}" type="pres">
      <dgm:prSet presAssocID="{BD2A9264-77AA-49C3-9A2E-72FDD9D8DF8F}" presName="hierChild3" presStyleCnt="0"/>
      <dgm:spPr/>
    </dgm:pt>
    <dgm:pt modelId="{CCF6D48C-D366-4D0B-BD16-A2A67EEDC454}" type="pres">
      <dgm:prSet presAssocID="{7B55E29E-ABC2-4044-8830-D773BBF160DB}" presName="Name17" presStyleLbl="parChTrans1D3" presStyleIdx="2" presStyleCnt="4"/>
      <dgm:spPr/>
    </dgm:pt>
    <dgm:pt modelId="{25387E92-43F4-4C23-B875-8D498BC916D7}" type="pres">
      <dgm:prSet presAssocID="{6185645D-1AB1-404B-9347-600E2721B5E5}" presName="hierRoot3" presStyleCnt="0"/>
      <dgm:spPr/>
    </dgm:pt>
    <dgm:pt modelId="{291AA6E6-1C4E-40AC-BF96-4E49D334BFD6}" type="pres">
      <dgm:prSet presAssocID="{6185645D-1AB1-404B-9347-600E2721B5E5}" presName="composite3" presStyleCnt="0"/>
      <dgm:spPr/>
    </dgm:pt>
    <dgm:pt modelId="{7D1A22E7-8543-4BE3-B2E1-CF9AF63D3D10}" type="pres">
      <dgm:prSet presAssocID="{6185645D-1AB1-404B-9347-600E2721B5E5}" presName="image3" presStyleLbl="node3"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BB21702-5A2C-4FBE-B029-53FEE87D41EA}" type="pres">
      <dgm:prSet presAssocID="{6185645D-1AB1-404B-9347-600E2721B5E5}" presName="text3" presStyleLbl="revTx" presStyleIdx="5" presStyleCnt="11" custLinFactNeighborX="21885" custLinFactNeighborY="-91545">
        <dgm:presLayoutVars>
          <dgm:chPref val="3"/>
        </dgm:presLayoutVars>
      </dgm:prSet>
      <dgm:spPr/>
    </dgm:pt>
    <dgm:pt modelId="{DE7ECCD8-3595-4099-B3DB-ED330FB896D3}" type="pres">
      <dgm:prSet presAssocID="{6185645D-1AB1-404B-9347-600E2721B5E5}" presName="hierChild4" presStyleCnt="0"/>
      <dgm:spPr/>
    </dgm:pt>
    <dgm:pt modelId="{C350D4AF-BC95-49AC-ADC1-B86F84D1382E}" type="pres">
      <dgm:prSet presAssocID="{DE87CF4D-3666-44E4-BFD8-D8A58DA98552}" presName="Name23" presStyleLbl="parChTrans1D4" presStyleIdx="0" presStyleCnt="4"/>
      <dgm:spPr/>
    </dgm:pt>
    <dgm:pt modelId="{F6E3F8D2-05E1-4FCB-9281-65AEBEB7E912}" type="pres">
      <dgm:prSet presAssocID="{551BB9FA-AD6C-44BD-B1ED-E65CF8DDC15B}" presName="hierRoot4" presStyleCnt="0"/>
      <dgm:spPr/>
    </dgm:pt>
    <dgm:pt modelId="{FDB98731-09A6-464C-9D18-DEAE0213F9A4}" type="pres">
      <dgm:prSet presAssocID="{551BB9FA-AD6C-44BD-B1ED-E65CF8DDC15B}" presName="composite4" presStyleCnt="0"/>
      <dgm:spPr/>
    </dgm:pt>
    <dgm:pt modelId="{505D8F56-B408-4138-BEA4-5A059EEF6E68}" type="pres">
      <dgm:prSet presAssocID="{551BB9FA-AD6C-44BD-B1ED-E65CF8DDC15B}" presName="image4" presStyleLbl="node4"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D8976B0-465A-4E5F-957E-804C6D336107}" type="pres">
      <dgm:prSet presAssocID="{551BB9FA-AD6C-44BD-B1ED-E65CF8DDC15B}" presName="text4" presStyleLbl="revTx" presStyleIdx="6" presStyleCnt="11" custLinFactY="7731" custLinFactNeighborX="-66171" custLinFactNeighborY="100000">
        <dgm:presLayoutVars>
          <dgm:chPref val="3"/>
        </dgm:presLayoutVars>
      </dgm:prSet>
      <dgm:spPr/>
    </dgm:pt>
    <dgm:pt modelId="{D5540BCD-CE10-46DB-ABC2-AAF67D52BC8F}" type="pres">
      <dgm:prSet presAssocID="{551BB9FA-AD6C-44BD-B1ED-E65CF8DDC15B}" presName="hierChild5" presStyleCnt="0"/>
      <dgm:spPr/>
    </dgm:pt>
    <dgm:pt modelId="{C6128E3C-99E0-436F-BA5F-D09E5B5E0C13}" type="pres">
      <dgm:prSet presAssocID="{D997536F-56EE-42C1-ABC6-972E48B0DAAA}" presName="Name23" presStyleLbl="parChTrans1D4" presStyleIdx="1" presStyleCnt="4"/>
      <dgm:spPr/>
    </dgm:pt>
    <dgm:pt modelId="{3E5F48CD-2620-4CD1-9723-4BE897D5EE3D}" type="pres">
      <dgm:prSet presAssocID="{45A78E02-5DB7-436E-A366-96DBD44B6FFE}" presName="hierRoot4" presStyleCnt="0"/>
      <dgm:spPr/>
    </dgm:pt>
    <dgm:pt modelId="{8142FEEA-6801-4352-9338-46AEA0AA1F7B}" type="pres">
      <dgm:prSet presAssocID="{45A78E02-5DB7-436E-A366-96DBD44B6FFE}" presName="composite4" presStyleCnt="0"/>
      <dgm:spPr/>
    </dgm:pt>
    <dgm:pt modelId="{642C71CE-00B2-4F28-B0F8-8971DB9A0523}" type="pres">
      <dgm:prSet presAssocID="{45A78E02-5DB7-436E-A366-96DBD44B6FFE}" presName="image4" presStyleLbl="node4"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6ACE848-B783-4082-BEAA-96B2D5CC39E1}" type="pres">
      <dgm:prSet presAssocID="{45A78E02-5DB7-436E-A366-96DBD44B6FFE}" presName="text4" presStyleLbl="revTx" presStyleIdx="7" presStyleCnt="11" custLinFactY="24071" custLinFactNeighborX="-57777" custLinFactNeighborY="100000">
        <dgm:presLayoutVars>
          <dgm:chPref val="3"/>
        </dgm:presLayoutVars>
      </dgm:prSet>
      <dgm:spPr/>
    </dgm:pt>
    <dgm:pt modelId="{99C6FB0B-9C46-472E-87AD-4B49DED96F77}" type="pres">
      <dgm:prSet presAssocID="{45A78E02-5DB7-436E-A366-96DBD44B6FFE}" presName="hierChild5" presStyleCnt="0"/>
      <dgm:spPr/>
    </dgm:pt>
    <dgm:pt modelId="{9CDA72DE-C6A0-4909-85D2-D3C7826B9850}" type="pres">
      <dgm:prSet presAssocID="{896A0159-8092-47EC-ABDC-4512DECA41C8}" presName="Name17" presStyleLbl="parChTrans1D3" presStyleIdx="3" presStyleCnt="4"/>
      <dgm:spPr/>
    </dgm:pt>
    <dgm:pt modelId="{4658D627-5918-4F08-B5A9-9D91B5999E1B}" type="pres">
      <dgm:prSet presAssocID="{58E43D25-C4D6-45ED-97AB-2B481B741CA0}" presName="hierRoot3" presStyleCnt="0"/>
      <dgm:spPr/>
    </dgm:pt>
    <dgm:pt modelId="{9DDE4FD3-DC31-4364-BBF6-1E5B92CEC891}" type="pres">
      <dgm:prSet presAssocID="{58E43D25-C4D6-45ED-97AB-2B481B741CA0}" presName="composite3" presStyleCnt="0"/>
      <dgm:spPr/>
    </dgm:pt>
    <dgm:pt modelId="{66E06FC6-31D9-4AD9-A3A6-7E9961DAA6DD}" type="pres">
      <dgm:prSet presAssocID="{58E43D25-C4D6-45ED-97AB-2B481B741CA0}" presName="image3" presStyleLbl="node3"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7A73F03-8912-4D3A-8E3D-9F9BE7892D63}" type="pres">
      <dgm:prSet presAssocID="{58E43D25-C4D6-45ED-97AB-2B481B741CA0}" presName="text3" presStyleLbl="revTx" presStyleIdx="8" presStyleCnt="11" custLinFactX="-61730" custLinFactY="-700" custLinFactNeighborX="-100000" custLinFactNeighborY="-100000">
        <dgm:presLayoutVars>
          <dgm:chPref val="3"/>
        </dgm:presLayoutVars>
      </dgm:prSet>
      <dgm:spPr/>
    </dgm:pt>
    <dgm:pt modelId="{53A732D2-A766-4154-941D-3CB383E0073C}" type="pres">
      <dgm:prSet presAssocID="{58E43D25-C4D6-45ED-97AB-2B481B741CA0}" presName="hierChild4" presStyleCnt="0"/>
      <dgm:spPr/>
    </dgm:pt>
    <dgm:pt modelId="{8A11DCD4-ABB3-4906-9019-E2A7E6529526}" type="pres">
      <dgm:prSet presAssocID="{B3DC37D6-B7F8-453A-BAB9-D44A1C956468}" presName="Name23" presStyleLbl="parChTrans1D4" presStyleIdx="2" presStyleCnt="4"/>
      <dgm:spPr/>
    </dgm:pt>
    <dgm:pt modelId="{9AB04643-0FEF-491C-A44B-F8CF58B3991A}" type="pres">
      <dgm:prSet presAssocID="{A5D655F5-34AE-4A58-B4C8-8C947C0C0D58}" presName="hierRoot4" presStyleCnt="0"/>
      <dgm:spPr/>
    </dgm:pt>
    <dgm:pt modelId="{16942DCF-A337-47AA-84E7-2338705B4995}" type="pres">
      <dgm:prSet presAssocID="{A5D655F5-34AE-4A58-B4C8-8C947C0C0D58}" presName="composite4" presStyleCnt="0"/>
      <dgm:spPr/>
    </dgm:pt>
    <dgm:pt modelId="{211DC164-5B32-4FBC-B1DC-12EB90FA5856}" type="pres">
      <dgm:prSet presAssocID="{A5D655F5-34AE-4A58-B4C8-8C947C0C0D58}" presName="image4" presStyleLbl="node4"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F39CA7B-DDEC-4C35-886E-28F9266BA893}" type="pres">
      <dgm:prSet presAssocID="{A5D655F5-34AE-4A58-B4C8-8C947C0C0D58}" presName="text4" presStyleLbl="revTx" presStyleIdx="9" presStyleCnt="11" custLinFactY="7731" custLinFactNeighborX="-69179" custLinFactNeighborY="100000">
        <dgm:presLayoutVars>
          <dgm:chPref val="3"/>
        </dgm:presLayoutVars>
      </dgm:prSet>
      <dgm:spPr/>
    </dgm:pt>
    <dgm:pt modelId="{04E58528-B366-489B-96EE-29ECAD4A8AD1}" type="pres">
      <dgm:prSet presAssocID="{A5D655F5-34AE-4A58-B4C8-8C947C0C0D58}" presName="hierChild5" presStyleCnt="0"/>
      <dgm:spPr/>
    </dgm:pt>
    <dgm:pt modelId="{2F3775B0-8AD8-4049-8C84-A6AFB86F70ED}" type="pres">
      <dgm:prSet presAssocID="{D56C0682-BB42-4AB3-8C28-5FC862111D16}" presName="Name23" presStyleLbl="parChTrans1D4" presStyleIdx="3" presStyleCnt="4"/>
      <dgm:spPr/>
    </dgm:pt>
    <dgm:pt modelId="{5DE47E1F-796A-4363-97BE-482AA38E2B8C}" type="pres">
      <dgm:prSet presAssocID="{E452BBAF-1E64-44A7-8B32-37D1BA0D41E2}" presName="hierRoot4" presStyleCnt="0"/>
      <dgm:spPr/>
    </dgm:pt>
    <dgm:pt modelId="{71313F96-A137-419F-BBB3-9F64B0076D45}" type="pres">
      <dgm:prSet presAssocID="{E452BBAF-1E64-44A7-8B32-37D1BA0D41E2}" presName="composite4" presStyleCnt="0"/>
      <dgm:spPr/>
    </dgm:pt>
    <dgm:pt modelId="{038AAF2B-CA56-4F33-9072-3E488A2DF2ED}" type="pres">
      <dgm:prSet presAssocID="{E452BBAF-1E64-44A7-8B32-37D1BA0D41E2}" presName="image4" presStyleLbl="node4"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1723A71-1AC3-42CA-B88F-B20068159210}" type="pres">
      <dgm:prSet presAssocID="{E452BBAF-1E64-44A7-8B32-37D1BA0D41E2}" presName="text4" presStyleLbl="revTx" presStyleIdx="10" presStyleCnt="11" custLinFactY="2091" custLinFactNeighborX="-55644" custLinFactNeighborY="100000">
        <dgm:presLayoutVars>
          <dgm:chPref val="3"/>
        </dgm:presLayoutVars>
      </dgm:prSet>
      <dgm:spPr/>
    </dgm:pt>
    <dgm:pt modelId="{5B1E7238-EB8F-4B5A-B7E0-57F43FDC035A}" type="pres">
      <dgm:prSet presAssocID="{E452BBAF-1E64-44A7-8B32-37D1BA0D41E2}" presName="hierChild5" presStyleCnt="0"/>
      <dgm:spPr/>
    </dgm:pt>
  </dgm:ptLst>
  <dgm:cxnLst>
    <dgm:cxn modelId="{9D9B6707-9086-4925-9DD5-91337327916B}" type="presOf" srcId="{E452BBAF-1E64-44A7-8B32-37D1BA0D41E2}" destId="{C1723A71-1AC3-42CA-B88F-B20068159210}" srcOrd="0" destOrd="0" presId="urn:microsoft.com/office/officeart/2009/layout/CirclePictureHierarchy"/>
    <dgm:cxn modelId="{9DCD9B07-85E8-465E-8849-BD1FFABB1712}" type="presOf" srcId="{5273BAB8-9FBA-41C6-9B65-66BC7A864F3A}" destId="{03A28D35-11FE-48AF-AB9D-61268D1B7ECA}" srcOrd="0" destOrd="0" presId="urn:microsoft.com/office/officeart/2009/layout/CirclePictureHierarchy"/>
    <dgm:cxn modelId="{F2FC6008-6DCC-42A2-80D7-98A74F9F1EE5}" type="presOf" srcId="{BD2A9264-77AA-49C3-9A2E-72FDD9D8DF8F}" destId="{D000D481-14D5-4677-8E8F-36A4A30AD305}" srcOrd="0" destOrd="0" presId="urn:microsoft.com/office/officeart/2009/layout/CirclePictureHierarchy"/>
    <dgm:cxn modelId="{74FB6C09-C437-4B26-8821-1B609EE9ADD3}" type="presOf" srcId="{23C14322-C183-4719-A757-7DBC4053BED8}" destId="{692A563F-D2F6-414D-A935-03F199180F84}" srcOrd="0" destOrd="0" presId="urn:microsoft.com/office/officeart/2009/layout/CirclePictureHierarchy"/>
    <dgm:cxn modelId="{C3B8320E-8C97-4E39-B1A1-2E2C2266875B}" type="presOf" srcId="{551BB9FA-AD6C-44BD-B1ED-E65CF8DDC15B}" destId="{DD8976B0-465A-4E5F-957E-804C6D336107}" srcOrd="0" destOrd="0" presId="urn:microsoft.com/office/officeart/2009/layout/CirclePictureHierarchy"/>
    <dgm:cxn modelId="{4534C717-324E-4B56-93E7-DCAAE1181745}" type="presOf" srcId="{A5D655F5-34AE-4A58-B4C8-8C947C0C0D58}" destId="{0F39CA7B-DDEC-4C35-886E-28F9266BA893}" srcOrd="0" destOrd="0" presId="urn:microsoft.com/office/officeart/2009/layout/CirclePictureHierarchy"/>
    <dgm:cxn modelId="{AF39881D-2694-41AF-BCF5-D7ADD9AE33B3}" type="presOf" srcId="{B31B3FC5-7214-41FA-AA3C-622DDBFB3ABD}" destId="{6E85943E-48DE-400C-98D1-B804A1069BA6}" srcOrd="0" destOrd="0" presId="urn:microsoft.com/office/officeart/2009/layout/CirclePictureHierarchy"/>
    <dgm:cxn modelId="{CB180D3D-0A66-44AE-9D7E-5FF476FAC4EE}" type="presOf" srcId="{45A78E02-5DB7-436E-A366-96DBD44B6FFE}" destId="{16ACE848-B783-4082-BEAA-96B2D5CC39E1}" srcOrd="0" destOrd="0" presId="urn:microsoft.com/office/officeart/2009/layout/CirclePictureHierarchy"/>
    <dgm:cxn modelId="{AF02DC4C-7503-42B5-9F43-6AB40971CCB7}" srcId="{B31B3FC5-7214-41FA-AA3C-622DDBFB3ABD}" destId="{C29FE61F-567A-4EC2-9384-B2A5E9C2E5C4}" srcOrd="0" destOrd="0" parTransId="{8B278D63-4563-4B2E-B16C-66821A31AF6E}" sibTransId="{4D806AB3-3DB0-4B3E-A7FA-5C7A74B1C1EF}"/>
    <dgm:cxn modelId="{B41E696E-E9C5-4C0D-9BC6-BFACF4693966}" type="presOf" srcId="{C29FE61F-567A-4EC2-9384-B2A5E9C2E5C4}" destId="{112936A7-995B-4E23-A28E-D81705E8DA36}" srcOrd="0" destOrd="0" presId="urn:microsoft.com/office/officeart/2009/layout/CirclePictureHierarchy"/>
    <dgm:cxn modelId="{91988253-7C84-4FE2-AB35-558115AA2B1F}" type="presOf" srcId="{B2759B51-9906-4401-B048-481254D256C2}" destId="{4B346DD3-EDEF-4011-9A83-7F6EF8E4E99B}" srcOrd="0" destOrd="0" presId="urn:microsoft.com/office/officeart/2009/layout/CirclePictureHierarchy"/>
    <dgm:cxn modelId="{4D64F558-7EBF-4035-A762-519844E2A607}" type="presOf" srcId="{8B278D63-4563-4B2E-B16C-66821A31AF6E}" destId="{F4EC0720-B23E-4B6C-A6BD-76DD02936A2B}" srcOrd="0" destOrd="0" presId="urn:microsoft.com/office/officeart/2009/layout/CirclePictureHierarchy"/>
    <dgm:cxn modelId="{B1757E80-1F65-4D94-BD14-AFDB1361B4F8}" srcId="{58E43D25-C4D6-45ED-97AB-2B481B741CA0}" destId="{A5D655F5-34AE-4A58-B4C8-8C947C0C0D58}" srcOrd="0" destOrd="0" parTransId="{B3DC37D6-B7F8-453A-BAB9-D44A1C956468}" sibTransId="{7E342566-8528-4444-AB80-88BE3E8D7928}"/>
    <dgm:cxn modelId="{7240098B-516D-413B-AB22-FA37020E65F5}" srcId="{C29FE61F-567A-4EC2-9384-B2A5E9C2E5C4}" destId="{B3161583-4567-4EF5-A8AC-14B839FBCCCF}" srcOrd="1" destOrd="0" parTransId="{B1B3F092-20B2-464B-A2CD-05886C7AEFFB}" sibTransId="{ADAFA296-63A6-4581-920C-4A1A8B2182A6}"/>
    <dgm:cxn modelId="{F354C295-BBCF-4641-9CCB-6E4D733B74BA}" srcId="{C29FE61F-567A-4EC2-9384-B2A5E9C2E5C4}" destId="{23C14322-C183-4719-A757-7DBC4053BED8}" srcOrd="0" destOrd="0" parTransId="{5273BAB8-9FBA-41C6-9B65-66BC7A864F3A}" sibTransId="{1B56B887-C427-4674-B107-3540EA81B744}"/>
    <dgm:cxn modelId="{B1DF339B-08F8-44AB-8A82-3FCCEFE69A83}" srcId="{58E43D25-C4D6-45ED-97AB-2B481B741CA0}" destId="{E452BBAF-1E64-44A7-8B32-37D1BA0D41E2}" srcOrd="1" destOrd="0" parTransId="{D56C0682-BB42-4AB3-8C28-5FC862111D16}" sibTransId="{D13AB30C-D1D6-444D-9953-03D9139C96FC}"/>
    <dgm:cxn modelId="{A8A87D9B-9299-4FC9-A844-31459C5F3B29}" type="presOf" srcId="{B3161583-4567-4EF5-A8AC-14B839FBCCCF}" destId="{35C8F3EA-F7AA-4E1B-B0B3-893C8A936B76}" srcOrd="0" destOrd="0" presId="urn:microsoft.com/office/officeart/2009/layout/CirclePictureHierarchy"/>
    <dgm:cxn modelId="{C5A9FEA0-D18B-462A-82D9-D97D1DFA0C4F}" type="presOf" srcId="{896A0159-8092-47EC-ABDC-4512DECA41C8}" destId="{9CDA72DE-C6A0-4909-85D2-D3C7826B9850}" srcOrd="0" destOrd="0" presId="urn:microsoft.com/office/officeart/2009/layout/CirclePictureHierarchy"/>
    <dgm:cxn modelId="{633403A1-1885-4703-8E2D-3A8C0379C445}" type="presOf" srcId="{B1B3F092-20B2-464B-A2CD-05886C7AEFFB}" destId="{2FEE44B6-3885-49CA-8D41-6D06B6390B65}" srcOrd="0" destOrd="0" presId="urn:microsoft.com/office/officeart/2009/layout/CirclePictureHierarchy"/>
    <dgm:cxn modelId="{46CCCAA9-4730-423A-A3A7-388AF8DA6DC0}" type="presOf" srcId="{B3DC37D6-B7F8-453A-BAB9-D44A1C956468}" destId="{8A11DCD4-ABB3-4906-9019-E2A7E6529526}" srcOrd="0" destOrd="0" presId="urn:microsoft.com/office/officeart/2009/layout/CirclePictureHierarchy"/>
    <dgm:cxn modelId="{4CF9FBAF-43DA-48E1-92A6-6C5A36E1E556}" type="presOf" srcId="{DE87CF4D-3666-44E4-BFD8-D8A58DA98552}" destId="{C350D4AF-BC95-49AC-ADC1-B86F84D1382E}" srcOrd="0" destOrd="0" presId="urn:microsoft.com/office/officeart/2009/layout/CirclePictureHierarchy"/>
    <dgm:cxn modelId="{AF8DA1B0-F6E4-4D09-9BDE-FA3C5AD75C8F}" srcId="{BD2A9264-77AA-49C3-9A2E-72FDD9D8DF8F}" destId="{6185645D-1AB1-404B-9347-600E2721B5E5}" srcOrd="0" destOrd="0" parTransId="{7B55E29E-ABC2-4044-8830-D773BBF160DB}" sibTransId="{C46E3E39-AC79-408E-9625-E48351AA7B12}"/>
    <dgm:cxn modelId="{B27622B4-814F-44E0-B177-7D2A9E45A416}" type="presOf" srcId="{7B55E29E-ABC2-4044-8830-D773BBF160DB}" destId="{CCF6D48C-D366-4D0B-BD16-A2A67EEDC454}" srcOrd="0" destOrd="0" presId="urn:microsoft.com/office/officeart/2009/layout/CirclePictureHierarchy"/>
    <dgm:cxn modelId="{20E738B5-742B-4DB8-A571-2C1F0EA28AEC}" type="presOf" srcId="{D56C0682-BB42-4AB3-8C28-5FC862111D16}" destId="{2F3775B0-8AD8-4049-8C84-A6AFB86F70ED}" srcOrd="0" destOrd="0" presId="urn:microsoft.com/office/officeart/2009/layout/CirclePictureHierarchy"/>
    <dgm:cxn modelId="{3FEB5EB6-F36D-4E7C-99EA-C75E3B4FFC13}" srcId="{6185645D-1AB1-404B-9347-600E2721B5E5}" destId="{45A78E02-5DB7-436E-A366-96DBD44B6FFE}" srcOrd="1" destOrd="0" parTransId="{D997536F-56EE-42C1-ABC6-972E48B0DAAA}" sibTransId="{0240B1A2-FAF6-41A1-B675-C3C05C3B1EE5}"/>
    <dgm:cxn modelId="{A3B822C8-4553-4B71-85CE-CB0D147635DA}" type="presOf" srcId="{D997536F-56EE-42C1-ABC6-972E48B0DAAA}" destId="{C6128E3C-99E0-436F-BA5F-D09E5B5E0C13}" srcOrd="0" destOrd="0" presId="urn:microsoft.com/office/officeart/2009/layout/CirclePictureHierarchy"/>
    <dgm:cxn modelId="{72DA04CF-3B00-4434-B4C9-2D07C0D7A4EA}" type="presOf" srcId="{6185645D-1AB1-404B-9347-600E2721B5E5}" destId="{3BB21702-5A2C-4FBE-B029-53FEE87D41EA}" srcOrd="0" destOrd="0" presId="urn:microsoft.com/office/officeart/2009/layout/CirclePictureHierarchy"/>
    <dgm:cxn modelId="{3EF267E4-EFED-4D5D-85A2-B02DEA711579}" srcId="{BD2A9264-77AA-49C3-9A2E-72FDD9D8DF8F}" destId="{58E43D25-C4D6-45ED-97AB-2B481B741CA0}" srcOrd="1" destOrd="0" parTransId="{896A0159-8092-47EC-ABDC-4512DECA41C8}" sibTransId="{9EA24E25-7304-4671-8801-3A876FEF267B}"/>
    <dgm:cxn modelId="{B01B31EE-BF95-43E8-8555-96E3A8D34F9C}" type="presOf" srcId="{129DC3B9-4486-42D6-92D2-AB1FEED83829}" destId="{06251020-CD97-494A-B568-926B10779B34}" srcOrd="0" destOrd="0" presId="urn:microsoft.com/office/officeart/2009/layout/CirclePictureHierarchy"/>
    <dgm:cxn modelId="{2DDE86EF-6027-48E1-B3C7-460358DBA663}" srcId="{B2759B51-9906-4401-B048-481254D256C2}" destId="{B31B3FC5-7214-41FA-AA3C-622DDBFB3ABD}" srcOrd="0" destOrd="0" parTransId="{E26C6799-55B9-4C8E-A79D-EFC3B2876F00}" sibTransId="{A0EEF7B4-4839-4973-B10E-9A35AB8329A5}"/>
    <dgm:cxn modelId="{4B7D30F2-1CEC-4FC9-9D88-7C424CB89BFA}" type="presOf" srcId="{58E43D25-C4D6-45ED-97AB-2B481B741CA0}" destId="{E7A73F03-8912-4D3A-8E3D-9F9BE7892D63}" srcOrd="0" destOrd="0" presId="urn:microsoft.com/office/officeart/2009/layout/CirclePictureHierarchy"/>
    <dgm:cxn modelId="{2068F0F4-A870-4FBF-B90E-522BB712BBF0}" srcId="{B31B3FC5-7214-41FA-AA3C-622DDBFB3ABD}" destId="{BD2A9264-77AA-49C3-9A2E-72FDD9D8DF8F}" srcOrd="1" destOrd="0" parTransId="{129DC3B9-4486-42D6-92D2-AB1FEED83829}" sibTransId="{ADF6132C-7026-4492-9BD1-D4E3874660C8}"/>
    <dgm:cxn modelId="{25E3C5FA-6677-4CA3-A7FD-7EE07448BD10}" srcId="{6185645D-1AB1-404B-9347-600E2721B5E5}" destId="{551BB9FA-AD6C-44BD-B1ED-E65CF8DDC15B}" srcOrd="0" destOrd="0" parTransId="{DE87CF4D-3666-44E4-BFD8-D8A58DA98552}" sibTransId="{D827CE66-F39F-41E7-B65D-8817E5C49017}"/>
    <dgm:cxn modelId="{973ED61A-694E-49EB-A525-3D1B0929CF74}" type="presParOf" srcId="{4B346DD3-EDEF-4011-9A83-7F6EF8E4E99B}" destId="{01A8190D-3457-487F-8C5E-473F79C7375C}" srcOrd="0" destOrd="0" presId="urn:microsoft.com/office/officeart/2009/layout/CirclePictureHierarchy"/>
    <dgm:cxn modelId="{1D061A85-D51F-490D-B13A-EFF987C304AE}" type="presParOf" srcId="{01A8190D-3457-487F-8C5E-473F79C7375C}" destId="{5002E368-A3FC-4EC3-9946-40961166FC39}" srcOrd="0" destOrd="0" presId="urn:microsoft.com/office/officeart/2009/layout/CirclePictureHierarchy"/>
    <dgm:cxn modelId="{4AEA41B8-3863-4521-9AE7-46E33BF9CAC3}" type="presParOf" srcId="{5002E368-A3FC-4EC3-9946-40961166FC39}" destId="{4BFA2C80-9216-4D69-9B36-F086B02E0888}" srcOrd="0" destOrd="0" presId="urn:microsoft.com/office/officeart/2009/layout/CirclePictureHierarchy"/>
    <dgm:cxn modelId="{56B364CE-3561-405A-BD52-3F6B2CB33B40}" type="presParOf" srcId="{5002E368-A3FC-4EC3-9946-40961166FC39}" destId="{6E85943E-48DE-400C-98D1-B804A1069BA6}" srcOrd="1" destOrd="0" presId="urn:microsoft.com/office/officeart/2009/layout/CirclePictureHierarchy"/>
    <dgm:cxn modelId="{8C029548-E799-4F3F-B31D-8A2405CCB258}" type="presParOf" srcId="{01A8190D-3457-487F-8C5E-473F79C7375C}" destId="{E9D957EB-1AAD-4BD5-B7C6-E3A2B46EC576}" srcOrd="1" destOrd="0" presId="urn:microsoft.com/office/officeart/2009/layout/CirclePictureHierarchy"/>
    <dgm:cxn modelId="{4D665DBB-B219-4872-8B30-407B2D523A58}" type="presParOf" srcId="{E9D957EB-1AAD-4BD5-B7C6-E3A2B46EC576}" destId="{F4EC0720-B23E-4B6C-A6BD-76DD02936A2B}" srcOrd="0" destOrd="0" presId="urn:microsoft.com/office/officeart/2009/layout/CirclePictureHierarchy"/>
    <dgm:cxn modelId="{008C46A1-892E-48F7-901F-B6015CD4C0E7}" type="presParOf" srcId="{E9D957EB-1AAD-4BD5-B7C6-E3A2B46EC576}" destId="{53A4DEE7-A69E-4B8B-9B12-8FA7A7753F98}" srcOrd="1" destOrd="0" presId="urn:microsoft.com/office/officeart/2009/layout/CirclePictureHierarchy"/>
    <dgm:cxn modelId="{0CC32DCC-A66A-4C5E-B529-74E867000FCA}" type="presParOf" srcId="{53A4DEE7-A69E-4B8B-9B12-8FA7A7753F98}" destId="{3A2AA87D-F759-4682-9EE2-B77CAD7E644A}" srcOrd="0" destOrd="0" presId="urn:microsoft.com/office/officeart/2009/layout/CirclePictureHierarchy"/>
    <dgm:cxn modelId="{B5FCEC6E-5A7C-4021-B6BD-DC5CDFF77F05}" type="presParOf" srcId="{3A2AA87D-F759-4682-9EE2-B77CAD7E644A}" destId="{817375BC-A8E3-4EA2-B4C3-D58D1C3FA6C6}" srcOrd="0" destOrd="0" presId="urn:microsoft.com/office/officeart/2009/layout/CirclePictureHierarchy"/>
    <dgm:cxn modelId="{B0616C61-C776-4FEB-8051-F90C002E55DE}" type="presParOf" srcId="{3A2AA87D-F759-4682-9EE2-B77CAD7E644A}" destId="{112936A7-995B-4E23-A28E-D81705E8DA36}" srcOrd="1" destOrd="0" presId="urn:microsoft.com/office/officeart/2009/layout/CirclePictureHierarchy"/>
    <dgm:cxn modelId="{024BC5AF-CE90-4ADD-967C-919B40133BCC}" type="presParOf" srcId="{53A4DEE7-A69E-4B8B-9B12-8FA7A7753F98}" destId="{1DD887CF-AF4A-4716-9E10-6BDCCCEF4D3F}" srcOrd="1" destOrd="0" presId="urn:microsoft.com/office/officeart/2009/layout/CirclePictureHierarchy"/>
    <dgm:cxn modelId="{A37505B6-DC09-44D8-A47E-0813EC7E9D2A}" type="presParOf" srcId="{1DD887CF-AF4A-4716-9E10-6BDCCCEF4D3F}" destId="{03A28D35-11FE-48AF-AB9D-61268D1B7ECA}" srcOrd="0" destOrd="0" presId="urn:microsoft.com/office/officeart/2009/layout/CirclePictureHierarchy"/>
    <dgm:cxn modelId="{7B22827F-7685-4DCB-B2B4-4ED29858275B}" type="presParOf" srcId="{1DD887CF-AF4A-4716-9E10-6BDCCCEF4D3F}" destId="{6338EB68-1EB6-4103-A2CB-3E7378126278}" srcOrd="1" destOrd="0" presId="urn:microsoft.com/office/officeart/2009/layout/CirclePictureHierarchy"/>
    <dgm:cxn modelId="{E40B6148-0749-4F29-B434-A3CFC95280EB}" type="presParOf" srcId="{6338EB68-1EB6-4103-A2CB-3E7378126278}" destId="{986F6441-CC8F-4AE0-B8A4-82BF34520E85}" srcOrd="0" destOrd="0" presId="urn:microsoft.com/office/officeart/2009/layout/CirclePictureHierarchy"/>
    <dgm:cxn modelId="{7E5D0275-0B75-40FA-A0DA-800E0C7737C4}" type="presParOf" srcId="{986F6441-CC8F-4AE0-B8A4-82BF34520E85}" destId="{4A5C6E3F-6203-4DB7-83D6-635CC60B5550}" srcOrd="0" destOrd="0" presId="urn:microsoft.com/office/officeart/2009/layout/CirclePictureHierarchy"/>
    <dgm:cxn modelId="{D5AC9F15-EDA9-410C-8AA3-52EB10B4AA11}" type="presParOf" srcId="{986F6441-CC8F-4AE0-B8A4-82BF34520E85}" destId="{692A563F-D2F6-414D-A935-03F199180F84}" srcOrd="1" destOrd="0" presId="urn:microsoft.com/office/officeart/2009/layout/CirclePictureHierarchy"/>
    <dgm:cxn modelId="{CAABB29A-789D-48D1-8FFD-2C9844B239D7}" type="presParOf" srcId="{6338EB68-1EB6-4103-A2CB-3E7378126278}" destId="{950EC083-5996-47B0-B6BF-460D1628F47B}" srcOrd="1" destOrd="0" presId="urn:microsoft.com/office/officeart/2009/layout/CirclePictureHierarchy"/>
    <dgm:cxn modelId="{63A7563B-4A5D-4C9F-81E9-C1D604AE81A7}" type="presParOf" srcId="{1DD887CF-AF4A-4716-9E10-6BDCCCEF4D3F}" destId="{2FEE44B6-3885-49CA-8D41-6D06B6390B65}" srcOrd="2" destOrd="0" presId="urn:microsoft.com/office/officeart/2009/layout/CirclePictureHierarchy"/>
    <dgm:cxn modelId="{69AADF4F-4FD9-4475-941D-B779911E86C2}" type="presParOf" srcId="{1DD887CF-AF4A-4716-9E10-6BDCCCEF4D3F}" destId="{F4FDC788-253A-490B-A21F-A7A171BB30CA}" srcOrd="3" destOrd="0" presId="urn:microsoft.com/office/officeart/2009/layout/CirclePictureHierarchy"/>
    <dgm:cxn modelId="{E70DB0D4-F1E9-4D70-8B9F-0AA10BF6B55C}" type="presParOf" srcId="{F4FDC788-253A-490B-A21F-A7A171BB30CA}" destId="{FB9FE76E-4F7F-4E4F-A3AC-DF9631143643}" srcOrd="0" destOrd="0" presId="urn:microsoft.com/office/officeart/2009/layout/CirclePictureHierarchy"/>
    <dgm:cxn modelId="{89B8115E-9689-4B51-AD5D-3E57DFFEE530}" type="presParOf" srcId="{FB9FE76E-4F7F-4E4F-A3AC-DF9631143643}" destId="{914D3C0C-4561-46B6-9863-1359D284EBB5}" srcOrd="0" destOrd="0" presId="urn:microsoft.com/office/officeart/2009/layout/CirclePictureHierarchy"/>
    <dgm:cxn modelId="{7FF3D9AC-93B3-402C-893B-658319B86C5E}" type="presParOf" srcId="{FB9FE76E-4F7F-4E4F-A3AC-DF9631143643}" destId="{35C8F3EA-F7AA-4E1B-B0B3-893C8A936B76}" srcOrd="1" destOrd="0" presId="urn:microsoft.com/office/officeart/2009/layout/CirclePictureHierarchy"/>
    <dgm:cxn modelId="{541E02C0-E52E-4C3E-90CD-D7DDA2B135DC}" type="presParOf" srcId="{F4FDC788-253A-490B-A21F-A7A171BB30CA}" destId="{5CC273B8-4BBF-4C18-A446-48F955BD94C4}" srcOrd="1" destOrd="0" presId="urn:microsoft.com/office/officeart/2009/layout/CirclePictureHierarchy"/>
    <dgm:cxn modelId="{4A1F79C6-F85C-4852-A64D-8E19881A7E91}" type="presParOf" srcId="{E9D957EB-1AAD-4BD5-B7C6-E3A2B46EC576}" destId="{06251020-CD97-494A-B568-926B10779B34}" srcOrd="2" destOrd="0" presId="urn:microsoft.com/office/officeart/2009/layout/CirclePictureHierarchy"/>
    <dgm:cxn modelId="{B440233E-BD7D-4902-A655-83E5699FE113}" type="presParOf" srcId="{E9D957EB-1AAD-4BD5-B7C6-E3A2B46EC576}" destId="{CFA2F929-F0FE-4CF3-BCAA-888EDE7EC3AF}" srcOrd="3" destOrd="0" presId="urn:microsoft.com/office/officeart/2009/layout/CirclePictureHierarchy"/>
    <dgm:cxn modelId="{3914C7CC-B66E-4F68-9618-E8F7DE663FAC}" type="presParOf" srcId="{CFA2F929-F0FE-4CF3-BCAA-888EDE7EC3AF}" destId="{E68C223B-C586-4D5B-BB26-FB80AC077F6C}" srcOrd="0" destOrd="0" presId="urn:microsoft.com/office/officeart/2009/layout/CirclePictureHierarchy"/>
    <dgm:cxn modelId="{8CBFEBA8-CB1D-4571-B44E-E1CF232D81FD}" type="presParOf" srcId="{E68C223B-C586-4D5B-BB26-FB80AC077F6C}" destId="{A06333E1-354C-4599-8C26-6257ECC7F49B}" srcOrd="0" destOrd="0" presId="urn:microsoft.com/office/officeart/2009/layout/CirclePictureHierarchy"/>
    <dgm:cxn modelId="{91C09833-ED36-4ED6-BA8B-11226C86B41F}" type="presParOf" srcId="{E68C223B-C586-4D5B-BB26-FB80AC077F6C}" destId="{D000D481-14D5-4677-8E8F-36A4A30AD305}" srcOrd="1" destOrd="0" presId="urn:microsoft.com/office/officeart/2009/layout/CirclePictureHierarchy"/>
    <dgm:cxn modelId="{7F5A14F6-8AB0-46D2-B90F-A189999D56BC}" type="presParOf" srcId="{CFA2F929-F0FE-4CF3-BCAA-888EDE7EC3AF}" destId="{95EE3803-F76F-4EC7-9C64-AB12BA28F58B}" srcOrd="1" destOrd="0" presId="urn:microsoft.com/office/officeart/2009/layout/CirclePictureHierarchy"/>
    <dgm:cxn modelId="{7ADEE864-39A3-45BC-BCFC-C030D74109EA}" type="presParOf" srcId="{95EE3803-F76F-4EC7-9C64-AB12BA28F58B}" destId="{CCF6D48C-D366-4D0B-BD16-A2A67EEDC454}" srcOrd="0" destOrd="0" presId="urn:microsoft.com/office/officeart/2009/layout/CirclePictureHierarchy"/>
    <dgm:cxn modelId="{FD3126BA-326F-4F49-987E-7B297059F780}" type="presParOf" srcId="{95EE3803-F76F-4EC7-9C64-AB12BA28F58B}" destId="{25387E92-43F4-4C23-B875-8D498BC916D7}" srcOrd="1" destOrd="0" presId="urn:microsoft.com/office/officeart/2009/layout/CirclePictureHierarchy"/>
    <dgm:cxn modelId="{94142E72-84E9-4E61-9071-7BEC1F049B13}" type="presParOf" srcId="{25387E92-43F4-4C23-B875-8D498BC916D7}" destId="{291AA6E6-1C4E-40AC-BF96-4E49D334BFD6}" srcOrd="0" destOrd="0" presId="urn:microsoft.com/office/officeart/2009/layout/CirclePictureHierarchy"/>
    <dgm:cxn modelId="{B162D6A4-00CC-4978-A72B-D7950B27E1E7}" type="presParOf" srcId="{291AA6E6-1C4E-40AC-BF96-4E49D334BFD6}" destId="{7D1A22E7-8543-4BE3-B2E1-CF9AF63D3D10}" srcOrd="0" destOrd="0" presId="urn:microsoft.com/office/officeart/2009/layout/CirclePictureHierarchy"/>
    <dgm:cxn modelId="{DC2EFEA4-BCCD-4F79-9B83-DC848D055CDB}" type="presParOf" srcId="{291AA6E6-1C4E-40AC-BF96-4E49D334BFD6}" destId="{3BB21702-5A2C-4FBE-B029-53FEE87D41EA}" srcOrd="1" destOrd="0" presId="urn:microsoft.com/office/officeart/2009/layout/CirclePictureHierarchy"/>
    <dgm:cxn modelId="{468327DA-CA89-4960-B168-3059A82DA74F}" type="presParOf" srcId="{25387E92-43F4-4C23-B875-8D498BC916D7}" destId="{DE7ECCD8-3595-4099-B3DB-ED330FB896D3}" srcOrd="1" destOrd="0" presId="urn:microsoft.com/office/officeart/2009/layout/CirclePictureHierarchy"/>
    <dgm:cxn modelId="{43A26540-AD06-4CBF-ABD6-19AD100B2261}" type="presParOf" srcId="{DE7ECCD8-3595-4099-B3DB-ED330FB896D3}" destId="{C350D4AF-BC95-49AC-ADC1-B86F84D1382E}" srcOrd="0" destOrd="0" presId="urn:microsoft.com/office/officeart/2009/layout/CirclePictureHierarchy"/>
    <dgm:cxn modelId="{B6AA8A03-052D-4874-856C-D466D8728E5B}" type="presParOf" srcId="{DE7ECCD8-3595-4099-B3DB-ED330FB896D3}" destId="{F6E3F8D2-05E1-4FCB-9281-65AEBEB7E912}" srcOrd="1" destOrd="0" presId="urn:microsoft.com/office/officeart/2009/layout/CirclePictureHierarchy"/>
    <dgm:cxn modelId="{E86F177B-2F27-4457-B683-AF500C52EFB7}" type="presParOf" srcId="{F6E3F8D2-05E1-4FCB-9281-65AEBEB7E912}" destId="{FDB98731-09A6-464C-9D18-DEAE0213F9A4}" srcOrd="0" destOrd="0" presId="urn:microsoft.com/office/officeart/2009/layout/CirclePictureHierarchy"/>
    <dgm:cxn modelId="{6966FA9A-CA31-48A0-BB6E-542F958A04A4}" type="presParOf" srcId="{FDB98731-09A6-464C-9D18-DEAE0213F9A4}" destId="{505D8F56-B408-4138-BEA4-5A059EEF6E68}" srcOrd="0" destOrd="0" presId="urn:microsoft.com/office/officeart/2009/layout/CirclePictureHierarchy"/>
    <dgm:cxn modelId="{C44355AB-3A90-4B71-AAC9-430D180E87FC}" type="presParOf" srcId="{FDB98731-09A6-464C-9D18-DEAE0213F9A4}" destId="{DD8976B0-465A-4E5F-957E-804C6D336107}" srcOrd="1" destOrd="0" presId="urn:microsoft.com/office/officeart/2009/layout/CirclePictureHierarchy"/>
    <dgm:cxn modelId="{CA13A794-D682-41A1-B7C2-1D49E3C141AC}" type="presParOf" srcId="{F6E3F8D2-05E1-4FCB-9281-65AEBEB7E912}" destId="{D5540BCD-CE10-46DB-ABC2-AAF67D52BC8F}" srcOrd="1" destOrd="0" presId="urn:microsoft.com/office/officeart/2009/layout/CirclePictureHierarchy"/>
    <dgm:cxn modelId="{383EF1BE-A832-4F32-A157-560E01BAEF34}" type="presParOf" srcId="{DE7ECCD8-3595-4099-B3DB-ED330FB896D3}" destId="{C6128E3C-99E0-436F-BA5F-D09E5B5E0C13}" srcOrd="2" destOrd="0" presId="urn:microsoft.com/office/officeart/2009/layout/CirclePictureHierarchy"/>
    <dgm:cxn modelId="{8149F3BC-066E-41BA-8D89-E988B90E33B8}" type="presParOf" srcId="{DE7ECCD8-3595-4099-B3DB-ED330FB896D3}" destId="{3E5F48CD-2620-4CD1-9723-4BE897D5EE3D}" srcOrd="3" destOrd="0" presId="urn:microsoft.com/office/officeart/2009/layout/CirclePictureHierarchy"/>
    <dgm:cxn modelId="{7A0A3DD1-4EE8-4DB9-BF44-51D58FD1DD90}" type="presParOf" srcId="{3E5F48CD-2620-4CD1-9723-4BE897D5EE3D}" destId="{8142FEEA-6801-4352-9338-46AEA0AA1F7B}" srcOrd="0" destOrd="0" presId="urn:microsoft.com/office/officeart/2009/layout/CirclePictureHierarchy"/>
    <dgm:cxn modelId="{BB9BFA3D-6D4D-4281-82B7-2BABA68A0C50}" type="presParOf" srcId="{8142FEEA-6801-4352-9338-46AEA0AA1F7B}" destId="{642C71CE-00B2-4F28-B0F8-8971DB9A0523}" srcOrd="0" destOrd="0" presId="urn:microsoft.com/office/officeart/2009/layout/CirclePictureHierarchy"/>
    <dgm:cxn modelId="{6CF34FBE-69D6-4747-B3D8-F916084079D0}" type="presParOf" srcId="{8142FEEA-6801-4352-9338-46AEA0AA1F7B}" destId="{16ACE848-B783-4082-BEAA-96B2D5CC39E1}" srcOrd="1" destOrd="0" presId="urn:microsoft.com/office/officeart/2009/layout/CirclePictureHierarchy"/>
    <dgm:cxn modelId="{4F7DF3A0-FD2F-4CDB-B0F3-577EE4160F68}" type="presParOf" srcId="{3E5F48CD-2620-4CD1-9723-4BE897D5EE3D}" destId="{99C6FB0B-9C46-472E-87AD-4B49DED96F77}" srcOrd="1" destOrd="0" presId="urn:microsoft.com/office/officeart/2009/layout/CirclePictureHierarchy"/>
    <dgm:cxn modelId="{7A487179-E0DC-4900-9687-BB389E1EA14F}" type="presParOf" srcId="{95EE3803-F76F-4EC7-9C64-AB12BA28F58B}" destId="{9CDA72DE-C6A0-4909-85D2-D3C7826B9850}" srcOrd="2" destOrd="0" presId="urn:microsoft.com/office/officeart/2009/layout/CirclePictureHierarchy"/>
    <dgm:cxn modelId="{A7037132-FF58-4779-9F80-15083F947D68}" type="presParOf" srcId="{95EE3803-F76F-4EC7-9C64-AB12BA28F58B}" destId="{4658D627-5918-4F08-B5A9-9D91B5999E1B}" srcOrd="3" destOrd="0" presId="urn:microsoft.com/office/officeart/2009/layout/CirclePictureHierarchy"/>
    <dgm:cxn modelId="{423A587C-6F1A-45CE-8606-1DF2E715449B}" type="presParOf" srcId="{4658D627-5918-4F08-B5A9-9D91B5999E1B}" destId="{9DDE4FD3-DC31-4364-BBF6-1E5B92CEC891}" srcOrd="0" destOrd="0" presId="urn:microsoft.com/office/officeart/2009/layout/CirclePictureHierarchy"/>
    <dgm:cxn modelId="{11712C18-CAA8-4DD6-9EB0-43DAAB615B36}" type="presParOf" srcId="{9DDE4FD3-DC31-4364-BBF6-1E5B92CEC891}" destId="{66E06FC6-31D9-4AD9-A3A6-7E9961DAA6DD}" srcOrd="0" destOrd="0" presId="urn:microsoft.com/office/officeart/2009/layout/CirclePictureHierarchy"/>
    <dgm:cxn modelId="{4D327E9B-84D2-495B-88D0-35A9AD2075BA}" type="presParOf" srcId="{9DDE4FD3-DC31-4364-BBF6-1E5B92CEC891}" destId="{E7A73F03-8912-4D3A-8E3D-9F9BE7892D63}" srcOrd="1" destOrd="0" presId="urn:microsoft.com/office/officeart/2009/layout/CirclePictureHierarchy"/>
    <dgm:cxn modelId="{905CE696-49CE-44E5-B9AE-E3F18E909C9A}" type="presParOf" srcId="{4658D627-5918-4F08-B5A9-9D91B5999E1B}" destId="{53A732D2-A766-4154-941D-3CB383E0073C}" srcOrd="1" destOrd="0" presId="urn:microsoft.com/office/officeart/2009/layout/CirclePictureHierarchy"/>
    <dgm:cxn modelId="{AC4561AD-E01E-4539-8487-B68DEFCE162A}" type="presParOf" srcId="{53A732D2-A766-4154-941D-3CB383E0073C}" destId="{8A11DCD4-ABB3-4906-9019-E2A7E6529526}" srcOrd="0" destOrd="0" presId="urn:microsoft.com/office/officeart/2009/layout/CirclePictureHierarchy"/>
    <dgm:cxn modelId="{E711131D-6B9C-4B49-9D3C-168C432F325B}" type="presParOf" srcId="{53A732D2-A766-4154-941D-3CB383E0073C}" destId="{9AB04643-0FEF-491C-A44B-F8CF58B3991A}" srcOrd="1" destOrd="0" presId="urn:microsoft.com/office/officeart/2009/layout/CirclePictureHierarchy"/>
    <dgm:cxn modelId="{7AE11ED8-5CC9-4ADB-95D8-35D49660BA3A}" type="presParOf" srcId="{9AB04643-0FEF-491C-A44B-F8CF58B3991A}" destId="{16942DCF-A337-47AA-84E7-2338705B4995}" srcOrd="0" destOrd="0" presId="urn:microsoft.com/office/officeart/2009/layout/CirclePictureHierarchy"/>
    <dgm:cxn modelId="{4FA2E46F-660A-4B3E-878E-4347F77840C3}" type="presParOf" srcId="{16942DCF-A337-47AA-84E7-2338705B4995}" destId="{211DC164-5B32-4FBC-B1DC-12EB90FA5856}" srcOrd="0" destOrd="0" presId="urn:microsoft.com/office/officeart/2009/layout/CirclePictureHierarchy"/>
    <dgm:cxn modelId="{8A3A37FA-C29D-4D6F-8F72-C8D8ACDE648E}" type="presParOf" srcId="{16942DCF-A337-47AA-84E7-2338705B4995}" destId="{0F39CA7B-DDEC-4C35-886E-28F9266BA893}" srcOrd="1" destOrd="0" presId="urn:microsoft.com/office/officeart/2009/layout/CirclePictureHierarchy"/>
    <dgm:cxn modelId="{7EEB694C-3F86-47EC-83D6-5F7B5217F902}" type="presParOf" srcId="{9AB04643-0FEF-491C-A44B-F8CF58B3991A}" destId="{04E58528-B366-489B-96EE-29ECAD4A8AD1}" srcOrd="1" destOrd="0" presId="urn:microsoft.com/office/officeart/2009/layout/CirclePictureHierarchy"/>
    <dgm:cxn modelId="{FE2F0418-FB8E-4479-A8F2-249BD950817F}" type="presParOf" srcId="{53A732D2-A766-4154-941D-3CB383E0073C}" destId="{2F3775B0-8AD8-4049-8C84-A6AFB86F70ED}" srcOrd="2" destOrd="0" presId="urn:microsoft.com/office/officeart/2009/layout/CirclePictureHierarchy"/>
    <dgm:cxn modelId="{610AAB38-811E-4EC5-A1E9-85F81F08D84B}" type="presParOf" srcId="{53A732D2-A766-4154-941D-3CB383E0073C}" destId="{5DE47E1F-796A-4363-97BE-482AA38E2B8C}" srcOrd="3" destOrd="0" presId="urn:microsoft.com/office/officeart/2009/layout/CirclePictureHierarchy"/>
    <dgm:cxn modelId="{280F6308-4CA3-4028-B0CF-A0218363EC1E}" type="presParOf" srcId="{5DE47E1F-796A-4363-97BE-482AA38E2B8C}" destId="{71313F96-A137-419F-BBB3-9F64B0076D45}" srcOrd="0" destOrd="0" presId="urn:microsoft.com/office/officeart/2009/layout/CirclePictureHierarchy"/>
    <dgm:cxn modelId="{D280C62B-665B-452C-BB17-8EF77F7A6828}" type="presParOf" srcId="{71313F96-A137-419F-BBB3-9F64B0076D45}" destId="{038AAF2B-CA56-4F33-9072-3E488A2DF2ED}" srcOrd="0" destOrd="0" presId="urn:microsoft.com/office/officeart/2009/layout/CirclePictureHierarchy"/>
    <dgm:cxn modelId="{6DA9C424-074A-411D-9E70-699AFC5D2BAE}" type="presParOf" srcId="{71313F96-A137-419F-BBB3-9F64B0076D45}" destId="{C1723A71-1AC3-42CA-B88F-B20068159210}" srcOrd="1" destOrd="0" presId="urn:microsoft.com/office/officeart/2009/layout/CirclePictureHierarchy"/>
    <dgm:cxn modelId="{328DC1A7-EBD1-47A8-BF25-1B63D376C8A0}" type="presParOf" srcId="{5DE47E1F-796A-4363-97BE-482AA38E2B8C}" destId="{5B1E7238-EB8F-4B5A-B7E0-57F43FDC035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A2C80-9216-4D69-9B36-F086B02E0888}">
      <dsp:nvSpPr>
        <dsp:cNvPr id="0" name=""/>
        <dsp:cNvSpPr/>
      </dsp:nvSpPr>
      <dsp:spPr>
        <a:xfrm>
          <a:off x="997" y="540694"/>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5943E-48DE-400C-98D1-B804A1069BA6}">
      <dsp:nvSpPr>
        <dsp:cNvPr id="0" name=""/>
        <dsp:cNvSpPr/>
      </dsp:nvSpPr>
      <dsp:spPr>
        <a:xfrm>
          <a:off x="503777"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D/2</a:t>
          </a:r>
        </a:p>
      </dsp:txBody>
      <dsp:txXfrm>
        <a:off x="503777" y="539437"/>
        <a:ext cx="754170" cy="502780"/>
      </dsp:txXfrm>
    </dsp:sp>
    <dsp:sp modelId="{07021113-5FF2-4FCB-87EE-0C4EE72F349E}">
      <dsp:nvSpPr>
        <dsp:cNvPr id="0" name=""/>
        <dsp:cNvSpPr/>
      </dsp:nvSpPr>
      <dsp:spPr>
        <a:xfrm>
          <a:off x="1383643" y="540694"/>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46BFE-E73C-4D31-8762-44CCB1D70420}">
      <dsp:nvSpPr>
        <dsp:cNvPr id="0" name=""/>
        <dsp:cNvSpPr/>
      </dsp:nvSpPr>
      <dsp:spPr>
        <a:xfrm>
          <a:off x="1886423"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C/1</a:t>
          </a:r>
        </a:p>
      </dsp:txBody>
      <dsp:txXfrm>
        <a:off x="1886423" y="539437"/>
        <a:ext cx="754170" cy="502780"/>
      </dsp:txXfrm>
    </dsp:sp>
    <dsp:sp modelId="{EC68D0C9-11C5-4CCA-AF39-950FC0BAB46B}">
      <dsp:nvSpPr>
        <dsp:cNvPr id="0" name=""/>
        <dsp:cNvSpPr/>
      </dsp:nvSpPr>
      <dsp:spPr>
        <a:xfrm>
          <a:off x="2766288" y="534203"/>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83852-F6EA-4A6A-B80E-572B717DD81A}">
      <dsp:nvSpPr>
        <dsp:cNvPr id="0" name=""/>
        <dsp:cNvSpPr/>
      </dsp:nvSpPr>
      <dsp:spPr>
        <a:xfrm>
          <a:off x="3269069"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O/2</a:t>
          </a:r>
        </a:p>
      </dsp:txBody>
      <dsp:txXfrm>
        <a:off x="3269069" y="539437"/>
        <a:ext cx="754170" cy="502780"/>
      </dsp:txXfrm>
    </dsp:sp>
    <dsp:sp modelId="{2D33BA64-CC0A-4FEF-BC07-3800831387F7}">
      <dsp:nvSpPr>
        <dsp:cNvPr id="0" name=""/>
        <dsp:cNvSpPr/>
      </dsp:nvSpPr>
      <dsp:spPr>
        <a:xfrm>
          <a:off x="4148934" y="540694"/>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F68061-8441-40D0-9A42-7072E501A918}">
      <dsp:nvSpPr>
        <dsp:cNvPr id="0" name=""/>
        <dsp:cNvSpPr/>
      </dsp:nvSpPr>
      <dsp:spPr>
        <a:xfrm>
          <a:off x="4651714"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E/1</a:t>
          </a:r>
        </a:p>
      </dsp:txBody>
      <dsp:txXfrm>
        <a:off x="4651714" y="539437"/>
        <a:ext cx="754170" cy="502780"/>
      </dsp:txXfrm>
    </dsp:sp>
    <dsp:sp modelId="{125E9F0B-F281-4197-9331-7AB7DEB27307}">
      <dsp:nvSpPr>
        <dsp:cNvPr id="0" name=""/>
        <dsp:cNvSpPr/>
      </dsp:nvSpPr>
      <dsp:spPr>
        <a:xfrm>
          <a:off x="5531580" y="540694"/>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60754-CE64-4E0F-A91A-C1421414C74D}">
      <dsp:nvSpPr>
        <dsp:cNvPr id="0" name=""/>
        <dsp:cNvSpPr/>
      </dsp:nvSpPr>
      <dsp:spPr>
        <a:xfrm>
          <a:off x="6034360"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M/1</a:t>
          </a:r>
        </a:p>
      </dsp:txBody>
      <dsp:txXfrm>
        <a:off x="6034360" y="539437"/>
        <a:ext cx="754170" cy="502780"/>
      </dsp:txXfrm>
    </dsp:sp>
    <dsp:sp modelId="{469F90BF-D95B-457F-AF96-BDE674DBC4EC}">
      <dsp:nvSpPr>
        <dsp:cNvPr id="0" name=""/>
        <dsp:cNvSpPr/>
      </dsp:nvSpPr>
      <dsp:spPr>
        <a:xfrm>
          <a:off x="6914225" y="540694"/>
          <a:ext cx="502780" cy="5027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58326-3390-4317-9BA0-B87ACB9EAADD}">
      <dsp:nvSpPr>
        <dsp:cNvPr id="0" name=""/>
        <dsp:cNvSpPr/>
      </dsp:nvSpPr>
      <dsp:spPr>
        <a:xfrm>
          <a:off x="7417006" y="539437"/>
          <a:ext cx="754170" cy="50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t>I/1</a:t>
          </a:r>
        </a:p>
      </dsp:txBody>
      <dsp:txXfrm>
        <a:off x="7417006" y="539437"/>
        <a:ext cx="754170" cy="50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6C434-5180-4ED8-806B-F3080016543C}">
      <dsp:nvSpPr>
        <dsp:cNvPr id="0" name=""/>
        <dsp:cNvSpPr/>
      </dsp:nvSpPr>
      <dsp:spPr>
        <a:xfrm>
          <a:off x="6661531" y="735194"/>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9E63B-1DAB-4D34-9817-7DDA0B6C8329}">
      <dsp:nvSpPr>
        <dsp:cNvPr id="0" name=""/>
        <dsp:cNvSpPr/>
      </dsp:nvSpPr>
      <dsp:spPr>
        <a:xfrm>
          <a:off x="5865345" y="735194"/>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55DE06-EA43-4B7B-B468-6ACE827AE661}">
      <dsp:nvSpPr>
        <dsp:cNvPr id="0" name=""/>
        <dsp:cNvSpPr/>
      </dsp:nvSpPr>
      <dsp:spPr>
        <a:xfrm>
          <a:off x="3476789" y="727718"/>
          <a:ext cx="796185" cy="189874"/>
        </a:xfrm>
        <a:custGeom>
          <a:avLst/>
          <a:gdLst/>
          <a:ahLst/>
          <a:cxnLst/>
          <a:rect l="0" t="0" r="0" b="0"/>
          <a:pathLst>
            <a:path>
              <a:moveTo>
                <a:pt x="0" y="0"/>
              </a:moveTo>
              <a:lnTo>
                <a:pt x="0" y="99398"/>
              </a:lnTo>
              <a:lnTo>
                <a:pt x="796185" y="99398"/>
              </a:lnTo>
              <a:lnTo>
                <a:pt x="796185" y="18987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BC0EE7-4668-4782-9A7D-A4BDA8DB7553}">
      <dsp:nvSpPr>
        <dsp:cNvPr id="0" name=""/>
        <dsp:cNvSpPr/>
      </dsp:nvSpPr>
      <dsp:spPr>
        <a:xfrm>
          <a:off x="2680603" y="727718"/>
          <a:ext cx="796185" cy="189874"/>
        </a:xfrm>
        <a:custGeom>
          <a:avLst/>
          <a:gdLst/>
          <a:ahLst/>
          <a:cxnLst/>
          <a:rect l="0" t="0" r="0" b="0"/>
          <a:pathLst>
            <a:path>
              <a:moveTo>
                <a:pt x="796185" y="0"/>
              </a:moveTo>
              <a:lnTo>
                <a:pt x="796185" y="99398"/>
              </a:lnTo>
              <a:lnTo>
                <a:pt x="0" y="99398"/>
              </a:lnTo>
              <a:lnTo>
                <a:pt x="0" y="18987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A2C80-9216-4D69-9B36-F086B02E0888}">
      <dsp:nvSpPr>
        <dsp:cNvPr id="0" name=""/>
        <dsp:cNvSpPr/>
      </dsp:nvSpPr>
      <dsp:spPr>
        <a:xfrm>
          <a:off x="0" y="180522"/>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5943E-48DE-400C-98D1-B804A1069BA6}">
      <dsp:nvSpPr>
        <dsp:cNvPr id="0" name=""/>
        <dsp:cNvSpPr/>
      </dsp:nvSpPr>
      <dsp:spPr>
        <a:xfrm>
          <a:off x="581568" y="15470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D/2</a:t>
          </a:r>
        </a:p>
      </dsp:txBody>
      <dsp:txXfrm>
        <a:off x="581568" y="154702"/>
        <a:ext cx="868566" cy="579044"/>
      </dsp:txXfrm>
    </dsp:sp>
    <dsp:sp modelId="{07021113-5FF2-4FCB-87EE-0C4EE72F349E}">
      <dsp:nvSpPr>
        <dsp:cNvPr id="0" name=""/>
        <dsp:cNvSpPr/>
      </dsp:nvSpPr>
      <dsp:spPr>
        <a:xfrm>
          <a:off x="1594896" y="15615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46BFE-E73C-4D31-8762-44CCB1D70420}">
      <dsp:nvSpPr>
        <dsp:cNvPr id="0" name=""/>
        <dsp:cNvSpPr/>
      </dsp:nvSpPr>
      <dsp:spPr>
        <a:xfrm>
          <a:off x="2173940" y="15470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O/2</a:t>
          </a:r>
        </a:p>
      </dsp:txBody>
      <dsp:txXfrm>
        <a:off x="2173940" y="154702"/>
        <a:ext cx="868566" cy="579044"/>
      </dsp:txXfrm>
    </dsp:sp>
    <dsp:sp modelId="{EC68D0C9-11C5-4CCA-AF39-950FC0BAB46B}">
      <dsp:nvSpPr>
        <dsp:cNvPr id="0" name=""/>
        <dsp:cNvSpPr/>
      </dsp:nvSpPr>
      <dsp:spPr>
        <a:xfrm>
          <a:off x="3187267" y="148674"/>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83852-F6EA-4A6A-B80E-572B717DD81A}">
      <dsp:nvSpPr>
        <dsp:cNvPr id="0" name=""/>
        <dsp:cNvSpPr/>
      </dsp:nvSpPr>
      <dsp:spPr>
        <a:xfrm>
          <a:off x="3766311" y="15470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C&amp;E/2</a:t>
          </a:r>
        </a:p>
      </dsp:txBody>
      <dsp:txXfrm>
        <a:off x="3766311" y="154702"/>
        <a:ext cx="868566" cy="579044"/>
      </dsp:txXfrm>
    </dsp:sp>
    <dsp:sp modelId="{3E9E3028-F1B6-4F63-A254-063ED02EFF74}">
      <dsp:nvSpPr>
        <dsp:cNvPr id="0" name=""/>
        <dsp:cNvSpPr/>
      </dsp:nvSpPr>
      <dsp:spPr>
        <a:xfrm>
          <a:off x="2391081" y="91759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5A2FA-AC03-4F09-B736-275A55616799}">
      <dsp:nvSpPr>
        <dsp:cNvPr id="0" name=""/>
        <dsp:cNvSpPr/>
      </dsp:nvSpPr>
      <dsp:spPr>
        <a:xfrm>
          <a:off x="2970125" y="91614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C/1</a:t>
          </a:r>
        </a:p>
      </dsp:txBody>
      <dsp:txXfrm>
        <a:off x="2970125" y="916145"/>
        <a:ext cx="868566" cy="579044"/>
      </dsp:txXfrm>
    </dsp:sp>
    <dsp:sp modelId="{9241BBCF-4AC4-40F6-8B85-879EC336D20C}">
      <dsp:nvSpPr>
        <dsp:cNvPr id="0" name=""/>
        <dsp:cNvSpPr/>
      </dsp:nvSpPr>
      <dsp:spPr>
        <a:xfrm>
          <a:off x="3983452" y="91759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5C90C-E317-4390-98F9-96F067E6E8A5}">
      <dsp:nvSpPr>
        <dsp:cNvPr id="0" name=""/>
        <dsp:cNvSpPr/>
      </dsp:nvSpPr>
      <dsp:spPr>
        <a:xfrm>
          <a:off x="4562496" y="91614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E/1</a:t>
          </a:r>
        </a:p>
      </dsp:txBody>
      <dsp:txXfrm>
        <a:off x="4562496" y="916145"/>
        <a:ext cx="868566" cy="579044"/>
      </dsp:txXfrm>
    </dsp:sp>
    <dsp:sp modelId="{125E9F0B-F281-4197-9331-7AB7DEB27307}">
      <dsp:nvSpPr>
        <dsp:cNvPr id="0" name=""/>
        <dsp:cNvSpPr/>
      </dsp:nvSpPr>
      <dsp:spPr>
        <a:xfrm>
          <a:off x="6372009" y="15615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60754-CE64-4E0F-A91A-C1421414C74D}">
      <dsp:nvSpPr>
        <dsp:cNvPr id="0" name=""/>
        <dsp:cNvSpPr/>
      </dsp:nvSpPr>
      <dsp:spPr>
        <a:xfrm>
          <a:off x="6951053" y="15470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M&amp;I/2</a:t>
          </a:r>
        </a:p>
      </dsp:txBody>
      <dsp:txXfrm>
        <a:off x="6951053" y="154702"/>
        <a:ext cx="868566" cy="579044"/>
      </dsp:txXfrm>
    </dsp:sp>
    <dsp:sp modelId="{E96163D6-07BA-41C5-B20C-FB09C45807FD}">
      <dsp:nvSpPr>
        <dsp:cNvPr id="0" name=""/>
        <dsp:cNvSpPr/>
      </dsp:nvSpPr>
      <dsp:spPr>
        <a:xfrm>
          <a:off x="5575823" y="91759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F3DCC-BB33-416B-9644-9C5523D292E4}">
      <dsp:nvSpPr>
        <dsp:cNvPr id="0" name=""/>
        <dsp:cNvSpPr/>
      </dsp:nvSpPr>
      <dsp:spPr>
        <a:xfrm>
          <a:off x="6154867" y="91614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M</a:t>
          </a:r>
        </a:p>
      </dsp:txBody>
      <dsp:txXfrm>
        <a:off x="6154867" y="916145"/>
        <a:ext cx="868566" cy="579044"/>
      </dsp:txXfrm>
    </dsp:sp>
    <dsp:sp modelId="{66B6F80B-F5D4-4DC2-AEA4-C5262A211E4F}">
      <dsp:nvSpPr>
        <dsp:cNvPr id="0" name=""/>
        <dsp:cNvSpPr/>
      </dsp:nvSpPr>
      <dsp:spPr>
        <a:xfrm>
          <a:off x="7168194" y="91759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B1FE0-37D6-4F76-9052-22E7D15B2535}">
      <dsp:nvSpPr>
        <dsp:cNvPr id="0" name=""/>
        <dsp:cNvSpPr/>
      </dsp:nvSpPr>
      <dsp:spPr>
        <a:xfrm>
          <a:off x="7747239" y="91614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I/1</a:t>
          </a:r>
        </a:p>
      </dsp:txBody>
      <dsp:txXfrm>
        <a:off x="7747239" y="916145"/>
        <a:ext cx="868566" cy="579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FBE75-799D-4BA0-96BD-830898DA3403}">
      <dsp:nvSpPr>
        <dsp:cNvPr id="0" name=""/>
        <dsp:cNvSpPr/>
      </dsp:nvSpPr>
      <dsp:spPr>
        <a:xfrm>
          <a:off x="6661531" y="1519384"/>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593238-4A39-4A2F-9E50-C9E358BD540F}">
      <dsp:nvSpPr>
        <dsp:cNvPr id="0" name=""/>
        <dsp:cNvSpPr/>
      </dsp:nvSpPr>
      <dsp:spPr>
        <a:xfrm>
          <a:off x="5865345" y="1519384"/>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55DE06-EA43-4B7B-B468-6ACE827AE661}">
      <dsp:nvSpPr>
        <dsp:cNvPr id="0" name=""/>
        <dsp:cNvSpPr/>
      </dsp:nvSpPr>
      <dsp:spPr>
        <a:xfrm>
          <a:off x="5069160" y="750465"/>
          <a:ext cx="1592371" cy="189874"/>
        </a:xfrm>
        <a:custGeom>
          <a:avLst/>
          <a:gdLst/>
          <a:ahLst/>
          <a:cxnLst/>
          <a:rect l="0" t="0" r="0" b="0"/>
          <a:pathLst>
            <a:path>
              <a:moveTo>
                <a:pt x="0" y="0"/>
              </a:moveTo>
              <a:lnTo>
                <a:pt x="0" y="99398"/>
              </a:lnTo>
              <a:lnTo>
                <a:pt x="1592371" y="99398"/>
              </a:lnTo>
              <a:lnTo>
                <a:pt x="1592371" y="18987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17955E-4F39-44F9-BC94-2186D87896EB}">
      <dsp:nvSpPr>
        <dsp:cNvPr id="0" name=""/>
        <dsp:cNvSpPr/>
      </dsp:nvSpPr>
      <dsp:spPr>
        <a:xfrm>
          <a:off x="3476789" y="1519384"/>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5737F6-DF2A-4ABA-AEC0-F6F8722A508A}">
      <dsp:nvSpPr>
        <dsp:cNvPr id="0" name=""/>
        <dsp:cNvSpPr/>
      </dsp:nvSpPr>
      <dsp:spPr>
        <a:xfrm>
          <a:off x="2680603" y="1519384"/>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BC0EE7-4668-4782-9A7D-A4BDA8DB7553}">
      <dsp:nvSpPr>
        <dsp:cNvPr id="0" name=""/>
        <dsp:cNvSpPr/>
      </dsp:nvSpPr>
      <dsp:spPr>
        <a:xfrm>
          <a:off x="3476789" y="750465"/>
          <a:ext cx="1592371" cy="189874"/>
        </a:xfrm>
        <a:custGeom>
          <a:avLst/>
          <a:gdLst/>
          <a:ahLst/>
          <a:cxnLst/>
          <a:rect l="0" t="0" r="0" b="0"/>
          <a:pathLst>
            <a:path>
              <a:moveTo>
                <a:pt x="1592371" y="0"/>
              </a:moveTo>
              <a:lnTo>
                <a:pt x="1592371" y="99398"/>
              </a:lnTo>
              <a:lnTo>
                <a:pt x="0" y="99398"/>
              </a:lnTo>
              <a:lnTo>
                <a:pt x="0" y="18987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22F53C-FDBB-4B90-99E7-55EA0AF16F17}">
      <dsp:nvSpPr>
        <dsp:cNvPr id="0" name=""/>
        <dsp:cNvSpPr/>
      </dsp:nvSpPr>
      <dsp:spPr>
        <a:xfrm>
          <a:off x="1020438" y="782313"/>
          <a:ext cx="863980" cy="158026"/>
        </a:xfrm>
        <a:custGeom>
          <a:avLst/>
          <a:gdLst/>
          <a:ahLst/>
          <a:cxnLst/>
          <a:rect l="0" t="0" r="0" b="0"/>
          <a:pathLst>
            <a:path>
              <a:moveTo>
                <a:pt x="0" y="0"/>
              </a:moveTo>
              <a:lnTo>
                <a:pt x="0" y="67551"/>
              </a:lnTo>
              <a:lnTo>
                <a:pt x="863980" y="67551"/>
              </a:lnTo>
              <a:lnTo>
                <a:pt x="863980" y="1580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C0720-B23E-4B6C-A6BD-76DD02936A2B}">
      <dsp:nvSpPr>
        <dsp:cNvPr id="0" name=""/>
        <dsp:cNvSpPr/>
      </dsp:nvSpPr>
      <dsp:spPr>
        <a:xfrm>
          <a:off x="292046" y="782313"/>
          <a:ext cx="728391" cy="158026"/>
        </a:xfrm>
        <a:custGeom>
          <a:avLst/>
          <a:gdLst/>
          <a:ahLst/>
          <a:cxnLst/>
          <a:rect l="0" t="0" r="0" b="0"/>
          <a:pathLst>
            <a:path>
              <a:moveTo>
                <a:pt x="728391" y="0"/>
              </a:moveTo>
              <a:lnTo>
                <a:pt x="728391" y="67551"/>
              </a:lnTo>
              <a:lnTo>
                <a:pt x="0" y="67551"/>
              </a:lnTo>
              <a:lnTo>
                <a:pt x="0" y="1580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A2C80-9216-4D69-9B36-F086B02E0888}">
      <dsp:nvSpPr>
        <dsp:cNvPr id="0" name=""/>
        <dsp:cNvSpPr/>
      </dsp:nvSpPr>
      <dsp:spPr>
        <a:xfrm>
          <a:off x="730915" y="203269"/>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5943E-48DE-400C-98D1-B804A1069BA6}">
      <dsp:nvSpPr>
        <dsp:cNvPr id="0" name=""/>
        <dsp:cNvSpPr/>
      </dsp:nvSpPr>
      <dsp:spPr>
        <a:xfrm>
          <a:off x="1377754" y="177449"/>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D&amp;O/4</a:t>
          </a:r>
        </a:p>
      </dsp:txBody>
      <dsp:txXfrm>
        <a:off x="1377754" y="177449"/>
        <a:ext cx="868566" cy="579044"/>
      </dsp:txXfrm>
    </dsp:sp>
    <dsp:sp modelId="{817375BC-A8E3-4EA2-B4C3-D58D1C3FA6C6}">
      <dsp:nvSpPr>
        <dsp:cNvPr id="0" name=""/>
        <dsp:cNvSpPr/>
      </dsp:nvSpPr>
      <dsp:spPr>
        <a:xfrm>
          <a:off x="2524" y="9403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936A7-995B-4E23-A28E-D81705E8DA36}">
      <dsp:nvSpPr>
        <dsp:cNvPr id="0" name=""/>
        <dsp:cNvSpPr/>
      </dsp:nvSpPr>
      <dsp:spPr>
        <a:xfrm>
          <a:off x="581568" y="9388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D/2</a:t>
          </a:r>
        </a:p>
      </dsp:txBody>
      <dsp:txXfrm>
        <a:off x="581568" y="938892"/>
        <a:ext cx="868566" cy="579044"/>
      </dsp:txXfrm>
    </dsp:sp>
    <dsp:sp modelId="{352D5D1D-2F36-47B5-96A3-8C99AE6394A9}">
      <dsp:nvSpPr>
        <dsp:cNvPr id="0" name=""/>
        <dsp:cNvSpPr/>
      </dsp:nvSpPr>
      <dsp:spPr>
        <a:xfrm>
          <a:off x="1594896" y="9403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5142E5-81D4-46C1-826F-725C9CE93977}">
      <dsp:nvSpPr>
        <dsp:cNvPr id="0" name=""/>
        <dsp:cNvSpPr/>
      </dsp:nvSpPr>
      <dsp:spPr>
        <a:xfrm>
          <a:off x="2173940" y="9388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O/2</a:t>
          </a:r>
        </a:p>
      </dsp:txBody>
      <dsp:txXfrm>
        <a:off x="2173940" y="938892"/>
        <a:ext cx="868566" cy="579044"/>
      </dsp:txXfrm>
    </dsp:sp>
    <dsp:sp modelId="{EC68D0C9-11C5-4CCA-AF39-950FC0BAB46B}">
      <dsp:nvSpPr>
        <dsp:cNvPr id="0" name=""/>
        <dsp:cNvSpPr/>
      </dsp:nvSpPr>
      <dsp:spPr>
        <a:xfrm>
          <a:off x="4779638" y="171421"/>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83852-F6EA-4A6A-B80E-572B717DD81A}">
      <dsp:nvSpPr>
        <dsp:cNvPr id="0" name=""/>
        <dsp:cNvSpPr/>
      </dsp:nvSpPr>
      <dsp:spPr>
        <a:xfrm>
          <a:off x="5358682" y="177449"/>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(C&amp;E) &amp; (M&amp;I)/4</a:t>
          </a:r>
        </a:p>
      </dsp:txBody>
      <dsp:txXfrm>
        <a:off x="5358682" y="177449"/>
        <a:ext cx="868566" cy="579044"/>
      </dsp:txXfrm>
    </dsp:sp>
    <dsp:sp modelId="{3E9E3028-F1B6-4F63-A254-063ED02EFF74}">
      <dsp:nvSpPr>
        <dsp:cNvPr id="0" name=""/>
        <dsp:cNvSpPr/>
      </dsp:nvSpPr>
      <dsp:spPr>
        <a:xfrm>
          <a:off x="3187267" y="9403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5A2FA-AC03-4F09-B736-275A55616799}">
      <dsp:nvSpPr>
        <dsp:cNvPr id="0" name=""/>
        <dsp:cNvSpPr/>
      </dsp:nvSpPr>
      <dsp:spPr>
        <a:xfrm>
          <a:off x="3766311" y="9388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C&amp;E/2</a:t>
          </a:r>
        </a:p>
      </dsp:txBody>
      <dsp:txXfrm>
        <a:off x="3766311" y="938892"/>
        <a:ext cx="868566" cy="579044"/>
      </dsp:txXfrm>
    </dsp:sp>
    <dsp:sp modelId="{B0766DDF-EF0C-42A9-B9D5-88B9CBA95DD0}">
      <dsp:nvSpPr>
        <dsp:cNvPr id="0" name=""/>
        <dsp:cNvSpPr/>
      </dsp:nvSpPr>
      <dsp:spPr>
        <a:xfrm>
          <a:off x="2391081" y="17017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32A50-AA3D-456D-BA3E-65776074C97F}">
      <dsp:nvSpPr>
        <dsp:cNvPr id="0" name=""/>
        <dsp:cNvSpPr/>
      </dsp:nvSpPr>
      <dsp:spPr>
        <a:xfrm>
          <a:off x="2970125" y="17003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C/1</a:t>
          </a:r>
        </a:p>
      </dsp:txBody>
      <dsp:txXfrm>
        <a:off x="2970125" y="1700335"/>
        <a:ext cx="868566" cy="579044"/>
      </dsp:txXfrm>
    </dsp:sp>
    <dsp:sp modelId="{F2D0D105-0FD7-4DF8-9567-257298A49912}">
      <dsp:nvSpPr>
        <dsp:cNvPr id="0" name=""/>
        <dsp:cNvSpPr/>
      </dsp:nvSpPr>
      <dsp:spPr>
        <a:xfrm>
          <a:off x="3983452" y="17017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A7596-BD35-4303-8BD3-63F0CBF29A40}">
      <dsp:nvSpPr>
        <dsp:cNvPr id="0" name=""/>
        <dsp:cNvSpPr/>
      </dsp:nvSpPr>
      <dsp:spPr>
        <a:xfrm>
          <a:off x="4562496" y="17003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E/1</a:t>
          </a:r>
        </a:p>
      </dsp:txBody>
      <dsp:txXfrm>
        <a:off x="4562496" y="1700335"/>
        <a:ext cx="868566" cy="579044"/>
      </dsp:txXfrm>
    </dsp:sp>
    <dsp:sp modelId="{9241BBCF-4AC4-40F6-8B85-879EC336D20C}">
      <dsp:nvSpPr>
        <dsp:cNvPr id="0" name=""/>
        <dsp:cNvSpPr/>
      </dsp:nvSpPr>
      <dsp:spPr>
        <a:xfrm>
          <a:off x="6372009" y="9403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5C90C-E317-4390-98F9-96F067E6E8A5}">
      <dsp:nvSpPr>
        <dsp:cNvPr id="0" name=""/>
        <dsp:cNvSpPr/>
      </dsp:nvSpPr>
      <dsp:spPr>
        <a:xfrm>
          <a:off x="6951053" y="9388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M&amp;I/2</a:t>
          </a:r>
        </a:p>
      </dsp:txBody>
      <dsp:txXfrm>
        <a:off x="6951053" y="938892"/>
        <a:ext cx="868566" cy="579044"/>
      </dsp:txXfrm>
    </dsp:sp>
    <dsp:sp modelId="{6BF5A0A5-DCF3-449C-8857-1A46ED8C13E5}">
      <dsp:nvSpPr>
        <dsp:cNvPr id="0" name=""/>
        <dsp:cNvSpPr/>
      </dsp:nvSpPr>
      <dsp:spPr>
        <a:xfrm>
          <a:off x="5575823" y="17017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9F73DA-B531-4511-9DD9-AE5DCF4E7DCB}">
      <dsp:nvSpPr>
        <dsp:cNvPr id="0" name=""/>
        <dsp:cNvSpPr/>
      </dsp:nvSpPr>
      <dsp:spPr>
        <a:xfrm>
          <a:off x="6154867" y="17003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M/1</a:t>
          </a:r>
        </a:p>
      </dsp:txBody>
      <dsp:txXfrm>
        <a:off x="6154867" y="1700335"/>
        <a:ext cx="868566" cy="579044"/>
      </dsp:txXfrm>
    </dsp:sp>
    <dsp:sp modelId="{F7EC17AF-19BB-4DE4-9857-D226A23F7BB8}">
      <dsp:nvSpPr>
        <dsp:cNvPr id="0" name=""/>
        <dsp:cNvSpPr/>
      </dsp:nvSpPr>
      <dsp:spPr>
        <a:xfrm>
          <a:off x="7168194" y="17017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AE384-B68A-44BD-95B5-672F885452EA}">
      <dsp:nvSpPr>
        <dsp:cNvPr id="0" name=""/>
        <dsp:cNvSpPr/>
      </dsp:nvSpPr>
      <dsp:spPr>
        <a:xfrm>
          <a:off x="7747239" y="17003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I/1</a:t>
          </a:r>
        </a:p>
      </dsp:txBody>
      <dsp:txXfrm>
        <a:off x="7747239" y="1700335"/>
        <a:ext cx="868566" cy="579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775B0-8AD8-4049-8C84-A6AFB86F70ED}">
      <dsp:nvSpPr>
        <dsp:cNvPr id="0" name=""/>
        <dsp:cNvSpPr/>
      </dsp:nvSpPr>
      <dsp:spPr>
        <a:xfrm>
          <a:off x="6661531" y="2681984"/>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1DCD4-ABB3-4906-9019-E2A7E6529526}">
      <dsp:nvSpPr>
        <dsp:cNvPr id="0" name=""/>
        <dsp:cNvSpPr/>
      </dsp:nvSpPr>
      <dsp:spPr>
        <a:xfrm>
          <a:off x="5865345" y="2681984"/>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A72DE-C6A0-4909-85D2-D3C7826B9850}">
      <dsp:nvSpPr>
        <dsp:cNvPr id="0" name=""/>
        <dsp:cNvSpPr/>
      </dsp:nvSpPr>
      <dsp:spPr>
        <a:xfrm>
          <a:off x="5069160" y="1920541"/>
          <a:ext cx="1592371" cy="182398"/>
        </a:xfrm>
        <a:custGeom>
          <a:avLst/>
          <a:gdLst/>
          <a:ahLst/>
          <a:cxnLst/>
          <a:rect l="0" t="0" r="0" b="0"/>
          <a:pathLst>
            <a:path>
              <a:moveTo>
                <a:pt x="0" y="0"/>
              </a:moveTo>
              <a:lnTo>
                <a:pt x="0" y="91923"/>
              </a:lnTo>
              <a:lnTo>
                <a:pt x="1592371" y="91923"/>
              </a:lnTo>
              <a:lnTo>
                <a:pt x="1592371"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128E3C-99E0-436F-BA5F-D09E5B5E0C13}">
      <dsp:nvSpPr>
        <dsp:cNvPr id="0" name=""/>
        <dsp:cNvSpPr/>
      </dsp:nvSpPr>
      <dsp:spPr>
        <a:xfrm>
          <a:off x="3476789" y="2681984"/>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50D4AF-BC95-49AC-ADC1-B86F84D1382E}">
      <dsp:nvSpPr>
        <dsp:cNvPr id="0" name=""/>
        <dsp:cNvSpPr/>
      </dsp:nvSpPr>
      <dsp:spPr>
        <a:xfrm>
          <a:off x="2680603" y="2681984"/>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6D48C-D366-4D0B-BD16-A2A67EEDC454}">
      <dsp:nvSpPr>
        <dsp:cNvPr id="0" name=""/>
        <dsp:cNvSpPr/>
      </dsp:nvSpPr>
      <dsp:spPr>
        <a:xfrm>
          <a:off x="3476789" y="1920541"/>
          <a:ext cx="1592371" cy="182398"/>
        </a:xfrm>
        <a:custGeom>
          <a:avLst/>
          <a:gdLst/>
          <a:ahLst/>
          <a:cxnLst/>
          <a:rect l="0" t="0" r="0" b="0"/>
          <a:pathLst>
            <a:path>
              <a:moveTo>
                <a:pt x="1592371" y="0"/>
              </a:moveTo>
              <a:lnTo>
                <a:pt x="1592371"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251020-CD97-494A-B568-926B10779B34}">
      <dsp:nvSpPr>
        <dsp:cNvPr id="0" name=""/>
        <dsp:cNvSpPr/>
      </dsp:nvSpPr>
      <dsp:spPr>
        <a:xfrm>
          <a:off x="2721379" y="1183470"/>
          <a:ext cx="2347780" cy="158026"/>
        </a:xfrm>
        <a:custGeom>
          <a:avLst/>
          <a:gdLst/>
          <a:ahLst/>
          <a:cxnLst/>
          <a:rect l="0" t="0" r="0" b="0"/>
          <a:pathLst>
            <a:path>
              <a:moveTo>
                <a:pt x="0" y="0"/>
              </a:moveTo>
              <a:lnTo>
                <a:pt x="0" y="67551"/>
              </a:lnTo>
              <a:lnTo>
                <a:pt x="2347780" y="67551"/>
              </a:lnTo>
              <a:lnTo>
                <a:pt x="2347780" y="1580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EE44B6-3885-49CA-8D41-6D06B6390B65}">
      <dsp:nvSpPr>
        <dsp:cNvPr id="0" name=""/>
        <dsp:cNvSpPr/>
      </dsp:nvSpPr>
      <dsp:spPr>
        <a:xfrm>
          <a:off x="1088232" y="1920541"/>
          <a:ext cx="796185" cy="182398"/>
        </a:xfrm>
        <a:custGeom>
          <a:avLst/>
          <a:gdLst/>
          <a:ahLst/>
          <a:cxnLst/>
          <a:rect l="0" t="0" r="0" b="0"/>
          <a:pathLst>
            <a:path>
              <a:moveTo>
                <a:pt x="0" y="0"/>
              </a:moveTo>
              <a:lnTo>
                <a:pt x="0" y="91923"/>
              </a:lnTo>
              <a:lnTo>
                <a:pt x="796185" y="91923"/>
              </a:lnTo>
              <a:lnTo>
                <a:pt x="796185"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28D35-11FE-48AF-AB9D-61268D1B7ECA}">
      <dsp:nvSpPr>
        <dsp:cNvPr id="0" name=""/>
        <dsp:cNvSpPr/>
      </dsp:nvSpPr>
      <dsp:spPr>
        <a:xfrm>
          <a:off x="292046" y="1920541"/>
          <a:ext cx="796185" cy="182398"/>
        </a:xfrm>
        <a:custGeom>
          <a:avLst/>
          <a:gdLst/>
          <a:ahLst/>
          <a:cxnLst/>
          <a:rect l="0" t="0" r="0" b="0"/>
          <a:pathLst>
            <a:path>
              <a:moveTo>
                <a:pt x="796185" y="0"/>
              </a:moveTo>
              <a:lnTo>
                <a:pt x="796185" y="91923"/>
              </a:lnTo>
              <a:lnTo>
                <a:pt x="0" y="91923"/>
              </a:lnTo>
              <a:lnTo>
                <a:pt x="0" y="18239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C0720-B23E-4B6C-A6BD-76DD02936A2B}">
      <dsp:nvSpPr>
        <dsp:cNvPr id="0" name=""/>
        <dsp:cNvSpPr/>
      </dsp:nvSpPr>
      <dsp:spPr>
        <a:xfrm>
          <a:off x="1088232" y="1183470"/>
          <a:ext cx="1633147" cy="158026"/>
        </a:xfrm>
        <a:custGeom>
          <a:avLst/>
          <a:gdLst/>
          <a:ahLst/>
          <a:cxnLst/>
          <a:rect l="0" t="0" r="0" b="0"/>
          <a:pathLst>
            <a:path>
              <a:moveTo>
                <a:pt x="1633147" y="0"/>
              </a:moveTo>
              <a:lnTo>
                <a:pt x="1633147" y="67551"/>
              </a:lnTo>
              <a:lnTo>
                <a:pt x="0" y="67551"/>
              </a:lnTo>
              <a:lnTo>
                <a:pt x="0" y="15802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A2C80-9216-4D69-9B36-F086B02E0888}">
      <dsp:nvSpPr>
        <dsp:cNvPr id="0" name=""/>
        <dsp:cNvSpPr/>
      </dsp:nvSpPr>
      <dsp:spPr>
        <a:xfrm>
          <a:off x="2431857" y="604426"/>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5943E-48DE-400C-98D1-B804A1069BA6}">
      <dsp:nvSpPr>
        <dsp:cNvPr id="0" name=""/>
        <dsp:cNvSpPr/>
      </dsp:nvSpPr>
      <dsp:spPr>
        <a:xfrm>
          <a:off x="3107480" y="486006"/>
          <a:ext cx="2268729"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(D&amp;O) &amp; ((C&amp;E) &amp; (M&amp;I))/8</a:t>
          </a:r>
        </a:p>
      </dsp:txBody>
      <dsp:txXfrm>
        <a:off x="3107480" y="486006"/>
        <a:ext cx="2268729" cy="579044"/>
      </dsp:txXfrm>
    </dsp:sp>
    <dsp:sp modelId="{817375BC-A8E3-4EA2-B4C3-D58D1C3FA6C6}">
      <dsp:nvSpPr>
        <dsp:cNvPr id="0" name=""/>
        <dsp:cNvSpPr/>
      </dsp:nvSpPr>
      <dsp:spPr>
        <a:xfrm>
          <a:off x="798710" y="1341497"/>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936A7-995B-4E23-A28E-D81705E8DA36}">
      <dsp:nvSpPr>
        <dsp:cNvPr id="0" name=""/>
        <dsp:cNvSpPr/>
      </dsp:nvSpPr>
      <dsp:spPr>
        <a:xfrm>
          <a:off x="1377754" y="1340049"/>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D&amp;O/4</a:t>
          </a:r>
        </a:p>
      </dsp:txBody>
      <dsp:txXfrm>
        <a:off x="1377754" y="1340049"/>
        <a:ext cx="868566" cy="579044"/>
      </dsp:txXfrm>
    </dsp:sp>
    <dsp:sp modelId="{4A5C6E3F-6203-4DB7-83D6-635CC60B5550}">
      <dsp:nvSpPr>
        <dsp:cNvPr id="0" name=""/>
        <dsp:cNvSpPr/>
      </dsp:nvSpPr>
      <dsp:spPr>
        <a:xfrm>
          <a:off x="2524" y="21029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A563F-D2F6-414D-A935-03F199180F84}">
      <dsp:nvSpPr>
        <dsp:cNvPr id="0" name=""/>
        <dsp:cNvSpPr/>
      </dsp:nvSpPr>
      <dsp:spPr>
        <a:xfrm>
          <a:off x="581568" y="21014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D/2</a:t>
          </a:r>
        </a:p>
      </dsp:txBody>
      <dsp:txXfrm>
        <a:off x="581568" y="2101492"/>
        <a:ext cx="868566" cy="579044"/>
      </dsp:txXfrm>
    </dsp:sp>
    <dsp:sp modelId="{914D3C0C-4561-46B6-9863-1359D284EBB5}">
      <dsp:nvSpPr>
        <dsp:cNvPr id="0" name=""/>
        <dsp:cNvSpPr/>
      </dsp:nvSpPr>
      <dsp:spPr>
        <a:xfrm>
          <a:off x="1594896" y="21029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F3EA-F7AA-4E1B-B0B3-893C8A936B76}">
      <dsp:nvSpPr>
        <dsp:cNvPr id="0" name=""/>
        <dsp:cNvSpPr/>
      </dsp:nvSpPr>
      <dsp:spPr>
        <a:xfrm>
          <a:off x="2173940" y="21014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O/2</a:t>
          </a:r>
        </a:p>
      </dsp:txBody>
      <dsp:txXfrm>
        <a:off x="2173940" y="2101492"/>
        <a:ext cx="868566" cy="579044"/>
      </dsp:txXfrm>
    </dsp:sp>
    <dsp:sp modelId="{A06333E1-354C-4599-8C26-6257ECC7F49B}">
      <dsp:nvSpPr>
        <dsp:cNvPr id="0" name=""/>
        <dsp:cNvSpPr/>
      </dsp:nvSpPr>
      <dsp:spPr>
        <a:xfrm>
          <a:off x="4779638" y="1341497"/>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0D481-14D5-4677-8E8F-36A4A30AD305}">
      <dsp:nvSpPr>
        <dsp:cNvPr id="0" name=""/>
        <dsp:cNvSpPr/>
      </dsp:nvSpPr>
      <dsp:spPr>
        <a:xfrm>
          <a:off x="5358682" y="1340049"/>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(C&amp;E) &amp; (M&amp;I)/4</a:t>
          </a:r>
        </a:p>
      </dsp:txBody>
      <dsp:txXfrm>
        <a:off x="5358682" y="1340049"/>
        <a:ext cx="868566" cy="579044"/>
      </dsp:txXfrm>
    </dsp:sp>
    <dsp:sp modelId="{7D1A22E7-8543-4BE3-B2E1-CF9AF63D3D10}">
      <dsp:nvSpPr>
        <dsp:cNvPr id="0" name=""/>
        <dsp:cNvSpPr/>
      </dsp:nvSpPr>
      <dsp:spPr>
        <a:xfrm>
          <a:off x="3187267" y="21029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21702-5A2C-4FBE-B029-53FEE87D41EA}">
      <dsp:nvSpPr>
        <dsp:cNvPr id="0" name=""/>
        <dsp:cNvSpPr/>
      </dsp:nvSpPr>
      <dsp:spPr>
        <a:xfrm>
          <a:off x="3766311" y="21014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C&amp;E/2</a:t>
          </a:r>
        </a:p>
      </dsp:txBody>
      <dsp:txXfrm>
        <a:off x="3766311" y="2101492"/>
        <a:ext cx="868566" cy="579044"/>
      </dsp:txXfrm>
    </dsp:sp>
    <dsp:sp modelId="{505D8F56-B408-4138-BEA4-5A059EEF6E68}">
      <dsp:nvSpPr>
        <dsp:cNvPr id="0" name=""/>
        <dsp:cNvSpPr/>
      </dsp:nvSpPr>
      <dsp:spPr>
        <a:xfrm>
          <a:off x="2391081" y="28643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8976B0-465A-4E5F-957E-804C6D336107}">
      <dsp:nvSpPr>
        <dsp:cNvPr id="0" name=""/>
        <dsp:cNvSpPr/>
      </dsp:nvSpPr>
      <dsp:spPr>
        <a:xfrm>
          <a:off x="2970125" y="28629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C/1</a:t>
          </a:r>
        </a:p>
      </dsp:txBody>
      <dsp:txXfrm>
        <a:off x="2970125" y="2862935"/>
        <a:ext cx="868566" cy="579044"/>
      </dsp:txXfrm>
    </dsp:sp>
    <dsp:sp modelId="{642C71CE-00B2-4F28-B0F8-8971DB9A0523}">
      <dsp:nvSpPr>
        <dsp:cNvPr id="0" name=""/>
        <dsp:cNvSpPr/>
      </dsp:nvSpPr>
      <dsp:spPr>
        <a:xfrm>
          <a:off x="3983452" y="28643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CE848-B783-4082-BEAA-96B2D5CC39E1}">
      <dsp:nvSpPr>
        <dsp:cNvPr id="0" name=""/>
        <dsp:cNvSpPr/>
      </dsp:nvSpPr>
      <dsp:spPr>
        <a:xfrm>
          <a:off x="4562496" y="28629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E/1</a:t>
          </a:r>
        </a:p>
      </dsp:txBody>
      <dsp:txXfrm>
        <a:off x="4562496" y="2862935"/>
        <a:ext cx="868566" cy="579044"/>
      </dsp:txXfrm>
    </dsp:sp>
    <dsp:sp modelId="{66E06FC6-31D9-4AD9-A3A6-7E9961DAA6DD}">
      <dsp:nvSpPr>
        <dsp:cNvPr id="0" name=""/>
        <dsp:cNvSpPr/>
      </dsp:nvSpPr>
      <dsp:spPr>
        <a:xfrm>
          <a:off x="6372009" y="2102940"/>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73F03-8912-4D3A-8E3D-9F9BE7892D63}">
      <dsp:nvSpPr>
        <dsp:cNvPr id="0" name=""/>
        <dsp:cNvSpPr/>
      </dsp:nvSpPr>
      <dsp:spPr>
        <a:xfrm>
          <a:off x="6951053" y="2101492"/>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M&amp;I/2</a:t>
          </a:r>
        </a:p>
      </dsp:txBody>
      <dsp:txXfrm>
        <a:off x="6951053" y="2101492"/>
        <a:ext cx="868566" cy="579044"/>
      </dsp:txXfrm>
    </dsp:sp>
    <dsp:sp modelId="{211DC164-5B32-4FBC-B1DC-12EB90FA5856}">
      <dsp:nvSpPr>
        <dsp:cNvPr id="0" name=""/>
        <dsp:cNvSpPr/>
      </dsp:nvSpPr>
      <dsp:spPr>
        <a:xfrm>
          <a:off x="5575823" y="28643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39CA7B-DDEC-4C35-886E-28F9266BA893}">
      <dsp:nvSpPr>
        <dsp:cNvPr id="0" name=""/>
        <dsp:cNvSpPr/>
      </dsp:nvSpPr>
      <dsp:spPr>
        <a:xfrm>
          <a:off x="6154867" y="28629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M/1</a:t>
          </a:r>
        </a:p>
      </dsp:txBody>
      <dsp:txXfrm>
        <a:off x="6154867" y="2862935"/>
        <a:ext cx="868566" cy="579044"/>
      </dsp:txXfrm>
    </dsp:sp>
    <dsp:sp modelId="{038AAF2B-CA56-4F33-9072-3E488A2DF2ED}">
      <dsp:nvSpPr>
        <dsp:cNvPr id="0" name=""/>
        <dsp:cNvSpPr/>
      </dsp:nvSpPr>
      <dsp:spPr>
        <a:xfrm>
          <a:off x="7168194" y="2864383"/>
          <a:ext cx="579044" cy="5790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23A71-1AC3-42CA-B88F-B20068159210}">
      <dsp:nvSpPr>
        <dsp:cNvPr id="0" name=""/>
        <dsp:cNvSpPr/>
      </dsp:nvSpPr>
      <dsp:spPr>
        <a:xfrm>
          <a:off x="7747239" y="2862935"/>
          <a:ext cx="868566" cy="579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I/1</a:t>
          </a:r>
        </a:p>
      </dsp:txBody>
      <dsp:txXfrm>
        <a:off x="7747239" y="2862935"/>
        <a:ext cx="868566" cy="5790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775B0-8AD8-4049-8C84-A6AFB86F70ED}">
      <dsp:nvSpPr>
        <dsp:cNvPr id="0" name=""/>
        <dsp:cNvSpPr/>
      </dsp:nvSpPr>
      <dsp:spPr>
        <a:xfrm>
          <a:off x="6632206" y="3247593"/>
          <a:ext cx="807758" cy="185050"/>
        </a:xfrm>
        <a:custGeom>
          <a:avLst/>
          <a:gdLst/>
          <a:ahLst/>
          <a:cxnLst/>
          <a:rect l="0" t="0" r="0" b="0"/>
          <a:pathLst>
            <a:path>
              <a:moveTo>
                <a:pt x="0" y="0"/>
              </a:moveTo>
              <a:lnTo>
                <a:pt x="0" y="93259"/>
              </a:lnTo>
              <a:lnTo>
                <a:pt x="807758" y="93259"/>
              </a:lnTo>
              <a:lnTo>
                <a:pt x="807758"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1DCD4-ABB3-4906-9019-E2A7E6529526}">
      <dsp:nvSpPr>
        <dsp:cNvPr id="0" name=""/>
        <dsp:cNvSpPr/>
      </dsp:nvSpPr>
      <dsp:spPr>
        <a:xfrm>
          <a:off x="5824448" y="3247593"/>
          <a:ext cx="807758" cy="185050"/>
        </a:xfrm>
        <a:custGeom>
          <a:avLst/>
          <a:gdLst/>
          <a:ahLst/>
          <a:cxnLst/>
          <a:rect l="0" t="0" r="0" b="0"/>
          <a:pathLst>
            <a:path>
              <a:moveTo>
                <a:pt x="807758" y="0"/>
              </a:moveTo>
              <a:lnTo>
                <a:pt x="807758" y="93259"/>
              </a:lnTo>
              <a:lnTo>
                <a:pt x="0" y="93259"/>
              </a:lnTo>
              <a:lnTo>
                <a:pt x="0"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A72DE-C6A0-4909-85D2-D3C7826B9850}">
      <dsp:nvSpPr>
        <dsp:cNvPr id="0" name=""/>
        <dsp:cNvSpPr/>
      </dsp:nvSpPr>
      <dsp:spPr>
        <a:xfrm>
          <a:off x="5036993" y="2475082"/>
          <a:ext cx="1595213" cy="185050"/>
        </a:xfrm>
        <a:custGeom>
          <a:avLst/>
          <a:gdLst/>
          <a:ahLst/>
          <a:cxnLst/>
          <a:rect l="0" t="0" r="0" b="0"/>
          <a:pathLst>
            <a:path>
              <a:moveTo>
                <a:pt x="0" y="0"/>
              </a:moveTo>
              <a:lnTo>
                <a:pt x="0" y="93259"/>
              </a:lnTo>
              <a:lnTo>
                <a:pt x="1595213" y="93259"/>
              </a:lnTo>
              <a:lnTo>
                <a:pt x="1595213"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128E3C-99E0-436F-BA5F-D09E5B5E0C13}">
      <dsp:nvSpPr>
        <dsp:cNvPr id="0" name=""/>
        <dsp:cNvSpPr/>
      </dsp:nvSpPr>
      <dsp:spPr>
        <a:xfrm>
          <a:off x="3401174" y="3247593"/>
          <a:ext cx="807758" cy="185050"/>
        </a:xfrm>
        <a:custGeom>
          <a:avLst/>
          <a:gdLst/>
          <a:ahLst/>
          <a:cxnLst/>
          <a:rect l="0" t="0" r="0" b="0"/>
          <a:pathLst>
            <a:path>
              <a:moveTo>
                <a:pt x="0" y="0"/>
              </a:moveTo>
              <a:lnTo>
                <a:pt x="0" y="93259"/>
              </a:lnTo>
              <a:lnTo>
                <a:pt x="807758" y="93259"/>
              </a:lnTo>
              <a:lnTo>
                <a:pt x="807758"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50D4AF-BC95-49AC-ADC1-B86F84D1382E}">
      <dsp:nvSpPr>
        <dsp:cNvPr id="0" name=""/>
        <dsp:cNvSpPr/>
      </dsp:nvSpPr>
      <dsp:spPr>
        <a:xfrm>
          <a:off x="2593416" y="3247593"/>
          <a:ext cx="807758" cy="185050"/>
        </a:xfrm>
        <a:custGeom>
          <a:avLst/>
          <a:gdLst/>
          <a:ahLst/>
          <a:cxnLst/>
          <a:rect l="0" t="0" r="0" b="0"/>
          <a:pathLst>
            <a:path>
              <a:moveTo>
                <a:pt x="807758" y="0"/>
              </a:moveTo>
              <a:lnTo>
                <a:pt x="807758" y="93259"/>
              </a:lnTo>
              <a:lnTo>
                <a:pt x="0" y="93259"/>
              </a:lnTo>
              <a:lnTo>
                <a:pt x="0"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6D48C-D366-4D0B-BD16-A2A67EEDC454}">
      <dsp:nvSpPr>
        <dsp:cNvPr id="0" name=""/>
        <dsp:cNvSpPr/>
      </dsp:nvSpPr>
      <dsp:spPr>
        <a:xfrm>
          <a:off x="3401174" y="2475082"/>
          <a:ext cx="1635818" cy="185050"/>
        </a:xfrm>
        <a:custGeom>
          <a:avLst/>
          <a:gdLst/>
          <a:ahLst/>
          <a:cxnLst/>
          <a:rect l="0" t="0" r="0" b="0"/>
          <a:pathLst>
            <a:path>
              <a:moveTo>
                <a:pt x="1635818" y="0"/>
              </a:moveTo>
              <a:lnTo>
                <a:pt x="1635818" y="93259"/>
              </a:lnTo>
              <a:lnTo>
                <a:pt x="0" y="93259"/>
              </a:lnTo>
              <a:lnTo>
                <a:pt x="0"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251020-CD97-494A-B568-926B10779B34}">
      <dsp:nvSpPr>
        <dsp:cNvPr id="0" name=""/>
        <dsp:cNvSpPr/>
      </dsp:nvSpPr>
      <dsp:spPr>
        <a:xfrm>
          <a:off x="2638596" y="1728767"/>
          <a:ext cx="2398396" cy="158855"/>
        </a:xfrm>
        <a:custGeom>
          <a:avLst/>
          <a:gdLst/>
          <a:ahLst/>
          <a:cxnLst/>
          <a:rect l="0" t="0" r="0" b="0"/>
          <a:pathLst>
            <a:path>
              <a:moveTo>
                <a:pt x="0" y="0"/>
              </a:moveTo>
              <a:lnTo>
                <a:pt x="0" y="67064"/>
              </a:lnTo>
              <a:lnTo>
                <a:pt x="2398396" y="67064"/>
              </a:lnTo>
              <a:lnTo>
                <a:pt x="2398396" y="158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EE44B6-3885-49CA-8D41-6D06B6390B65}">
      <dsp:nvSpPr>
        <dsp:cNvPr id="0" name=""/>
        <dsp:cNvSpPr/>
      </dsp:nvSpPr>
      <dsp:spPr>
        <a:xfrm>
          <a:off x="1005825" y="2475082"/>
          <a:ext cx="779833" cy="185050"/>
        </a:xfrm>
        <a:custGeom>
          <a:avLst/>
          <a:gdLst/>
          <a:ahLst/>
          <a:cxnLst/>
          <a:rect l="0" t="0" r="0" b="0"/>
          <a:pathLst>
            <a:path>
              <a:moveTo>
                <a:pt x="0" y="0"/>
              </a:moveTo>
              <a:lnTo>
                <a:pt x="0" y="93259"/>
              </a:lnTo>
              <a:lnTo>
                <a:pt x="779833" y="93259"/>
              </a:lnTo>
              <a:lnTo>
                <a:pt x="779833" y="18505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28D35-11FE-48AF-AB9D-61268D1B7ECA}">
      <dsp:nvSpPr>
        <dsp:cNvPr id="0" name=""/>
        <dsp:cNvSpPr/>
      </dsp:nvSpPr>
      <dsp:spPr>
        <a:xfrm>
          <a:off x="297174" y="2475082"/>
          <a:ext cx="708650" cy="183581"/>
        </a:xfrm>
        <a:custGeom>
          <a:avLst/>
          <a:gdLst/>
          <a:ahLst/>
          <a:cxnLst/>
          <a:rect l="0" t="0" r="0" b="0"/>
          <a:pathLst>
            <a:path>
              <a:moveTo>
                <a:pt x="708650" y="0"/>
              </a:moveTo>
              <a:lnTo>
                <a:pt x="708650" y="91790"/>
              </a:lnTo>
              <a:lnTo>
                <a:pt x="0" y="91790"/>
              </a:lnTo>
              <a:lnTo>
                <a:pt x="0" y="1835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C0720-B23E-4B6C-A6BD-76DD02936A2B}">
      <dsp:nvSpPr>
        <dsp:cNvPr id="0" name=""/>
        <dsp:cNvSpPr/>
      </dsp:nvSpPr>
      <dsp:spPr>
        <a:xfrm>
          <a:off x="1005825" y="1728767"/>
          <a:ext cx="1632771" cy="158855"/>
        </a:xfrm>
        <a:custGeom>
          <a:avLst/>
          <a:gdLst/>
          <a:ahLst/>
          <a:cxnLst/>
          <a:rect l="0" t="0" r="0" b="0"/>
          <a:pathLst>
            <a:path>
              <a:moveTo>
                <a:pt x="1632771" y="0"/>
              </a:moveTo>
              <a:lnTo>
                <a:pt x="1632771" y="67064"/>
              </a:lnTo>
              <a:lnTo>
                <a:pt x="0" y="67064"/>
              </a:lnTo>
              <a:lnTo>
                <a:pt x="0" y="1588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A2C80-9216-4D69-9B36-F086B02E0888}">
      <dsp:nvSpPr>
        <dsp:cNvPr id="0" name=""/>
        <dsp:cNvSpPr/>
      </dsp:nvSpPr>
      <dsp:spPr>
        <a:xfrm>
          <a:off x="2344866" y="1141307"/>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5943E-48DE-400C-98D1-B804A1069BA6}">
      <dsp:nvSpPr>
        <dsp:cNvPr id="0" name=""/>
        <dsp:cNvSpPr/>
      </dsp:nvSpPr>
      <dsp:spPr>
        <a:xfrm>
          <a:off x="2994726" y="617821"/>
          <a:ext cx="3556062"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IN" sz="2200" kern="1200" dirty="0"/>
        </a:p>
      </dsp:txBody>
      <dsp:txXfrm>
        <a:off x="2994726" y="617821"/>
        <a:ext cx="3556062" cy="587460"/>
      </dsp:txXfrm>
    </dsp:sp>
    <dsp:sp modelId="{817375BC-A8E3-4EA2-B4C3-D58D1C3FA6C6}">
      <dsp:nvSpPr>
        <dsp:cNvPr id="0" name=""/>
        <dsp:cNvSpPr/>
      </dsp:nvSpPr>
      <dsp:spPr>
        <a:xfrm>
          <a:off x="712095" y="1887622"/>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936A7-995B-4E23-A28E-D81705E8DA36}">
      <dsp:nvSpPr>
        <dsp:cNvPr id="0" name=""/>
        <dsp:cNvSpPr/>
      </dsp:nvSpPr>
      <dsp:spPr>
        <a:xfrm>
          <a:off x="1402848" y="1401264"/>
          <a:ext cx="1023555" cy="541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0</a:t>
          </a:r>
        </a:p>
      </dsp:txBody>
      <dsp:txXfrm>
        <a:off x="1402848" y="1401264"/>
        <a:ext cx="1023555" cy="541896"/>
      </dsp:txXfrm>
    </dsp:sp>
    <dsp:sp modelId="{4A5C6E3F-6203-4DB7-83D6-635CC60B5550}">
      <dsp:nvSpPr>
        <dsp:cNvPr id="0" name=""/>
        <dsp:cNvSpPr/>
      </dsp:nvSpPr>
      <dsp:spPr>
        <a:xfrm>
          <a:off x="3444" y="2658664"/>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A563F-D2F6-414D-A935-03F199180F84}">
      <dsp:nvSpPr>
        <dsp:cNvPr id="0" name=""/>
        <dsp:cNvSpPr/>
      </dsp:nvSpPr>
      <dsp:spPr>
        <a:xfrm>
          <a:off x="53704" y="3359451"/>
          <a:ext cx="627125" cy="561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D</a:t>
          </a:r>
        </a:p>
      </dsp:txBody>
      <dsp:txXfrm>
        <a:off x="53704" y="3359451"/>
        <a:ext cx="627125" cy="561177"/>
      </dsp:txXfrm>
    </dsp:sp>
    <dsp:sp modelId="{914D3C0C-4561-46B6-9863-1359D284EBB5}">
      <dsp:nvSpPr>
        <dsp:cNvPr id="0" name=""/>
        <dsp:cNvSpPr/>
      </dsp:nvSpPr>
      <dsp:spPr>
        <a:xfrm>
          <a:off x="1491928" y="266013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F3EA-F7AA-4E1B-B0B3-893C8A936B76}">
      <dsp:nvSpPr>
        <dsp:cNvPr id="0" name=""/>
        <dsp:cNvSpPr/>
      </dsp:nvSpPr>
      <dsp:spPr>
        <a:xfrm>
          <a:off x="1522793" y="3321272"/>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O</a:t>
          </a:r>
        </a:p>
      </dsp:txBody>
      <dsp:txXfrm>
        <a:off x="1522793" y="3321272"/>
        <a:ext cx="881190" cy="587460"/>
      </dsp:txXfrm>
    </dsp:sp>
    <dsp:sp modelId="{A06333E1-354C-4599-8C26-6257ECC7F49B}">
      <dsp:nvSpPr>
        <dsp:cNvPr id="0" name=""/>
        <dsp:cNvSpPr/>
      </dsp:nvSpPr>
      <dsp:spPr>
        <a:xfrm>
          <a:off x="4743262" y="1887622"/>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0D481-14D5-4677-8E8F-36A4A30AD305}">
      <dsp:nvSpPr>
        <dsp:cNvPr id="0" name=""/>
        <dsp:cNvSpPr/>
      </dsp:nvSpPr>
      <dsp:spPr>
        <a:xfrm>
          <a:off x="3804210" y="1434150"/>
          <a:ext cx="799980" cy="48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1</a:t>
          </a:r>
        </a:p>
      </dsp:txBody>
      <dsp:txXfrm>
        <a:off x="3804210" y="1434150"/>
        <a:ext cx="799980" cy="481400"/>
      </dsp:txXfrm>
    </dsp:sp>
    <dsp:sp modelId="{7D1A22E7-8543-4BE3-B2E1-CF9AF63D3D10}">
      <dsp:nvSpPr>
        <dsp:cNvPr id="0" name=""/>
        <dsp:cNvSpPr/>
      </dsp:nvSpPr>
      <dsp:spPr>
        <a:xfrm>
          <a:off x="3107444" y="266013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21702-5A2C-4FBE-B029-53FEE87D41EA}">
      <dsp:nvSpPr>
        <dsp:cNvPr id="0" name=""/>
        <dsp:cNvSpPr/>
      </dsp:nvSpPr>
      <dsp:spPr>
        <a:xfrm>
          <a:off x="3887753" y="2120873"/>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0</a:t>
          </a:r>
        </a:p>
      </dsp:txBody>
      <dsp:txXfrm>
        <a:off x="3887753" y="2120873"/>
        <a:ext cx="881190" cy="587460"/>
      </dsp:txXfrm>
    </dsp:sp>
    <dsp:sp modelId="{505D8F56-B408-4138-BEA4-5A059EEF6E68}">
      <dsp:nvSpPr>
        <dsp:cNvPr id="0" name=""/>
        <dsp:cNvSpPr/>
      </dsp:nvSpPr>
      <dsp:spPr>
        <a:xfrm>
          <a:off x="2299686" y="343264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8976B0-465A-4E5F-957E-804C6D336107}">
      <dsp:nvSpPr>
        <dsp:cNvPr id="0" name=""/>
        <dsp:cNvSpPr/>
      </dsp:nvSpPr>
      <dsp:spPr>
        <a:xfrm>
          <a:off x="2304054" y="4064051"/>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C</a:t>
          </a:r>
        </a:p>
      </dsp:txBody>
      <dsp:txXfrm>
        <a:off x="2304054" y="4064051"/>
        <a:ext cx="881190" cy="587460"/>
      </dsp:txXfrm>
    </dsp:sp>
    <dsp:sp modelId="{642C71CE-00B2-4F28-B0F8-8971DB9A0523}">
      <dsp:nvSpPr>
        <dsp:cNvPr id="0" name=""/>
        <dsp:cNvSpPr/>
      </dsp:nvSpPr>
      <dsp:spPr>
        <a:xfrm>
          <a:off x="3915202" y="343264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CE848-B783-4082-BEAA-96B2D5CC39E1}">
      <dsp:nvSpPr>
        <dsp:cNvPr id="0" name=""/>
        <dsp:cNvSpPr/>
      </dsp:nvSpPr>
      <dsp:spPr>
        <a:xfrm>
          <a:off x="3993537" y="4160042"/>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E</a:t>
          </a:r>
        </a:p>
      </dsp:txBody>
      <dsp:txXfrm>
        <a:off x="3993537" y="4160042"/>
        <a:ext cx="881190" cy="587460"/>
      </dsp:txXfrm>
    </dsp:sp>
    <dsp:sp modelId="{66E06FC6-31D9-4AD9-A3A6-7E9961DAA6DD}">
      <dsp:nvSpPr>
        <dsp:cNvPr id="0" name=""/>
        <dsp:cNvSpPr/>
      </dsp:nvSpPr>
      <dsp:spPr>
        <a:xfrm>
          <a:off x="6338476" y="266013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73F03-8912-4D3A-8E3D-9F9BE7892D63}">
      <dsp:nvSpPr>
        <dsp:cNvPr id="0" name=""/>
        <dsp:cNvSpPr/>
      </dsp:nvSpPr>
      <dsp:spPr>
        <a:xfrm>
          <a:off x="5500787" y="2067091"/>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1</a:t>
          </a:r>
        </a:p>
      </dsp:txBody>
      <dsp:txXfrm>
        <a:off x="5500787" y="2067091"/>
        <a:ext cx="881190" cy="587460"/>
      </dsp:txXfrm>
    </dsp:sp>
    <dsp:sp modelId="{211DC164-5B32-4FBC-B1DC-12EB90FA5856}">
      <dsp:nvSpPr>
        <dsp:cNvPr id="0" name=""/>
        <dsp:cNvSpPr/>
      </dsp:nvSpPr>
      <dsp:spPr>
        <a:xfrm>
          <a:off x="5530718" y="343264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39CA7B-DDEC-4C35-886E-28F9266BA893}">
      <dsp:nvSpPr>
        <dsp:cNvPr id="0" name=""/>
        <dsp:cNvSpPr/>
      </dsp:nvSpPr>
      <dsp:spPr>
        <a:xfrm>
          <a:off x="5508579" y="4064051"/>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M</a:t>
          </a:r>
        </a:p>
      </dsp:txBody>
      <dsp:txXfrm>
        <a:off x="5508579" y="4064051"/>
        <a:ext cx="881190" cy="587460"/>
      </dsp:txXfrm>
    </dsp:sp>
    <dsp:sp modelId="{038AAF2B-CA56-4F33-9072-3E488A2DF2ED}">
      <dsp:nvSpPr>
        <dsp:cNvPr id="0" name=""/>
        <dsp:cNvSpPr/>
      </dsp:nvSpPr>
      <dsp:spPr>
        <a:xfrm>
          <a:off x="7146234" y="3432643"/>
          <a:ext cx="587460" cy="587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723A71-1AC3-42CA-B88F-B20068159210}">
      <dsp:nvSpPr>
        <dsp:cNvPr id="0" name=""/>
        <dsp:cNvSpPr/>
      </dsp:nvSpPr>
      <dsp:spPr>
        <a:xfrm>
          <a:off x="7243365" y="4030918"/>
          <a:ext cx="881190" cy="587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I</a:t>
          </a:r>
        </a:p>
      </dsp:txBody>
      <dsp:txXfrm>
        <a:off x="7243365" y="4030918"/>
        <a:ext cx="881190" cy="58746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0E16-8B1E-449B-BDC1-536C969C8887}"/>
              </a:ext>
            </a:extLst>
          </p:cNvPr>
          <p:cNvSpPr>
            <a:spLocks noGrp="1"/>
          </p:cNvSpPr>
          <p:nvPr>
            <p:ph type="ctrTitle"/>
          </p:nvPr>
        </p:nvSpPr>
        <p:spPr>
          <a:xfrm>
            <a:off x="2589213" y="410999"/>
            <a:ext cx="8915399" cy="2262781"/>
          </a:xfrm>
        </p:spPr>
        <p:txBody>
          <a:bodyPr>
            <a:normAutofit/>
          </a:bodyPr>
          <a:lstStyle/>
          <a:p>
            <a:r>
              <a:rPr lang="en-IN" sz="6000" dirty="0">
                <a:latin typeface="Times New Roman" panose="02020603050405020304" pitchFamily="18" charset="0"/>
                <a:cs typeface="Times New Roman" panose="02020603050405020304" pitchFamily="18" charset="0"/>
              </a:rPr>
              <a:t>Different Data Compression Algorithms</a:t>
            </a:r>
          </a:p>
        </p:txBody>
      </p:sp>
      <p:sp>
        <p:nvSpPr>
          <p:cNvPr id="3" name="Subtitle 2">
            <a:extLst>
              <a:ext uri="{FF2B5EF4-FFF2-40B4-BE49-F238E27FC236}">
                <a16:creationId xmlns:a16="http://schemas.microsoft.com/office/drawing/2014/main" id="{CD258B36-C26A-4153-8B09-298F71C8360A}"/>
              </a:ext>
            </a:extLst>
          </p:cNvPr>
          <p:cNvSpPr>
            <a:spLocks noGrp="1"/>
          </p:cNvSpPr>
          <p:nvPr>
            <p:ph type="subTitle" idx="1"/>
          </p:nvPr>
        </p:nvSpPr>
        <p:spPr>
          <a:xfrm>
            <a:off x="2589212" y="3953387"/>
            <a:ext cx="8915399" cy="1126283"/>
          </a:xfrm>
        </p:spPr>
        <p:txBody>
          <a:bodyPr>
            <a:normAutofit/>
          </a:bodyPr>
          <a:lstStyle/>
          <a:p>
            <a:r>
              <a:rPr lang="en-IN" sz="2400" b="1" dirty="0">
                <a:latin typeface="Times New Roman" panose="02020603050405020304" pitchFamily="18" charset="0"/>
                <a:cs typeface="Times New Roman" panose="02020603050405020304" pitchFamily="18" charset="0"/>
              </a:rPr>
              <a:t>Rajat Minekar (31448)</a:t>
            </a:r>
          </a:p>
        </p:txBody>
      </p:sp>
      <p:sp>
        <p:nvSpPr>
          <p:cNvPr id="5" name="TextBox 4">
            <a:extLst>
              <a:ext uri="{FF2B5EF4-FFF2-40B4-BE49-F238E27FC236}">
                <a16:creationId xmlns:a16="http://schemas.microsoft.com/office/drawing/2014/main" id="{6AAA15FC-5E57-442C-8C7C-49D02CA0281B}"/>
              </a:ext>
            </a:extLst>
          </p:cNvPr>
          <p:cNvSpPr txBox="1"/>
          <p:nvPr/>
        </p:nvSpPr>
        <p:spPr>
          <a:xfrm>
            <a:off x="2589212" y="5325916"/>
            <a:ext cx="7288696" cy="461665"/>
          </a:xfrm>
          <a:prstGeom prst="rect">
            <a:avLst/>
          </a:prstGeom>
          <a:noFill/>
        </p:spPr>
        <p:txBody>
          <a:bodyPr wrap="square">
            <a:spAutoFit/>
          </a:bodyPr>
          <a:lstStyle/>
          <a:p>
            <a:r>
              <a:rPr lang="en-IN" sz="2400" b="1" dirty="0">
                <a:solidFill>
                  <a:schemeClr val="tx1">
                    <a:lumMod val="65000"/>
                    <a:lumOff val="35000"/>
                  </a:schemeClr>
                </a:solidFill>
                <a:latin typeface="Times New Roman" panose="02020603050405020304" pitchFamily="18" charset="0"/>
                <a:cs typeface="Times New Roman" panose="02020603050405020304" pitchFamily="18" charset="0"/>
              </a:rPr>
              <a:t>Guide: Prof. P. P. Joshi</a:t>
            </a:r>
          </a:p>
        </p:txBody>
      </p:sp>
    </p:spTree>
    <p:extLst>
      <p:ext uri="{BB962C8B-B14F-4D97-AF65-F5344CB8AC3E}">
        <p14:creationId xmlns:p14="http://schemas.microsoft.com/office/powerpoint/2010/main" val="192718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1F15-18EE-4418-9982-1C88C82BAA78}"/>
              </a:ext>
            </a:extLst>
          </p:cNvPr>
          <p:cNvSpPr>
            <a:spLocks noGrp="1"/>
          </p:cNvSpPr>
          <p:nvPr>
            <p:ph type="title"/>
          </p:nvPr>
        </p:nvSpPr>
        <p:spPr>
          <a:xfrm>
            <a:off x="2592925" y="716875"/>
            <a:ext cx="8911687" cy="846881"/>
          </a:xfrm>
        </p:spPr>
        <p:txBody>
          <a:bodyPr/>
          <a:lstStyle/>
          <a:p>
            <a:r>
              <a:rPr lang="en-IN" dirty="0"/>
              <a:t>Lossless Compression</a:t>
            </a:r>
          </a:p>
        </p:txBody>
      </p:sp>
      <p:sp>
        <p:nvSpPr>
          <p:cNvPr id="3" name="Content Placeholder 2">
            <a:extLst>
              <a:ext uri="{FF2B5EF4-FFF2-40B4-BE49-F238E27FC236}">
                <a16:creationId xmlns:a16="http://schemas.microsoft.com/office/drawing/2014/main" id="{AB65E3C6-8BD7-42DB-B154-132C736285FC}"/>
              </a:ext>
            </a:extLst>
          </p:cNvPr>
          <p:cNvSpPr>
            <a:spLocks noGrp="1"/>
          </p:cNvSpPr>
          <p:nvPr>
            <p:ph idx="1"/>
          </p:nvPr>
        </p:nvSpPr>
        <p:spPr>
          <a:xfrm>
            <a:off x="2592925" y="1794724"/>
            <a:ext cx="8915400" cy="977724"/>
          </a:xfrm>
        </p:spPr>
        <p:txBody>
          <a:bodyPr/>
          <a:lstStyle/>
          <a:p>
            <a:r>
              <a:rPr lang="en-US" dirty="0"/>
              <a:t>The term "lossless compression" refers to data compression that reduces size without sacrificing quality.</a:t>
            </a:r>
            <a:endParaRPr lang="en-IN" dirty="0"/>
          </a:p>
        </p:txBody>
      </p:sp>
      <p:sp>
        <p:nvSpPr>
          <p:cNvPr id="4" name="Title 1">
            <a:extLst>
              <a:ext uri="{FF2B5EF4-FFF2-40B4-BE49-F238E27FC236}">
                <a16:creationId xmlns:a16="http://schemas.microsoft.com/office/drawing/2014/main" id="{87AF4AAD-8009-42F5-ACBC-0EBBDFF259A6}"/>
              </a:ext>
            </a:extLst>
          </p:cNvPr>
          <p:cNvSpPr txBox="1">
            <a:spLocks/>
          </p:cNvSpPr>
          <p:nvPr/>
        </p:nvSpPr>
        <p:spPr>
          <a:xfrm>
            <a:off x="2414021" y="3003416"/>
            <a:ext cx="8911687" cy="8468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Lossy Compression</a:t>
            </a:r>
          </a:p>
        </p:txBody>
      </p:sp>
      <p:sp>
        <p:nvSpPr>
          <p:cNvPr id="5" name="Content Placeholder 2">
            <a:extLst>
              <a:ext uri="{FF2B5EF4-FFF2-40B4-BE49-F238E27FC236}">
                <a16:creationId xmlns:a16="http://schemas.microsoft.com/office/drawing/2014/main" id="{8E07991A-AE07-49DF-A8A2-387C4E1A86D8}"/>
              </a:ext>
            </a:extLst>
          </p:cNvPr>
          <p:cNvSpPr txBox="1">
            <a:spLocks/>
          </p:cNvSpPr>
          <p:nvPr/>
        </p:nvSpPr>
        <p:spPr>
          <a:xfrm>
            <a:off x="2589212" y="3850297"/>
            <a:ext cx="8915400" cy="9777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Lossy compression is a type of compression that reduces data size while sacrificing quality.</a:t>
            </a:r>
            <a:endParaRPr lang="en-IN" dirty="0"/>
          </a:p>
        </p:txBody>
      </p:sp>
    </p:spTree>
    <p:extLst>
      <p:ext uri="{BB962C8B-B14F-4D97-AF65-F5344CB8AC3E}">
        <p14:creationId xmlns:p14="http://schemas.microsoft.com/office/powerpoint/2010/main" val="271295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A617-767A-4187-B9F2-19B176F91FEC}"/>
              </a:ext>
            </a:extLst>
          </p:cNvPr>
          <p:cNvSpPr>
            <a:spLocks noGrp="1"/>
          </p:cNvSpPr>
          <p:nvPr>
            <p:ph type="title"/>
          </p:nvPr>
        </p:nvSpPr>
        <p:spPr/>
        <p:txBody>
          <a:bodyPr/>
          <a:lstStyle/>
          <a:p>
            <a:r>
              <a:rPr lang="en-IN" dirty="0"/>
              <a:t>Compression Ratio</a:t>
            </a:r>
          </a:p>
        </p:txBody>
      </p:sp>
      <p:sp>
        <p:nvSpPr>
          <p:cNvPr id="3" name="Content Placeholder 2">
            <a:extLst>
              <a:ext uri="{FF2B5EF4-FFF2-40B4-BE49-F238E27FC236}">
                <a16:creationId xmlns:a16="http://schemas.microsoft.com/office/drawing/2014/main" id="{B1F1E9FB-1107-4CB6-ADAE-C4CA9FEA5C0A}"/>
              </a:ext>
            </a:extLst>
          </p:cNvPr>
          <p:cNvSpPr>
            <a:spLocks noGrp="1"/>
          </p:cNvSpPr>
          <p:nvPr>
            <p:ph idx="1"/>
          </p:nvPr>
        </p:nvSpPr>
        <p:spPr/>
        <p:txBody>
          <a:bodyPr/>
          <a:lstStyle/>
          <a:p>
            <a:r>
              <a:rPr lang="en-IN" dirty="0"/>
              <a:t>Ratio of uncompressed file size to compressed file size is called as Compression ratio.</a:t>
            </a:r>
          </a:p>
          <a:p>
            <a:endParaRPr lang="en-IN" dirty="0"/>
          </a:p>
          <a:p>
            <a:r>
              <a:rPr lang="en-IN" dirty="0"/>
              <a:t>It is the measure used to calculate performance of compression algorithm.</a:t>
            </a:r>
          </a:p>
          <a:p>
            <a:endParaRPr lang="en-IN" dirty="0"/>
          </a:p>
          <a:p>
            <a:r>
              <a:rPr lang="en-IN" dirty="0"/>
              <a:t> </a:t>
            </a:r>
          </a:p>
        </p:txBody>
      </p:sp>
      <p:pic>
        <p:nvPicPr>
          <p:cNvPr id="5" name="Picture 4">
            <a:extLst>
              <a:ext uri="{FF2B5EF4-FFF2-40B4-BE49-F238E27FC236}">
                <a16:creationId xmlns:a16="http://schemas.microsoft.com/office/drawing/2014/main" id="{2BA3396F-4219-4AA5-83AF-89E9AD193E1F}"/>
              </a:ext>
            </a:extLst>
          </p:cNvPr>
          <p:cNvPicPr>
            <a:picLocks noChangeAspect="1"/>
          </p:cNvPicPr>
          <p:nvPr/>
        </p:nvPicPr>
        <p:blipFill>
          <a:blip r:embed="rId2"/>
          <a:stretch>
            <a:fillRect/>
          </a:stretch>
        </p:blipFill>
        <p:spPr>
          <a:xfrm>
            <a:off x="3180521" y="4015539"/>
            <a:ext cx="8188137" cy="1457608"/>
          </a:xfrm>
          <a:prstGeom prst="rect">
            <a:avLst/>
          </a:prstGeom>
        </p:spPr>
      </p:pic>
    </p:spTree>
    <p:extLst>
      <p:ext uri="{BB962C8B-B14F-4D97-AF65-F5344CB8AC3E}">
        <p14:creationId xmlns:p14="http://schemas.microsoft.com/office/powerpoint/2010/main" val="336218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BF69-FF72-47D3-A7B9-7657D69B203F}"/>
              </a:ext>
            </a:extLst>
          </p:cNvPr>
          <p:cNvSpPr>
            <a:spLocks noGrp="1"/>
          </p:cNvSpPr>
          <p:nvPr>
            <p:ph type="title"/>
          </p:nvPr>
        </p:nvSpPr>
        <p:spPr/>
        <p:txBody>
          <a:bodyPr/>
          <a:lstStyle/>
          <a:p>
            <a:r>
              <a:rPr lang="en-IN" dirty="0"/>
              <a:t>Data Compression Algorithms </a:t>
            </a:r>
          </a:p>
        </p:txBody>
      </p:sp>
      <p:sp>
        <p:nvSpPr>
          <p:cNvPr id="3" name="Content Placeholder 2">
            <a:extLst>
              <a:ext uri="{FF2B5EF4-FFF2-40B4-BE49-F238E27FC236}">
                <a16:creationId xmlns:a16="http://schemas.microsoft.com/office/drawing/2014/main" id="{492FE8B8-1F1C-4366-9249-A506B58705FD}"/>
              </a:ext>
            </a:extLst>
          </p:cNvPr>
          <p:cNvSpPr>
            <a:spLocks noGrp="1"/>
          </p:cNvSpPr>
          <p:nvPr>
            <p:ph idx="1"/>
          </p:nvPr>
        </p:nvSpPr>
        <p:spPr/>
        <p:txBody>
          <a:bodyPr/>
          <a:lstStyle/>
          <a:p>
            <a:r>
              <a:rPr lang="en-IN" dirty="0"/>
              <a:t>Huffman Coding</a:t>
            </a:r>
          </a:p>
          <a:p>
            <a:pPr marL="0" indent="0">
              <a:buNone/>
            </a:pPr>
            <a:endParaRPr lang="en-IN" dirty="0"/>
          </a:p>
          <a:p>
            <a:r>
              <a:rPr lang="en-IN" dirty="0"/>
              <a:t>Run-Length-Encoding (RLE)</a:t>
            </a:r>
          </a:p>
          <a:p>
            <a:endParaRPr lang="en-IN" dirty="0"/>
          </a:p>
          <a:p>
            <a:r>
              <a:rPr lang="en-IN" dirty="0"/>
              <a:t>Arithmetic Coding</a:t>
            </a:r>
          </a:p>
        </p:txBody>
      </p:sp>
    </p:spTree>
    <p:extLst>
      <p:ext uri="{BB962C8B-B14F-4D97-AF65-F5344CB8AC3E}">
        <p14:creationId xmlns:p14="http://schemas.microsoft.com/office/powerpoint/2010/main" val="17029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B68D-18B8-4351-AAEA-64C2337F148C}"/>
              </a:ext>
            </a:extLst>
          </p:cNvPr>
          <p:cNvSpPr>
            <a:spLocks noGrp="1"/>
          </p:cNvSpPr>
          <p:nvPr>
            <p:ph type="title"/>
          </p:nvPr>
        </p:nvSpPr>
        <p:spPr/>
        <p:txBody>
          <a:bodyPr/>
          <a:lstStyle/>
          <a:p>
            <a:r>
              <a:rPr lang="en-IN" dirty="0"/>
              <a:t>Huffman Coding</a:t>
            </a:r>
          </a:p>
        </p:txBody>
      </p:sp>
      <p:sp>
        <p:nvSpPr>
          <p:cNvPr id="3" name="Content Placeholder 2">
            <a:extLst>
              <a:ext uri="{FF2B5EF4-FFF2-40B4-BE49-F238E27FC236}">
                <a16:creationId xmlns:a16="http://schemas.microsoft.com/office/drawing/2014/main" id="{EA262AA9-13A9-4917-A179-4AAAE31E1319}"/>
              </a:ext>
            </a:extLst>
          </p:cNvPr>
          <p:cNvSpPr>
            <a:spLocks noGrp="1"/>
          </p:cNvSpPr>
          <p:nvPr>
            <p:ph idx="1"/>
          </p:nvPr>
        </p:nvSpPr>
        <p:spPr/>
        <p:txBody>
          <a:bodyPr/>
          <a:lstStyle/>
          <a:p>
            <a:r>
              <a:rPr lang="en-IN" dirty="0"/>
              <a:t>Lossless compression.</a:t>
            </a:r>
          </a:p>
          <a:p>
            <a:endParaRPr lang="en-IN" dirty="0"/>
          </a:p>
          <a:p>
            <a:r>
              <a:rPr lang="en-IN" dirty="0"/>
              <a:t>Huffman Tree used for encoding.</a:t>
            </a:r>
          </a:p>
          <a:p>
            <a:endParaRPr lang="en-IN" dirty="0"/>
          </a:p>
          <a:p>
            <a:r>
              <a:rPr lang="en-IN" dirty="0"/>
              <a:t>Let’s see this with simple example.</a:t>
            </a:r>
          </a:p>
          <a:p>
            <a:endParaRPr lang="en-IN" dirty="0"/>
          </a:p>
          <a:p>
            <a:pPr lvl="1"/>
            <a:r>
              <a:rPr lang="en-IN" dirty="0"/>
              <a:t>Input = “DCODEMOI”</a:t>
            </a:r>
          </a:p>
        </p:txBody>
      </p:sp>
    </p:spTree>
    <p:extLst>
      <p:ext uri="{BB962C8B-B14F-4D97-AF65-F5344CB8AC3E}">
        <p14:creationId xmlns:p14="http://schemas.microsoft.com/office/powerpoint/2010/main" val="145198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86FB-B578-4447-A4A0-1D522C11FFAD}"/>
              </a:ext>
            </a:extLst>
          </p:cNvPr>
          <p:cNvSpPr>
            <a:spLocks noGrp="1"/>
          </p:cNvSpPr>
          <p:nvPr>
            <p:ph type="title"/>
          </p:nvPr>
        </p:nvSpPr>
        <p:spPr/>
        <p:txBody>
          <a:bodyPr/>
          <a:lstStyle/>
          <a:p>
            <a:r>
              <a:rPr lang="en-IN" dirty="0"/>
              <a:t>Frequency Count</a:t>
            </a:r>
          </a:p>
        </p:txBody>
      </p:sp>
      <p:graphicFrame>
        <p:nvGraphicFramePr>
          <p:cNvPr id="5" name="Table 5">
            <a:extLst>
              <a:ext uri="{FF2B5EF4-FFF2-40B4-BE49-F238E27FC236}">
                <a16:creationId xmlns:a16="http://schemas.microsoft.com/office/drawing/2014/main" id="{987FA610-97CC-4F42-8F74-2734E2B3722B}"/>
              </a:ext>
            </a:extLst>
          </p:cNvPr>
          <p:cNvGraphicFramePr>
            <a:graphicFrameLocks noGrp="1"/>
          </p:cNvGraphicFramePr>
          <p:nvPr>
            <p:ph idx="1"/>
            <p:extLst>
              <p:ext uri="{D42A27DB-BD31-4B8C-83A1-F6EECF244321}">
                <p14:modId xmlns:p14="http://schemas.microsoft.com/office/powerpoint/2010/main" val="3124916867"/>
              </p:ext>
            </p:extLst>
          </p:nvPr>
        </p:nvGraphicFramePr>
        <p:xfrm>
          <a:off x="2589213" y="2133600"/>
          <a:ext cx="8915400" cy="25958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982679358"/>
                    </a:ext>
                  </a:extLst>
                </a:gridCol>
                <a:gridCol w="4457700">
                  <a:extLst>
                    <a:ext uri="{9D8B030D-6E8A-4147-A177-3AD203B41FA5}">
                      <a16:colId xmlns:a16="http://schemas.microsoft.com/office/drawing/2014/main" val="4200617094"/>
                    </a:ext>
                  </a:extLst>
                </a:gridCol>
              </a:tblGrid>
              <a:tr h="370840">
                <a:tc>
                  <a:txBody>
                    <a:bodyPr/>
                    <a:lstStyle/>
                    <a:p>
                      <a:r>
                        <a:rPr lang="en-IN" dirty="0"/>
                        <a:t>                          Alphabet</a:t>
                      </a:r>
                    </a:p>
                  </a:txBody>
                  <a:tcPr/>
                </a:tc>
                <a:tc>
                  <a:txBody>
                    <a:bodyPr/>
                    <a:lstStyle/>
                    <a:p>
                      <a:r>
                        <a:rPr lang="en-IN" dirty="0"/>
                        <a:t>                         Frequency</a:t>
                      </a:r>
                    </a:p>
                  </a:txBody>
                  <a:tcPr/>
                </a:tc>
                <a:extLst>
                  <a:ext uri="{0D108BD9-81ED-4DB2-BD59-A6C34878D82A}">
                    <a16:rowId xmlns:a16="http://schemas.microsoft.com/office/drawing/2014/main" val="941618330"/>
                  </a:ext>
                </a:extLst>
              </a:tr>
              <a:tr h="370840">
                <a:tc>
                  <a:txBody>
                    <a:bodyPr/>
                    <a:lstStyle/>
                    <a:p>
                      <a:r>
                        <a:rPr lang="en-IN" dirty="0"/>
                        <a:t>                           D</a:t>
                      </a:r>
                    </a:p>
                  </a:txBody>
                  <a:tcPr/>
                </a:tc>
                <a:tc>
                  <a:txBody>
                    <a:bodyPr/>
                    <a:lstStyle/>
                    <a:p>
                      <a:r>
                        <a:rPr lang="en-IN" dirty="0"/>
                        <a:t>                               2</a:t>
                      </a:r>
                    </a:p>
                  </a:txBody>
                  <a:tcPr/>
                </a:tc>
                <a:extLst>
                  <a:ext uri="{0D108BD9-81ED-4DB2-BD59-A6C34878D82A}">
                    <a16:rowId xmlns:a16="http://schemas.microsoft.com/office/drawing/2014/main" val="3660400424"/>
                  </a:ext>
                </a:extLst>
              </a:tr>
              <a:tr h="370840">
                <a:tc>
                  <a:txBody>
                    <a:bodyPr/>
                    <a:lstStyle/>
                    <a:p>
                      <a:r>
                        <a:rPr lang="en-IN" dirty="0"/>
                        <a:t>                           C</a:t>
                      </a:r>
                    </a:p>
                  </a:txBody>
                  <a:tcPr/>
                </a:tc>
                <a:tc>
                  <a:txBody>
                    <a:bodyPr/>
                    <a:lstStyle/>
                    <a:p>
                      <a:r>
                        <a:rPr lang="en-IN" dirty="0"/>
                        <a:t>                               1</a:t>
                      </a:r>
                    </a:p>
                  </a:txBody>
                  <a:tcPr/>
                </a:tc>
                <a:extLst>
                  <a:ext uri="{0D108BD9-81ED-4DB2-BD59-A6C34878D82A}">
                    <a16:rowId xmlns:a16="http://schemas.microsoft.com/office/drawing/2014/main" val="1006328113"/>
                  </a:ext>
                </a:extLst>
              </a:tr>
              <a:tr h="370840">
                <a:tc>
                  <a:txBody>
                    <a:bodyPr/>
                    <a:lstStyle/>
                    <a:p>
                      <a:r>
                        <a:rPr lang="en-IN" dirty="0"/>
                        <a:t>                           O</a:t>
                      </a:r>
                    </a:p>
                  </a:txBody>
                  <a:tcPr/>
                </a:tc>
                <a:tc>
                  <a:txBody>
                    <a:bodyPr/>
                    <a:lstStyle/>
                    <a:p>
                      <a:r>
                        <a:rPr lang="en-IN" dirty="0"/>
                        <a:t>                               2</a:t>
                      </a:r>
                    </a:p>
                  </a:txBody>
                  <a:tcPr/>
                </a:tc>
                <a:extLst>
                  <a:ext uri="{0D108BD9-81ED-4DB2-BD59-A6C34878D82A}">
                    <a16:rowId xmlns:a16="http://schemas.microsoft.com/office/drawing/2014/main" val="1770181312"/>
                  </a:ext>
                </a:extLst>
              </a:tr>
              <a:tr h="370840">
                <a:tc>
                  <a:txBody>
                    <a:bodyPr/>
                    <a:lstStyle/>
                    <a:p>
                      <a:r>
                        <a:rPr lang="en-IN" dirty="0"/>
                        <a:t>                           E</a:t>
                      </a:r>
                    </a:p>
                  </a:txBody>
                  <a:tcPr/>
                </a:tc>
                <a:tc>
                  <a:txBody>
                    <a:bodyPr/>
                    <a:lstStyle/>
                    <a:p>
                      <a:r>
                        <a:rPr lang="en-IN" dirty="0"/>
                        <a:t>                               1</a:t>
                      </a:r>
                    </a:p>
                  </a:txBody>
                  <a:tcPr/>
                </a:tc>
                <a:extLst>
                  <a:ext uri="{0D108BD9-81ED-4DB2-BD59-A6C34878D82A}">
                    <a16:rowId xmlns:a16="http://schemas.microsoft.com/office/drawing/2014/main" val="4136309706"/>
                  </a:ext>
                </a:extLst>
              </a:tr>
              <a:tr h="370840">
                <a:tc>
                  <a:txBody>
                    <a:bodyPr/>
                    <a:lstStyle/>
                    <a:p>
                      <a:r>
                        <a:rPr lang="en-IN" dirty="0"/>
                        <a:t>                           M</a:t>
                      </a:r>
                    </a:p>
                  </a:txBody>
                  <a:tcPr/>
                </a:tc>
                <a:tc>
                  <a:txBody>
                    <a:bodyPr/>
                    <a:lstStyle/>
                    <a:p>
                      <a:r>
                        <a:rPr lang="en-IN" dirty="0"/>
                        <a:t>                               1</a:t>
                      </a:r>
                    </a:p>
                  </a:txBody>
                  <a:tcPr/>
                </a:tc>
                <a:extLst>
                  <a:ext uri="{0D108BD9-81ED-4DB2-BD59-A6C34878D82A}">
                    <a16:rowId xmlns:a16="http://schemas.microsoft.com/office/drawing/2014/main" val="812276149"/>
                  </a:ext>
                </a:extLst>
              </a:tr>
              <a:tr h="370840">
                <a:tc>
                  <a:txBody>
                    <a:bodyPr/>
                    <a:lstStyle/>
                    <a:p>
                      <a:r>
                        <a:rPr lang="en-IN" dirty="0"/>
                        <a:t>                           I</a:t>
                      </a:r>
                    </a:p>
                  </a:txBody>
                  <a:tcPr/>
                </a:tc>
                <a:tc>
                  <a:txBody>
                    <a:bodyPr/>
                    <a:lstStyle/>
                    <a:p>
                      <a:r>
                        <a:rPr lang="en-IN" dirty="0"/>
                        <a:t>                               1</a:t>
                      </a:r>
                    </a:p>
                  </a:txBody>
                  <a:tcPr/>
                </a:tc>
                <a:extLst>
                  <a:ext uri="{0D108BD9-81ED-4DB2-BD59-A6C34878D82A}">
                    <a16:rowId xmlns:a16="http://schemas.microsoft.com/office/drawing/2014/main" val="2121784968"/>
                  </a:ext>
                </a:extLst>
              </a:tr>
            </a:tbl>
          </a:graphicData>
        </a:graphic>
      </p:graphicFrame>
    </p:spTree>
    <p:extLst>
      <p:ext uri="{BB962C8B-B14F-4D97-AF65-F5344CB8AC3E}">
        <p14:creationId xmlns:p14="http://schemas.microsoft.com/office/powerpoint/2010/main" val="326939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D6F516A-722D-4DA2-B5C4-AA5934EB04B4}"/>
              </a:ext>
            </a:extLst>
          </p:cNvPr>
          <p:cNvGraphicFramePr/>
          <p:nvPr>
            <p:extLst>
              <p:ext uri="{D42A27DB-BD31-4B8C-83A1-F6EECF244321}">
                <p14:modId xmlns:p14="http://schemas.microsoft.com/office/powerpoint/2010/main" val="1475072808"/>
              </p:ext>
            </p:extLst>
          </p:nvPr>
        </p:nvGraphicFramePr>
        <p:xfrm>
          <a:off x="1815548" y="1431234"/>
          <a:ext cx="8172174" cy="1582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764BAAB3-8D77-4629-970B-7F23E8DBA69D}"/>
              </a:ext>
            </a:extLst>
          </p:cNvPr>
          <p:cNvSpPr>
            <a:spLocks noGrp="1"/>
          </p:cNvSpPr>
          <p:nvPr>
            <p:ph type="title"/>
          </p:nvPr>
        </p:nvSpPr>
        <p:spPr>
          <a:xfrm>
            <a:off x="2589212" y="609600"/>
            <a:ext cx="8915399" cy="821634"/>
          </a:xfrm>
        </p:spPr>
        <p:txBody>
          <a:bodyPr>
            <a:normAutofit/>
          </a:bodyPr>
          <a:lstStyle/>
          <a:p>
            <a:r>
              <a:rPr lang="en-IN" sz="4000" dirty="0"/>
              <a:t>Create Leaf Nodes </a:t>
            </a:r>
          </a:p>
        </p:txBody>
      </p:sp>
      <p:sp>
        <p:nvSpPr>
          <p:cNvPr id="8" name="Title 4">
            <a:extLst>
              <a:ext uri="{FF2B5EF4-FFF2-40B4-BE49-F238E27FC236}">
                <a16:creationId xmlns:a16="http://schemas.microsoft.com/office/drawing/2014/main" id="{7B6E37E7-BBE0-4B7B-8614-968AFD85DD8E}"/>
              </a:ext>
            </a:extLst>
          </p:cNvPr>
          <p:cNvSpPr txBox="1">
            <a:spLocks/>
          </p:cNvSpPr>
          <p:nvPr/>
        </p:nvSpPr>
        <p:spPr>
          <a:xfrm>
            <a:off x="2400231" y="3014147"/>
            <a:ext cx="9104380" cy="120594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tx1">
                    <a:lumMod val="65000"/>
                    <a:lumOff val="35000"/>
                  </a:schemeClr>
                </a:solidFill>
              </a:rPr>
              <a:t> Now Group the nodes with minimum frequency,</a:t>
            </a:r>
          </a:p>
          <a:p>
            <a:r>
              <a:rPr lang="en-IN" sz="2400" dirty="0">
                <a:solidFill>
                  <a:schemeClr val="tx1">
                    <a:lumMod val="65000"/>
                    <a:lumOff val="35000"/>
                  </a:schemeClr>
                </a:solidFill>
              </a:rPr>
              <a:t> here C&amp;E and M&amp;I makes a pair.</a:t>
            </a:r>
          </a:p>
          <a:p>
            <a:r>
              <a:rPr lang="en-IN" sz="2400" dirty="0">
                <a:solidFill>
                  <a:schemeClr val="tx1">
                    <a:lumMod val="65000"/>
                    <a:lumOff val="35000"/>
                  </a:schemeClr>
                </a:solidFill>
              </a:rPr>
              <a:t>Add This pair as children to a node combined as parent</a:t>
            </a:r>
          </a:p>
        </p:txBody>
      </p:sp>
      <p:graphicFrame>
        <p:nvGraphicFramePr>
          <p:cNvPr id="9" name="Diagram 8">
            <a:extLst>
              <a:ext uri="{FF2B5EF4-FFF2-40B4-BE49-F238E27FC236}">
                <a16:creationId xmlns:a16="http://schemas.microsoft.com/office/drawing/2014/main" id="{A3FE3A90-6355-4F4B-825F-D1E6065B7033}"/>
              </a:ext>
            </a:extLst>
          </p:cNvPr>
          <p:cNvGraphicFramePr/>
          <p:nvPr>
            <p:extLst>
              <p:ext uri="{D42A27DB-BD31-4B8C-83A1-F6EECF244321}">
                <p14:modId xmlns:p14="http://schemas.microsoft.com/office/powerpoint/2010/main" val="2853029027"/>
              </p:ext>
            </p:extLst>
          </p:nvPr>
        </p:nvGraphicFramePr>
        <p:xfrm>
          <a:off x="2009913" y="4597061"/>
          <a:ext cx="8618330" cy="16513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7769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DC1F-C504-4664-9108-0D5AC62B1F9B}"/>
              </a:ext>
            </a:extLst>
          </p:cNvPr>
          <p:cNvSpPr>
            <a:spLocks noGrp="1"/>
          </p:cNvSpPr>
          <p:nvPr>
            <p:ph type="title"/>
          </p:nvPr>
        </p:nvSpPr>
        <p:spPr>
          <a:xfrm>
            <a:off x="2589213" y="609600"/>
            <a:ext cx="8198058" cy="1046922"/>
          </a:xfrm>
        </p:spPr>
        <p:txBody>
          <a:bodyPr>
            <a:noAutofit/>
          </a:bodyPr>
          <a:lstStyle/>
          <a:p>
            <a:r>
              <a:rPr lang="en-IN" sz="3200" dirty="0"/>
              <a:t>Repeat the above step till we get a complete tree</a:t>
            </a:r>
          </a:p>
        </p:txBody>
      </p:sp>
      <p:graphicFrame>
        <p:nvGraphicFramePr>
          <p:cNvPr id="4" name="Diagram 3">
            <a:extLst>
              <a:ext uri="{FF2B5EF4-FFF2-40B4-BE49-F238E27FC236}">
                <a16:creationId xmlns:a16="http://schemas.microsoft.com/office/drawing/2014/main" id="{9EE1DF98-4160-488A-96F3-0AF8761EA91F}"/>
              </a:ext>
            </a:extLst>
          </p:cNvPr>
          <p:cNvGraphicFramePr/>
          <p:nvPr>
            <p:extLst>
              <p:ext uri="{D42A27DB-BD31-4B8C-83A1-F6EECF244321}">
                <p14:modId xmlns:p14="http://schemas.microsoft.com/office/powerpoint/2010/main" val="1623700196"/>
              </p:ext>
            </p:extLst>
          </p:nvPr>
        </p:nvGraphicFramePr>
        <p:xfrm>
          <a:off x="2076174" y="3054627"/>
          <a:ext cx="8618330" cy="245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058E8F6A-6DE0-4468-9CE8-5FDA82D1A8B4}"/>
              </a:ext>
            </a:extLst>
          </p:cNvPr>
          <p:cNvSpPr txBox="1">
            <a:spLocks/>
          </p:cNvSpPr>
          <p:nvPr/>
        </p:nvSpPr>
        <p:spPr>
          <a:xfrm>
            <a:off x="2589213" y="1702904"/>
            <a:ext cx="8198058" cy="10469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lumMod val="65000"/>
                    <a:lumOff val="35000"/>
                  </a:schemeClr>
                </a:solidFill>
              </a:rPr>
              <a:t>Here Now D&amp;O make new parent node,(C&amp;E) &amp; (M&amp;I) makes new parent</a:t>
            </a:r>
          </a:p>
        </p:txBody>
      </p:sp>
    </p:spTree>
    <p:extLst>
      <p:ext uri="{BB962C8B-B14F-4D97-AF65-F5344CB8AC3E}">
        <p14:creationId xmlns:p14="http://schemas.microsoft.com/office/powerpoint/2010/main" val="9856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D8A5-5C96-4DE8-BEC4-C07BF2F07C41}"/>
              </a:ext>
            </a:extLst>
          </p:cNvPr>
          <p:cNvSpPr>
            <a:spLocks noGrp="1"/>
          </p:cNvSpPr>
          <p:nvPr>
            <p:ph type="title"/>
          </p:nvPr>
        </p:nvSpPr>
        <p:spPr>
          <a:xfrm>
            <a:off x="2367103" y="437881"/>
            <a:ext cx="9026454" cy="1020417"/>
          </a:xfrm>
        </p:spPr>
        <p:txBody>
          <a:bodyPr>
            <a:normAutofit/>
          </a:bodyPr>
          <a:lstStyle/>
          <a:p>
            <a:r>
              <a:rPr lang="en-IN" sz="2400" dirty="0">
                <a:solidFill>
                  <a:schemeClr val="tx1">
                    <a:lumMod val="65000"/>
                    <a:lumOff val="35000"/>
                  </a:schemeClr>
                </a:solidFill>
              </a:rPr>
              <a:t>Finally root node created as (D&amp;O) &amp; ( (C&amp;E) &amp; (M&amp;I))</a:t>
            </a:r>
          </a:p>
        </p:txBody>
      </p:sp>
      <p:graphicFrame>
        <p:nvGraphicFramePr>
          <p:cNvPr id="4" name="Diagram 3">
            <a:extLst>
              <a:ext uri="{FF2B5EF4-FFF2-40B4-BE49-F238E27FC236}">
                <a16:creationId xmlns:a16="http://schemas.microsoft.com/office/drawing/2014/main" id="{CE923536-D955-4E13-98F0-05B5077C0684}"/>
              </a:ext>
            </a:extLst>
          </p:cNvPr>
          <p:cNvGraphicFramePr/>
          <p:nvPr>
            <p:extLst>
              <p:ext uri="{D42A27DB-BD31-4B8C-83A1-F6EECF244321}">
                <p14:modId xmlns:p14="http://schemas.microsoft.com/office/powerpoint/2010/main" val="1678851081"/>
              </p:ext>
            </p:extLst>
          </p:nvPr>
        </p:nvGraphicFramePr>
        <p:xfrm>
          <a:off x="2221948" y="1596888"/>
          <a:ext cx="8618330" cy="4022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3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B92B-965A-4C42-9712-FBEA48396F48}"/>
              </a:ext>
            </a:extLst>
          </p:cNvPr>
          <p:cNvSpPr>
            <a:spLocks noGrp="1"/>
          </p:cNvSpPr>
          <p:nvPr>
            <p:ph type="title"/>
          </p:nvPr>
        </p:nvSpPr>
        <p:spPr>
          <a:xfrm>
            <a:off x="2589212" y="609601"/>
            <a:ext cx="8915399" cy="927652"/>
          </a:xfrm>
        </p:spPr>
        <p:txBody>
          <a:bodyPr>
            <a:normAutofit fontScale="90000"/>
          </a:bodyPr>
          <a:lstStyle/>
          <a:p>
            <a:r>
              <a:rPr lang="en-IN" sz="2800" dirty="0">
                <a:solidFill>
                  <a:schemeClr val="tx1">
                    <a:lumMod val="65000"/>
                    <a:lumOff val="35000"/>
                  </a:schemeClr>
                </a:solidFill>
              </a:rPr>
              <a:t>Once Tree Created Assign Zeros and One to left and right child respectively</a:t>
            </a:r>
            <a:br>
              <a:rPr lang="en-IN" sz="2800" dirty="0">
                <a:solidFill>
                  <a:schemeClr val="tx1">
                    <a:lumMod val="65000"/>
                    <a:lumOff val="35000"/>
                  </a:schemeClr>
                </a:solidFill>
              </a:rPr>
            </a:br>
            <a:endParaRPr lang="en-IN" sz="2800" dirty="0">
              <a:solidFill>
                <a:schemeClr val="tx1">
                  <a:lumMod val="65000"/>
                  <a:lumOff val="35000"/>
                </a:schemeClr>
              </a:solidFill>
            </a:endParaRPr>
          </a:p>
        </p:txBody>
      </p:sp>
      <p:graphicFrame>
        <p:nvGraphicFramePr>
          <p:cNvPr id="4" name="Diagram 3">
            <a:extLst>
              <a:ext uri="{FF2B5EF4-FFF2-40B4-BE49-F238E27FC236}">
                <a16:creationId xmlns:a16="http://schemas.microsoft.com/office/drawing/2014/main" id="{D5520F27-868E-4813-A22F-E91C3207392E}"/>
              </a:ext>
            </a:extLst>
          </p:cNvPr>
          <p:cNvGraphicFramePr/>
          <p:nvPr>
            <p:extLst>
              <p:ext uri="{D42A27DB-BD31-4B8C-83A1-F6EECF244321}">
                <p14:modId xmlns:p14="http://schemas.microsoft.com/office/powerpoint/2010/main" val="1280495447"/>
              </p:ext>
            </p:extLst>
          </p:nvPr>
        </p:nvGraphicFramePr>
        <p:xfrm>
          <a:off x="2221948" y="1596888"/>
          <a:ext cx="8618330" cy="5135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4E44464-BA14-41FE-9BC3-49836E3A4267}"/>
              </a:ext>
            </a:extLst>
          </p:cNvPr>
          <p:cNvSpPr txBox="1">
            <a:spLocks/>
          </p:cNvSpPr>
          <p:nvPr/>
        </p:nvSpPr>
        <p:spPr>
          <a:xfrm>
            <a:off x="2324169" y="3816626"/>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0</a:t>
            </a:r>
            <a:br>
              <a:rPr lang="en-IN" sz="2800" dirty="0">
                <a:solidFill>
                  <a:schemeClr val="tx1"/>
                </a:solidFill>
              </a:rPr>
            </a:br>
            <a:endParaRPr lang="en-IN" sz="2800" dirty="0">
              <a:solidFill>
                <a:schemeClr val="tx1"/>
              </a:solidFill>
            </a:endParaRPr>
          </a:p>
        </p:txBody>
      </p:sp>
      <p:sp>
        <p:nvSpPr>
          <p:cNvPr id="6" name="Title 1">
            <a:extLst>
              <a:ext uri="{FF2B5EF4-FFF2-40B4-BE49-F238E27FC236}">
                <a16:creationId xmlns:a16="http://schemas.microsoft.com/office/drawing/2014/main" id="{4C6DFDC4-2AC5-4A45-822E-57C1BDDF84C8}"/>
              </a:ext>
            </a:extLst>
          </p:cNvPr>
          <p:cNvSpPr txBox="1">
            <a:spLocks/>
          </p:cNvSpPr>
          <p:nvPr/>
        </p:nvSpPr>
        <p:spPr>
          <a:xfrm>
            <a:off x="3523490" y="3816626"/>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1</a:t>
            </a:r>
            <a:br>
              <a:rPr lang="en-IN" sz="2800" dirty="0">
                <a:solidFill>
                  <a:schemeClr val="tx1"/>
                </a:solidFill>
              </a:rPr>
            </a:br>
            <a:endParaRPr lang="en-IN" sz="2800" dirty="0">
              <a:solidFill>
                <a:schemeClr val="tx1"/>
              </a:solidFill>
            </a:endParaRPr>
          </a:p>
        </p:txBody>
      </p:sp>
      <p:sp>
        <p:nvSpPr>
          <p:cNvPr id="7" name="Title 1">
            <a:extLst>
              <a:ext uri="{FF2B5EF4-FFF2-40B4-BE49-F238E27FC236}">
                <a16:creationId xmlns:a16="http://schemas.microsoft.com/office/drawing/2014/main" id="{1CB9B2F6-9D3D-4D6B-BC53-930AFF369B41}"/>
              </a:ext>
            </a:extLst>
          </p:cNvPr>
          <p:cNvSpPr txBox="1">
            <a:spLocks/>
          </p:cNvSpPr>
          <p:nvPr/>
        </p:nvSpPr>
        <p:spPr>
          <a:xfrm>
            <a:off x="4722812" y="4512365"/>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0</a:t>
            </a:r>
            <a:br>
              <a:rPr lang="en-IN" sz="2800" dirty="0">
                <a:solidFill>
                  <a:schemeClr val="tx1"/>
                </a:solidFill>
              </a:rPr>
            </a:br>
            <a:endParaRPr lang="en-IN" sz="2800" dirty="0">
              <a:solidFill>
                <a:schemeClr val="tx1"/>
              </a:solidFill>
            </a:endParaRPr>
          </a:p>
        </p:txBody>
      </p:sp>
      <p:sp>
        <p:nvSpPr>
          <p:cNvPr id="8" name="Title 1">
            <a:extLst>
              <a:ext uri="{FF2B5EF4-FFF2-40B4-BE49-F238E27FC236}">
                <a16:creationId xmlns:a16="http://schemas.microsoft.com/office/drawing/2014/main" id="{15222C26-19FF-40B6-A59E-81E54CE75EA5}"/>
              </a:ext>
            </a:extLst>
          </p:cNvPr>
          <p:cNvSpPr txBox="1">
            <a:spLocks/>
          </p:cNvSpPr>
          <p:nvPr/>
        </p:nvSpPr>
        <p:spPr>
          <a:xfrm>
            <a:off x="7969595" y="4565373"/>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0</a:t>
            </a:r>
            <a:br>
              <a:rPr lang="en-IN" sz="2800" dirty="0">
                <a:solidFill>
                  <a:schemeClr val="tx1"/>
                </a:solidFill>
              </a:rPr>
            </a:br>
            <a:endParaRPr lang="en-IN" sz="2800" dirty="0">
              <a:solidFill>
                <a:schemeClr val="tx1"/>
              </a:solidFill>
            </a:endParaRPr>
          </a:p>
        </p:txBody>
      </p:sp>
      <p:sp>
        <p:nvSpPr>
          <p:cNvPr id="9" name="Title 1">
            <a:extLst>
              <a:ext uri="{FF2B5EF4-FFF2-40B4-BE49-F238E27FC236}">
                <a16:creationId xmlns:a16="http://schemas.microsoft.com/office/drawing/2014/main" id="{FFF37787-3633-4516-86FB-189441A3B439}"/>
              </a:ext>
            </a:extLst>
          </p:cNvPr>
          <p:cNvSpPr txBox="1">
            <a:spLocks/>
          </p:cNvSpPr>
          <p:nvPr/>
        </p:nvSpPr>
        <p:spPr>
          <a:xfrm>
            <a:off x="5982563" y="4512364"/>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1</a:t>
            </a:r>
            <a:br>
              <a:rPr lang="en-IN" sz="2800" dirty="0">
                <a:solidFill>
                  <a:schemeClr val="tx1"/>
                </a:solidFill>
              </a:rPr>
            </a:br>
            <a:endParaRPr lang="en-IN" sz="2800" dirty="0">
              <a:solidFill>
                <a:schemeClr val="tx1"/>
              </a:solidFill>
            </a:endParaRPr>
          </a:p>
        </p:txBody>
      </p:sp>
      <p:sp>
        <p:nvSpPr>
          <p:cNvPr id="10" name="Title 1">
            <a:extLst>
              <a:ext uri="{FF2B5EF4-FFF2-40B4-BE49-F238E27FC236}">
                <a16:creationId xmlns:a16="http://schemas.microsoft.com/office/drawing/2014/main" id="{5F6ECA2B-F96A-4051-A213-3E92C0DA96E1}"/>
              </a:ext>
            </a:extLst>
          </p:cNvPr>
          <p:cNvSpPr txBox="1">
            <a:spLocks/>
          </p:cNvSpPr>
          <p:nvPr/>
        </p:nvSpPr>
        <p:spPr>
          <a:xfrm>
            <a:off x="9229346" y="4565373"/>
            <a:ext cx="935866" cy="69573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1</a:t>
            </a:r>
            <a:br>
              <a:rPr lang="en-IN" sz="2800" dirty="0">
                <a:solidFill>
                  <a:schemeClr val="tx1"/>
                </a:solidFill>
              </a:rPr>
            </a:br>
            <a:endParaRPr lang="en-IN" sz="2800" dirty="0">
              <a:solidFill>
                <a:schemeClr val="tx1"/>
              </a:solidFill>
            </a:endParaRPr>
          </a:p>
        </p:txBody>
      </p:sp>
      <p:sp>
        <p:nvSpPr>
          <p:cNvPr id="11" name="Text Placeholder 2">
            <a:extLst>
              <a:ext uri="{FF2B5EF4-FFF2-40B4-BE49-F238E27FC236}">
                <a16:creationId xmlns:a16="http://schemas.microsoft.com/office/drawing/2014/main" id="{C7429201-E430-401F-95C6-C59A88358E7D}"/>
              </a:ext>
            </a:extLst>
          </p:cNvPr>
          <p:cNvSpPr>
            <a:spLocks noGrp="1"/>
          </p:cNvSpPr>
          <p:nvPr>
            <p:ph type="body" idx="1"/>
          </p:nvPr>
        </p:nvSpPr>
        <p:spPr>
          <a:xfrm>
            <a:off x="2027583" y="5546592"/>
            <a:ext cx="935867" cy="701807"/>
          </a:xfrm>
        </p:spPr>
        <p:txBody>
          <a:bodyPr/>
          <a:lstStyle/>
          <a:p>
            <a:r>
              <a:rPr lang="en-IN" dirty="0">
                <a:solidFill>
                  <a:schemeClr val="tx1"/>
                </a:solidFill>
              </a:rPr>
              <a:t>D = 00</a:t>
            </a:r>
          </a:p>
        </p:txBody>
      </p:sp>
      <p:sp>
        <p:nvSpPr>
          <p:cNvPr id="12" name="Text Placeholder 2">
            <a:extLst>
              <a:ext uri="{FF2B5EF4-FFF2-40B4-BE49-F238E27FC236}">
                <a16:creationId xmlns:a16="http://schemas.microsoft.com/office/drawing/2014/main" id="{712B5782-BE22-40F9-BBD5-1BF00C418290}"/>
              </a:ext>
            </a:extLst>
          </p:cNvPr>
          <p:cNvSpPr txBox="1">
            <a:spLocks/>
          </p:cNvSpPr>
          <p:nvPr/>
        </p:nvSpPr>
        <p:spPr>
          <a:xfrm>
            <a:off x="3405809" y="5520088"/>
            <a:ext cx="935867"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chemeClr val="tx1"/>
                </a:solidFill>
              </a:rPr>
              <a:t>O = 01</a:t>
            </a:r>
          </a:p>
        </p:txBody>
      </p:sp>
      <p:sp>
        <p:nvSpPr>
          <p:cNvPr id="13" name="Text Placeholder 2">
            <a:extLst>
              <a:ext uri="{FF2B5EF4-FFF2-40B4-BE49-F238E27FC236}">
                <a16:creationId xmlns:a16="http://schemas.microsoft.com/office/drawing/2014/main" id="{2B048AC5-20D9-49DE-8BDE-37BB9FE0104D}"/>
              </a:ext>
            </a:extLst>
          </p:cNvPr>
          <p:cNvSpPr txBox="1">
            <a:spLocks/>
          </p:cNvSpPr>
          <p:nvPr/>
        </p:nvSpPr>
        <p:spPr>
          <a:xfrm>
            <a:off x="4118908" y="5934499"/>
            <a:ext cx="1098342"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chemeClr val="tx1"/>
                </a:solidFill>
              </a:rPr>
              <a:t>C = 100</a:t>
            </a:r>
          </a:p>
        </p:txBody>
      </p:sp>
      <p:sp>
        <p:nvSpPr>
          <p:cNvPr id="14" name="Text Placeholder 2">
            <a:extLst>
              <a:ext uri="{FF2B5EF4-FFF2-40B4-BE49-F238E27FC236}">
                <a16:creationId xmlns:a16="http://schemas.microsoft.com/office/drawing/2014/main" id="{96ABBCE2-8CD1-44A7-A142-1F7A4524242C}"/>
              </a:ext>
            </a:extLst>
          </p:cNvPr>
          <p:cNvSpPr txBox="1">
            <a:spLocks/>
          </p:cNvSpPr>
          <p:nvPr/>
        </p:nvSpPr>
        <p:spPr>
          <a:xfrm>
            <a:off x="5930349" y="6076681"/>
            <a:ext cx="1098342"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chemeClr val="tx1"/>
                </a:solidFill>
              </a:rPr>
              <a:t>E = 101</a:t>
            </a:r>
          </a:p>
        </p:txBody>
      </p:sp>
      <p:sp>
        <p:nvSpPr>
          <p:cNvPr id="15" name="Text Placeholder 2">
            <a:extLst>
              <a:ext uri="{FF2B5EF4-FFF2-40B4-BE49-F238E27FC236}">
                <a16:creationId xmlns:a16="http://schemas.microsoft.com/office/drawing/2014/main" id="{2B0A4468-6091-4E39-8724-A0645154DA15}"/>
              </a:ext>
            </a:extLst>
          </p:cNvPr>
          <p:cNvSpPr txBox="1">
            <a:spLocks/>
          </p:cNvSpPr>
          <p:nvPr/>
        </p:nvSpPr>
        <p:spPr>
          <a:xfrm>
            <a:off x="7479593" y="6023672"/>
            <a:ext cx="1098342"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chemeClr val="tx1"/>
                </a:solidFill>
              </a:rPr>
              <a:t>M = 110</a:t>
            </a:r>
          </a:p>
        </p:txBody>
      </p:sp>
      <p:sp>
        <p:nvSpPr>
          <p:cNvPr id="16" name="Text Placeholder 2">
            <a:extLst>
              <a:ext uri="{FF2B5EF4-FFF2-40B4-BE49-F238E27FC236}">
                <a16:creationId xmlns:a16="http://schemas.microsoft.com/office/drawing/2014/main" id="{868951A0-19B7-408B-855C-87A5606DC73E}"/>
              </a:ext>
            </a:extLst>
          </p:cNvPr>
          <p:cNvSpPr txBox="1">
            <a:spLocks/>
          </p:cNvSpPr>
          <p:nvPr/>
        </p:nvSpPr>
        <p:spPr>
          <a:xfrm>
            <a:off x="9241173" y="6010419"/>
            <a:ext cx="935867"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chemeClr val="tx1"/>
                </a:solidFill>
              </a:rPr>
              <a:t>I = 111</a:t>
            </a:r>
          </a:p>
        </p:txBody>
      </p:sp>
    </p:spTree>
    <p:extLst>
      <p:ext uri="{BB962C8B-B14F-4D97-AF65-F5344CB8AC3E}">
        <p14:creationId xmlns:p14="http://schemas.microsoft.com/office/powerpoint/2010/main" val="413581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DD40-EC16-4168-8883-35A2F9DECC7D}"/>
              </a:ext>
            </a:extLst>
          </p:cNvPr>
          <p:cNvSpPr>
            <a:spLocks noGrp="1"/>
          </p:cNvSpPr>
          <p:nvPr>
            <p:ph type="title"/>
          </p:nvPr>
        </p:nvSpPr>
        <p:spPr>
          <a:xfrm>
            <a:off x="2769705" y="0"/>
            <a:ext cx="8178315" cy="1381005"/>
          </a:xfrm>
        </p:spPr>
        <p:txBody>
          <a:bodyPr>
            <a:normAutofit/>
          </a:bodyPr>
          <a:lstStyle/>
          <a:p>
            <a:r>
              <a:rPr lang="en-IN" sz="3200" dirty="0">
                <a:solidFill>
                  <a:schemeClr val="tx1"/>
                </a:solidFill>
              </a:rPr>
              <a:t>With this we can assign codes to each Alphabet</a:t>
            </a:r>
          </a:p>
        </p:txBody>
      </p:sp>
      <p:graphicFrame>
        <p:nvGraphicFramePr>
          <p:cNvPr id="4" name="Table 4">
            <a:extLst>
              <a:ext uri="{FF2B5EF4-FFF2-40B4-BE49-F238E27FC236}">
                <a16:creationId xmlns:a16="http://schemas.microsoft.com/office/drawing/2014/main" id="{242EB425-D0B2-4292-AB0F-95F4B0D56DAF}"/>
              </a:ext>
            </a:extLst>
          </p:cNvPr>
          <p:cNvGraphicFramePr>
            <a:graphicFrameLocks noGrp="1"/>
          </p:cNvGraphicFramePr>
          <p:nvPr>
            <p:extLst>
              <p:ext uri="{D42A27DB-BD31-4B8C-83A1-F6EECF244321}">
                <p14:modId xmlns:p14="http://schemas.microsoft.com/office/powerpoint/2010/main" val="1551379225"/>
              </p:ext>
            </p:extLst>
          </p:nvPr>
        </p:nvGraphicFramePr>
        <p:xfrm>
          <a:off x="2575339" y="213106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6790627"/>
                    </a:ext>
                  </a:extLst>
                </a:gridCol>
                <a:gridCol w="4064000">
                  <a:extLst>
                    <a:ext uri="{9D8B030D-6E8A-4147-A177-3AD203B41FA5}">
                      <a16:colId xmlns:a16="http://schemas.microsoft.com/office/drawing/2014/main" val="2976095279"/>
                    </a:ext>
                  </a:extLst>
                </a:gridCol>
              </a:tblGrid>
              <a:tr h="370840">
                <a:tc>
                  <a:txBody>
                    <a:bodyPr/>
                    <a:lstStyle/>
                    <a:p>
                      <a:r>
                        <a:rPr lang="en-IN" dirty="0"/>
                        <a:t>                   Alphabet</a:t>
                      </a:r>
                    </a:p>
                  </a:txBody>
                  <a:tcPr/>
                </a:tc>
                <a:tc>
                  <a:txBody>
                    <a:bodyPr/>
                    <a:lstStyle/>
                    <a:p>
                      <a:r>
                        <a:rPr lang="en-IN" dirty="0"/>
                        <a:t>                   Code</a:t>
                      </a:r>
                    </a:p>
                  </a:txBody>
                  <a:tcPr/>
                </a:tc>
                <a:extLst>
                  <a:ext uri="{0D108BD9-81ED-4DB2-BD59-A6C34878D82A}">
                    <a16:rowId xmlns:a16="http://schemas.microsoft.com/office/drawing/2014/main" val="3920565973"/>
                  </a:ext>
                </a:extLst>
              </a:tr>
              <a:tr h="370840">
                <a:tc>
                  <a:txBody>
                    <a:bodyPr/>
                    <a:lstStyle/>
                    <a:p>
                      <a:r>
                        <a:rPr lang="en-IN" dirty="0"/>
                        <a:t>                        D</a:t>
                      </a:r>
                    </a:p>
                  </a:txBody>
                  <a:tcPr/>
                </a:tc>
                <a:tc>
                  <a:txBody>
                    <a:bodyPr/>
                    <a:lstStyle/>
                    <a:p>
                      <a:r>
                        <a:rPr lang="en-IN" dirty="0"/>
                        <a:t>                    00</a:t>
                      </a:r>
                    </a:p>
                  </a:txBody>
                  <a:tcPr/>
                </a:tc>
                <a:extLst>
                  <a:ext uri="{0D108BD9-81ED-4DB2-BD59-A6C34878D82A}">
                    <a16:rowId xmlns:a16="http://schemas.microsoft.com/office/drawing/2014/main" val="2682261207"/>
                  </a:ext>
                </a:extLst>
              </a:tr>
              <a:tr h="370840">
                <a:tc>
                  <a:txBody>
                    <a:bodyPr/>
                    <a:lstStyle/>
                    <a:p>
                      <a:r>
                        <a:rPr lang="en-IN" dirty="0"/>
                        <a:t>                        C</a:t>
                      </a:r>
                    </a:p>
                  </a:txBody>
                  <a:tcPr/>
                </a:tc>
                <a:tc>
                  <a:txBody>
                    <a:bodyPr/>
                    <a:lstStyle/>
                    <a:p>
                      <a:r>
                        <a:rPr lang="en-IN" dirty="0"/>
                        <a:t>                    100</a:t>
                      </a:r>
                    </a:p>
                  </a:txBody>
                  <a:tcPr/>
                </a:tc>
                <a:extLst>
                  <a:ext uri="{0D108BD9-81ED-4DB2-BD59-A6C34878D82A}">
                    <a16:rowId xmlns:a16="http://schemas.microsoft.com/office/drawing/2014/main" val="3003783613"/>
                  </a:ext>
                </a:extLst>
              </a:tr>
              <a:tr h="370840">
                <a:tc>
                  <a:txBody>
                    <a:bodyPr/>
                    <a:lstStyle/>
                    <a:p>
                      <a:r>
                        <a:rPr lang="en-IN" dirty="0"/>
                        <a:t>                        O</a:t>
                      </a:r>
                    </a:p>
                  </a:txBody>
                  <a:tcPr/>
                </a:tc>
                <a:tc>
                  <a:txBody>
                    <a:bodyPr/>
                    <a:lstStyle/>
                    <a:p>
                      <a:r>
                        <a:rPr lang="en-IN" dirty="0"/>
                        <a:t>                    01</a:t>
                      </a:r>
                    </a:p>
                  </a:txBody>
                  <a:tcPr/>
                </a:tc>
                <a:extLst>
                  <a:ext uri="{0D108BD9-81ED-4DB2-BD59-A6C34878D82A}">
                    <a16:rowId xmlns:a16="http://schemas.microsoft.com/office/drawing/2014/main" val="3249505208"/>
                  </a:ext>
                </a:extLst>
              </a:tr>
              <a:tr h="370840">
                <a:tc>
                  <a:txBody>
                    <a:bodyPr/>
                    <a:lstStyle/>
                    <a:p>
                      <a:r>
                        <a:rPr lang="en-IN" dirty="0"/>
                        <a:t>                         E</a:t>
                      </a:r>
                    </a:p>
                  </a:txBody>
                  <a:tcPr/>
                </a:tc>
                <a:tc>
                  <a:txBody>
                    <a:bodyPr/>
                    <a:lstStyle/>
                    <a:p>
                      <a:r>
                        <a:rPr lang="en-IN" dirty="0"/>
                        <a:t>                    101</a:t>
                      </a:r>
                    </a:p>
                  </a:txBody>
                  <a:tcPr/>
                </a:tc>
                <a:extLst>
                  <a:ext uri="{0D108BD9-81ED-4DB2-BD59-A6C34878D82A}">
                    <a16:rowId xmlns:a16="http://schemas.microsoft.com/office/drawing/2014/main" val="3508655246"/>
                  </a:ext>
                </a:extLst>
              </a:tr>
              <a:tr h="370840">
                <a:tc>
                  <a:txBody>
                    <a:bodyPr/>
                    <a:lstStyle/>
                    <a:p>
                      <a:r>
                        <a:rPr lang="en-IN" dirty="0"/>
                        <a:t>                         M</a:t>
                      </a:r>
                    </a:p>
                  </a:txBody>
                  <a:tcPr/>
                </a:tc>
                <a:tc>
                  <a:txBody>
                    <a:bodyPr/>
                    <a:lstStyle/>
                    <a:p>
                      <a:r>
                        <a:rPr lang="en-IN" dirty="0"/>
                        <a:t>                    110</a:t>
                      </a:r>
                    </a:p>
                  </a:txBody>
                  <a:tcPr/>
                </a:tc>
                <a:extLst>
                  <a:ext uri="{0D108BD9-81ED-4DB2-BD59-A6C34878D82A}">
                    <a16:rowId xmlns:a16="http://schemas.microsoft.com/office/drawing/2014/main" val="2717604669"/>
                  </a:ext>
                </a:extLst>
              </a:tr>
              <a:tr h="370840">
                <a:tc>
                  <a:txBody>
                    <a:bodyPr/>
                    <a:lstStyle/>
                    <a:p>
                      <a:r>
                        <a:rPr lang="en-IN" dirty="0"/>
                        <a:t>                         I</a:t>
                      </a:r>
                    </a:p>
                  </a:txBody>
                  <a:tcPr/>
                </a:tc>
                <a:tc>
                  <a:txBody>
                    <a:bodyPr/>
                    <a:lstStyle/>
                    <a:p>
                      <a:r>
                        <a:rPr lang="en-IN" dirty="0"/>
                        <a:t>                    111</a:t>
                      </a:r>
                    </a:p>
                  </a:txBody>
                  <a:tcPr/>
                </a:tc>
                <a:extLst>
                  <a:ext uri="{0D108BD9-81ED-4DB2-BD59-A6C34878D82A}">
                    <a16:rowId xmlns:a16="http://schemas.microsoft.com/office/drawing/2014/main" val="3003239480"/>
                  </a:ext>
                </a:extLst>
              </a:tr>
            </a:tbl>
          </a:graphicData>
        </a:graphic>
      </p:graphicFrame>
      <p:sp>
        <p:nvSpPr>
          <p:cNvPr id="5" name="Text Placeholder 2">
            <a:extLst>
              <a:ext uri="{FF2B5EF4-FFF2-40B4-BE49-F238E27FC236}">
                <a16:creationId xmlns:a16="http://schemas.microsoft.com/office/drawing/2014/main" id="{0693204F-68DD-4154-B9B4-A0393FB1F7E7}"/>
              </a:ext>
            </a:extLst>
          </p:cNvPr>
          <p:cNvSpPr txBox="1">
            <a:spLocks/>
          </p:cNvSpPr>
          <p:nvPr/>
        </p:nvSpPr>
        <p:spPr>
          <a:xfrm>
            <a:off x="4108174" y="5126091"/>
            <a:ext cx="4704522" cy="70180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IN" dirty="0">
                <a:solidFill>
                  <a:srgbClr val="FF0000"/>
                </a:solidFill>
              </a:rPr>
              <a:t>DCODEMOI = 00100010010111001111</a:t>
            </a:r>
          </a:p>
        </p:txBody>
      </p:sp>
      <p:sp>
        <p:nvSpPr>
          <p:cNvPr id="6" name="Title 1">
            <a:extLst>
              <a:ext uri="{FF2B5EF4-FFF2-40B4-BE49-F238E27FC236}">
                <a16:creationId xmlns:a16="http://schemas.microsoft.com/office/drawing/2014/main" id="{108F452B-9BF1-4998-B45A-D62DE600D77D}"/>
              </a:ext>
            </a:extLst>
          </p:cNvPr>
          <p:cNvSpPr txBox="1">
            <a:spLocks/>
          </p:cNvSpPr>
          <p:nvPr/>
        </p:nvSpPr>
        <p:spPr>
          <a:xfrm>
            <a:off x="3385069" y="5669102"/>
            <a:ext cx="8178315" cy="86060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800" b="0" kern="1200" cap="none">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tx1"/>
                </a:solidFill>
              </a:rPr>
              <a:t>Here is Huffman code generated for Input.</a:t>
            </a:r>
          </a:p>
        </p:txBody>
      </p:sp>
    </p:spTree>
    <p:extLst>
      <p:ext uri="{BB962C8B-B14F-4D97-AF65-F5344CB8AC3E}">
        <p14:creationId xmlns:p14="http://schemas.microsoft.com/office/powerpoint/2010/main" val="348003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9C91-A683-448F-8113-24139BA29029}"/>
              </a:ext>
            </a:extLst>
          </p:cNvPr>
          <p:cNvSpPr>
            <a:spLocks noGrp="1"/>
          </p:cNvSpPr>
          <p:nvPr>
            <p:ph type="title"/>
          </p:nvPr>
        </p:nvSpPr>
        <p:spPr>
          <a:xfrm>
            <a:off x="5274365" y="624110"/>
            <a:ext cx="6230247" cy="1280890"/>
          </a:xfrm>
        </p:spPr>
        <p:txBody>
          <a:bodyPr/>
          <a:lstStyle/>
          <a:p>
            <a:r>
              <a:rPr lang="en-IN"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9A8D6733-1FE9-4222-B114-CB97E4C8EB14}"/>
              </a:ext>
            </a:extLst>
          </p:cNvPr>
          <p:cNvSpPr>
            <a:spLocks noGrp="1"/>
          </p:cNvSpPr>
          <p:nvPr>
            <p:ph idx="1"/>
          </p:nvPr>
        </p:nvSpPr>
        <p:spPr>
          <a:xfrm>
            <a:off x="2968488" y="1905000"/>
            <a:ext cx="8536124" cy="4006222"/>
          </a:xfrm>
        </p:spPr>
        <p:txBody>
          <a:bodyPr>
            <a:normAutofit/>
          </a:bodyPr>
          <a:lstStyle/>
          <a:p>
            <a:r>
              <a:rPr lang="en-IN" sz="2400" dirty="0">
                <a:latin typeface="Times New Roman" panose="02020603050405020304" pitchFamily="18" charset="0"/>
                <a:cs typeface="Times New Roman" panose="02020603050405020304" pitchFamily="18" charset="0"/>
              </a:rPr>
              <a:t>  Introduction </a:t>
            </a:r>
          </a:p>
          <a:p>
            <a:r>
              <a:rPr lang="en-IN" sz="2400" dirty="0">
                <a:latin typeface="Times New Roman" panose="02020603050405020304" pitchFamily="18" charset="0"/>
                <a:cs typeface="Times New Roman" panose="02020603050405020304" pitchFamily="18" charset="0"/>
              </a:rPr>
              <a:t>  Motivation</a:t>
            </a:r>
          </a:p>
          <a:p>
            <a:r>
              <a:rPr lang="en-IN" sz="2400" dirty="0">
                <a:latin typeface="Times New Roman" panose="02020603050405020304" pitchFamily="18" charset="0"/>
                <a:cs typeface="Times New Roman" panose="02020603050405020304" pitchFamily="18" charset="0"/>
              </a:rPr>
              <a:t>  Problem Statement </a:t>
            </a:r>
          </a:p>
          <a:p>
            <a:r>
              <a:rPr lang="en-IN" sz="2400" dirty="0">
                <a:latin typeface="Times New Roman" panose="02020603050405020304" pitchFamily="18" charset="0"/>
                <a:cs typeface="Times New Roman" panose="02020603050405020304" pitchFamily="18" charset="0"/>
              </a:rPr>
              <a:t>  Scope </a:t>
            </a:r>
          </a:p>
          <a:p>
            <a:r>
              <a:rPr lang="en-IN" sz="2400" dirty="0">
                <a:latin typeface="Times New Roman" panose="02020603050405020304" pitchFamily="18" charset="0"/>
                <a:cs typeface="Times New Roman" panose="02020603050405020304" pitchFamily="18" charset="0"/>
              </a:rPr>
              <a:t>  Literature Survey</a:t>
            </a:r>
          </a:p>
          <a:p>
            <a:r>
              <a:rPr lang="en-IN" sz="2400" dirty="0">
                <a:latin typeface="Times New Roman" panose="02020603050405020304" pitchFamily="18" charset="0"/>
                <a:cs typeface="Times New Roman" panose="02020603050405020304" pitchFamily="18" charset="0"/>
              </a:rPr>
              <a:t>  Algorithms</a:t>
            </a:r>
          </a:p>
          <a:p>
            <a:r>
              <a:rPr lang="en-IN" sz="2400" dirty="0">
                <a:latin typeface="Times New Roman" panose="02020603050405020304" pitchFamily="18" charset="0"/>
                <a:cs typeface="Times New Roman" panose="02020603050405020304" pitchFamily="18" charset="0"/>
              </a:rPr>
              <a:t>  Results</a:t>
            </a:r>
          </a:p>
          <a:p>
            <a:r>
              <a:rPr lang="en-IN" sz="24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964339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47F8-2D0A-4F8E-B156-DE3D9A175D7F}"/>
              </a:ext>
            </a:extLst>
          </p:cNvPr>
          <p:cNvSpPr>
            <a:spLocks noGrp="1"/>
          </p:cNvSpPr>
          <p:nvPr>
            <p:ph type="title"/>
          </p:nvPr>
        </p:nvSpPr>
        <p:spPr>
          <a:xfrm>
            <a:off x="2670981" y="2108354"/>
            <a:ext cx="8911687" cy="555333"/>
          </a:xfrm>
        </p:spPr>
        <p:txBody>
          <a:bodyPr>
            <a:normAutofit/>
          </a:bodyPr>
          <a:lstStyle/>
          <a:p>
            <a:r>
              <a:rPr lang="en-IN" sz="2000" dirty="0"/>
              <a:t>Disadvantages</a:t>
            </a:r>
          </a:p>
        </p:txBody>
      </p:sp>
      <p:sp>
        <p:nvSpPr>
          <p:cNvPr id="4" name="Content Placeholder 3">
            <a:extLst>
              <a:ext uri="{FF2B5EF4-FFF2-40B4-BE49-F238E27FC236}">
                <a16:creationId xmlns:a16="http://schemas.microsoft.com/office/drawing/2014/main" id="{601B5A2D-C8BD-4960-95FF-AAE1F4C01BF8}"/>
              </a:ext>
            </a:extLst>
          </p:cNvPr>
          <p:cNvSpPr>
            <a:spLocks noGrp="1"/>
          </p:cNvSpPr>
          <p:nvPr>
            <p:ph idx="1"/>
          </p:nvPr>
        </p:nvSpPr>
        <p:spPr>
          <a:xfrm>
            <a:off x="2592925" y="1179443"/>
            <a:ext cx="8915400" cy="928911"/>
          </a:xfrm>
        </p:spPr>
        <p:txBody>
          <a:bodyPr/>
          <a:lstStyle/>
          <a:p>
            <a:r>
              <a:rPr lang="en-IN" dirty="0"/>
              <a:t>Binary codes saves a lot of memory space.</a:t>
            </a:r>
          </a:p>
          <a:p>
            <a:r>
              <a:rPr lang="en-US" b="0" i="0" dirty="0">
                <a:solidFill>
                  <a:schemeClr val="tx1">
                    <a:lumMod val="65000"/>
                    <a:lumOff val="35000"/>
                  </a:schemeClr>
                </a:solidFill>
                <a:effectLst/>
              </a:rPr>
              <a:t>The binary codes generated are prefix-free.</a:t>
            </a:r>
          </a:p>
          <a:p>
            <a:endParaRPr lang="en-IN" dirty="0"/>
          </a:p>
        </p:txBody>
      </p:sp>
      <p:sp>
        <p:nvSpPr>
          <p:cNvPr id="5" name="Title 1">
            <a:extLst>
              <a:ext uri="{FF2B5EF4-FFF2-40B4-BE49-F238E27FC236}">
                <a16:creationId xmlns:a16="http://schemas.microsoft.com/office/drawing/2014/main" id="{05133BE1-EC52-4491-99BD-0A0573730B69}"/>
              </a:ext>
            </a:extLst>
          </p:cNvPr>
          <p:cNvSpPr txBox="1">
            <a:spLocks/>
          </p:cNvSpPr>
          <p:nvPr/>
        </p:nvSpPr>
        <p:spPr>
          <a:xfrm>
            <a:off x="2745325" y="776510"/>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Advantages</a:t>
            </a:r>
          </a:p>
        </p:txBody>
      </p:sp>
      <p:sp>
        <p:nvSpPr>
          <p:cNvPr id="6" name="Content Placeholder 3">
            <a:extLst>
              <a:ext uri="{FF2B5EF4-FFF2-40B4-BE49-F238E27FC236}">
                <a16:creationId xmlns:a16="http://schemas.microsoft.com/office/drawing/2014/main" id="{E591542A-76BC-4D83-B3DE-8FC8F0685BD4}"/>
              </a:ext>
            </a:extLst>
          </p:cNvPr>
          <p:cNvSpPr txBox="1">
            <a:spLocks/>
          </p:cNvSpPr>
          <p:nvPr/>
        </p:nvSpPr>
        <p:spPr>
          <a:xfrm>
            <a:off x="2592925" y="2511287"/>
            <a:ext cx="8915400" cy="14179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Less compression ratio than lossy methods.</a:t>
            </a:r>
          </a:p>
          <a:p>
            <a:r>
              <a:rPr lang="en-US" dirty="0">
                <a:solidFill>
                  <a:schemeClr val="tx1">
                    <a:lumMod val="65000"/>
                    <a:lumOff val="35000"/>
                  </a:schemeClr>
                </a:solidFill>
              </a:rPr>
              <a:t>Relatively slower than other.</a:t>
            </a:r>
          </a:p>
          <a:p>
            <a:r>
              <a:rPr lang="en-US" dirty="0">
                <a:solidFill>
                  <a:schemeClr val="tx1">
                    <a:lumMod val="65000"/>
                    <a:lumOff val="35000"/>
                  </a:schemeClr>
                </a:solidFill>
              </a:rPr>
              <a:t>Difficult while decoding if data is corrupt</a:t>
            </a:r>
          </a:p>
          <a:p>
            <a:endParaRPr lang="en-IN" dirty="0"/>
          </a:p>
        </p:txBody>
      </p:sp>
      <p:sp>
        <p:nvSpPr>
          <p:cNvPr id="7" name="Content Placeholder 3">
            <a:extLst>
              <a:ext uri="{FF2B5EF4-FFF2-40B4-BE49-F238E27FC236}">
                <a16:creationId xmlns:a16="http://schemas.microsoft.com/office/drawing/2014/main" id="{4B5F41DE-04C2-4C4E-ABC9-D2E5896AF988}"/>
              </a:ext>
            </a:extLst>
          </p:cNvPr>
          <p:cNvSpPr txBox="1">
            <a:spLocks/>
          </p:cNvSpPr>
          <p:nvPr/>
        </p:nvSpPr>
        <p:spPr>
          <a:xfrm>
            <a:off x="2667268" y="4484603"/>
            <a:ext cx="8915400" cy="928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Widely used in formats like GZIP, PKZIP (WinZip) and BZIP2.</a:t>
            </a:r>
          </a:p>
          <a:p>
            <a:r>
              <a:rPr lang="en-US" dirty="0">
                <a:solidFill>
                  <a:schemeClr val="tx1">
                    <a:lumMod val="65000"/>
                    <a:lumOff val="35000"/>
                  </a:schemeClr>
                </a:solidFill>
              </a:rPr>
              <a:t>Multimedia codes like JPEG, PNG and mp3 uses Huffman encoding</a:t>
            </a:r>
          </a:p>
          <a:p>
            <a:endParaRPr lang="en-IN" dirty="0"/>
          </a:p>
        </p:txBody>
      </p:sp>
      <p:sp>
        <p:nvSpPr>
          <p:cNvPr id="8" name="Title 1">
            <a:extLst>
              <a:ext uri="{FF2B5EF4-FFF2-40B4-BE49-F238E27FC236}">
                <a16:creationId xmlns:a16="http://schemas.microsoft.com/office/drawing/2014/main" id="{33BD73F2-D29E-47DA-A866-26E9A7AE2862}"/>
              </a:ext>
            </a:extLst>
          </p:cNvPr>
          <p:cNvSpPr txBox="1">
            <a:spLocks/>
          </p:cNvSpPr>
          <p:nvPr/>
        </p:nvSpPr>
        <p:spPr>
          <a:xfrm>
            <a:off x="2592925" y="3929270"/>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Applications</a:t>
            </a:r>
          </a:p>
        </p:txBody>
      </p:sp>
    </p:spTree>
    <p:extLst>
      <p:ext uri="{BB962C8B-B14F-4D97-AF65-F5344CB8AC3E}">
        <p14:creationId xmlns:p14="http://schemas.microsoft.com/office/powerpoint/2010/main" val="538014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AD52-B036-432B-A13A-F5D8E9C6EB91}"/>
              </a:ext>
            </a:extLst>
          </p:cNvPr>
          <p:cNvSpPr>
            <a:spLocks noGrp="1"/>
          </p:cNvSpPr>
          <p:nvPr>
            <p:ph type="title"/>
          </p:nvPr>
        </p:nvSpPr>
        <p:spPr/>
        <p:txBody>
          <a:bodyPr/>
          <a:lstStyle/>
          <a:p>
            <a:r>
              <a:rPr lang="en-IN" dirty="0"/>
              <a:t>Run-Length Encoding (RLE)</a:t>
            </a:r>
          </a:p>
        </p:txBody>
      </p:sp>
      <p:sp>
        <p:nvSpPr>
          <p:cNvPr id="3" name="Content Placeholder 2">
            <a:extLst>
              <a:ext uri="{FF2B5EF4-FFF2-40B4-BE49-F238E27FC236}">
                <a16:creationId xmlns:a16="http://schemas.microsoft.com/office/drawing/2014/main" id="{72BC3909-7EB9-48FF-AE3C-DE9832558F37}"/>
              </a:ext>
            </a:extLst>
          </p:cNvPr>
          <p:cNvSpPr>
            <a:spLocks noGrp="1"/>
          </p:cNvSpPr>
          <p:nvPr>
            <p:ph idx="1"/>
          </p:nvPr>
        </p:nvSpPr>
        <p:spPr>
          <a:xfrm>
            <a:off x="2589212" y="1630017"/>
            <a:ext cx="8915400" cy="874643"/>
          </a:xfrm>
        </p:spPr>
        <p:txBody>
          <a:bodyPr/>
          <a:lstStyle/>
          <a:p>
            <a:r>
              <a:rPr lang="en-US" dirty="0"/>
              <a:t>Run-Length-Encoding is very easy data compression method in which data runs are stored instead of in the initial run as single data and number.</a:t>
            </a:r>
          </a:p>
          <a:p>
            <a:endParaRPr lang="en-IN" dirty="0"/>
          </a:p>
        </p:txBody>
      </p:sp>
      <p:pic>
        <p:nvPicPr>
          <p:cNvPr id="5" name="Picture 4">
            <a:extLst>
              <a:ext uri="{FF2B5EF4-FFF2-40B4-BE49-F238E27FC236}">
                <a16:creationId xmlns:a16="http://schemas.microsoft.com/office/drawing/2014/main" id="{F3903FE4-162E-46CC-85AC-8EE516073721}"/>
              </a:ext>
            </a:extLst>
          </p:cNvPr>
          <p:cNvPicPr>
            <a:picLocks noChangeAspect="1"/>
          </p:cNvPicPr>
          <p:nvPr/>
        </p:nvPicPr>
        <p:blipFill>
          <a:blip r:embed="rId2"/>
          <a:stretch>
            <a:fillRect/>
          </a:stretch>
        </p:blipFill>
        <p:spPr>
          <a:xfrm>
            <a:off x="1796084" y="2603430"/>
            <a:ext cx="9315450" cy="4010025"/>
          </a:xfrm>
          <a:prstGeom prst="rect">
            <a:avLst/>
          </a:prstGeom>
        </p:spPr>
      </p:pic>
    </p:spTree>
    <p:extLst>
      <p:ext uri="{BB962C8B-B14F-4D97-AF65-F5344CB8AC3E}">
        <p14:creationId xmlns:p14="http://schemas.microsoft.com/office/powerpoint/2010/main" val="242526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5CB5-F800-4D22-A21E-A995C3C3C1BB}"/>
              </a:ext>
            </a:extLst>
          </p:cNvPr>
          <p:cNvSpPr>
            <a:spLocks noGrp="1"/>
          </p:cNvSpPr>
          <p:nvPr>
            <p:ph type="title"/>
          </p:nvPr>
        </p:nvSpPr>
        <p:spPr>
          <a:xfrm>
            <a:off x="2592925" y="624110"/>
            <a:ext cx="8911687" cy="767368"/>
          </a:xfrm>
        </p:spPr>
        <p:txBody>
          <a:bodyPr/>
          <a:lstStyle/>
          <a:p>
            <a:r>
              <a:rPr lang="en-IN" dirty="0"/>
              <a:t>Algorithm</a:t>
            </a:r>
          </a:p>
        </p:txBody>
      </p:sp>
      <p:sp>
        <p:nvSpPr>
          <p:cNvPr id="3" name="Content Placeholder 2">
            <a:extLst>
              <a:ext uri="{FF2B5EF4-FFF2-40B4-BE49-F238E27FC236}">
                <a16:creationId xmlns:a16="http://schemas.microsoft.com/office/drawing/2014/main" id="{1F14F2F4-E50B-46E2-9B15-BF54C359ECB7}"/>
              </a:ext>
            </a:extLst>
          </p:cNvPr>
          <p:cNvSpPr>
            <a:spLocks noGrp="1"/>
          </p:cNvSpPr>
          <p:nvPr>
            <p:ph idx="1"/>
          </p:nvPr>
        </p:nvSpPr>
        <p:spPr>
          <a:xfrm>
            <a:off x="2589212" y="1391478"/>
            <a:ext cx="8915400" cy="4426226"/>
          </a:xfrm>
        </p:spPr>
        <p:txBody>
          <a:bodyPr/>
          <a:lstStyle/>
          <a:p>
            <a:endParaRPr lang="en-IN" dirty="0"/>
          </a:p>
          <a:p>
            <a:r>
              <a:rPr lang="en-IN" sz="2400" dirty="0"/>
              <a:t>1. Take String as Input</a:t>
            </a:r>
          </a:p>
          <a:p>
            <a:endParaRPr lang="en-IN" sz="2400" dirty="0"/>
          </a:p>
          <a:p>
            <a:r>
              <a:rPr lang="en-IN" sz="2400" dirty="0"/>
              <a:t>2. </a:t>
            </a:r>
            <a:r>
              <a:rPr lang="en-US" sz="2400" dirty="0"/>
              <a:t>In the input string count how much times an element occurs.</a:t>
            </a:r>
          </a:p>
          <a:p>
            <a:endParaRPr lang="en-US" sz="2400" dirty="0"/>
          </a:p>
          <a:p>
            <a:r>
              <a:rPr lang="en-US" sz="2400" dirty="0"/>
              <a:t>3. It is used to encrypt the frequency of the variable.</a:t>
            </a:r>
          </a:p>
          <a:p>
            <a:endParaRPr lang="en-US" sz="2400" dirty="0"/>
          </a:p>
          <a:p>
            <a:r>
              <a:rPr lang="en-US" sz="2400" dirty="0"/>
              <a:t>4. Return strings as an encoding output.</a:t>
            </a:r>
          </a:p>
          <a:p>
            <a:endParaRPr lang="en-IN" dirty="0"/>
          </a:p>
        </p:txBody>
      </p:sp>
    </p:spTree>
    <p:extLst>
      <p:ext uri="{BB962C8B-B14F-4D97-AF65-F5344CB8AC3E}">
        <p14:creationId xmlns:p14="http://schemas.microsoft.com/office/powerpoint/2010/main" val="301792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47F8-2D0A-4F8E-B156-DE3D9A175D7F}"/>
              </a:ext>
            </a:extLst>
          </p:cNvPr>
          <p:cNvSpPr>
            <a:spLocks noGrp="1"/>
          </p:cNvSpPr>
          <p:nvPr>
            <p:ph type="title"/>
          </p:nvPr>
        </p:nvSpPr>
        <p:spPr>
          <a:xfrm>
            <a:off x="2670981" y="2108354"/>
            <a:ext cx="8911687" cy="555333"/>
          </a:xfrm>
        </p:spPr>
        <p:txBody>
          <a:bodyPr>
            <a:normAutofit/>
          </a:bodyPr>
          <a:lstStyle/>
          <a:p>
            <a:r>
              <a:rPr lang="en-IN" sz="2000" dirty="0"/>
              <a:t>Disadvantages</a:t>
            </a:r>
          </a:p>
        </p:txBody>
      </p:sp>
      <p:sp>
        <p:nvSpPr>
          <p:cNvPr id="4" name="Content Placeholder 3">
            <a:extLst>
              <a:ext uri="{FF2B5EF4-FFF2-40B4-BE49-F238E27FC236}">
                <a16:creationId xmlns:a16="http://schemas.microsoft.com/office/drawing/2014/main" id="{601B5A2D-C8BD-4960-95FF-AAE1F4C01BF8}"/>
              </a:ext>
            </a:extLst>
          </p:cNvPr>
          <p:cNvSpPr>
            <a:spLocks noGrp="1"/>
          </p:cNvSpPr>
          <p:nvPr>
            <p:ph idx="1"/>
          </p:nvPr>
        </p:nvSpPr>
        <p:spPr>
          <a:xfrm>
            <a:off x="2589212" y="898778"/>
            <a:ext cx="8915400" cy="928911"/>
          </a:xfrm>
        </p:spPr>
        <p:txBody>
          <a:bodyPr/>
          <a:lstStyle/>
          <a:p>
            <a:endParaRPr lang="en-IN" dirty="0"/>
          </a:p>
          <a:p>
            <a:r>
              <a:rPr lang="en-IN" dirty="0"/>
              <a:t>Easy to use and implement.</a:t>
            </a:r>
          </a:p>
          <a:p>
            <a:endParaRPr lang="en-IN" dirty="0"/>
          </a:p>
        </p:txBody>
      </p:sp>
      <p:sp>
        <p:nvSpPr>
          <p:cNvPr id="5" name="Title 1">
            <a:extLst>
              <a:ext uri="{FF2B5EF4-FFF2-40B4-BE49-F238E27FC236}">
                <a16:creationId xmlns:a16="http://schemas.microsoft.com/office/drawing/2014/main" id="{05133BE1-EC52-4491-99BD-0A0573730B69}"/>
              </a:ext>
            </a:extLst>
          </p:cNvPr>
          <p:cNvSpPr txBox="1">
            <a:spLocks/>
          </p:cNvSpPr>
          <p:nvPr/>
        </p:nvSpPr>
        <p:spPr>
          <a:xfrm>
            <a:off x="2670981" y="498843"/>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Advantages</a:t>
            </a:r>
          </a:p>
        </p:txBody>
      </p:sp>
      <p:sp>
        <p:nvSpPr>
          <p:cNvPr id="6" name="Content Placeholder 3">
            <a:extLst>
              <a:ext uri="{FF2B5EF4-FFF2-40B4-BE49-F238E27FC236}">
                <a16:creationId xmlns:a16="http://schemas.microsoft.com/office/drawing/2014/main" id="{E591542A-76BC-4D83-B3DE-8FC8F0685BD4}"/>
              </a:ext>
            </a:extLst>
          </p:cNvPr>
          <p:cNvSpPr txBox="1">
            <a:spLocks/>
          </p:cNvSpPr>
          <p:nvPr/>
        </p:nvSpPr>
        <p:spPr>
          <a:xfrm>
            <a:off x="2592925" y="2511287"/>
            <a:ext cx="8915400" cy="14179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RLE compression only benefits files with a lot of redundant data.</a:t>
            </a:r>
            <a:endParaRPr lang="en-IN" dirty="0"/>
          </a:p>
        </p:txBody>
      </p:sp>
      <p:sp>
        <p:nvSpPr>
          <p:cNvPr id="7" name="Content Placeholder 3">
            <a:extLst>
              <a:ext uri="{FF2B5EF4-FFF2-40B4-BE49-F238E27FC236}">
                <a16:creationId xmlns:a16="http://schemas.microsoft.com/office/drawing/2014/main" id="{4B5F41DE-04C2-4C4E-ABC9-D2E5896AF988}"/>
              </a:ext>
            </a:extLst>
          </p:cNvPr>
          <p:cNvSpPr txBox="1">
            <a:spLocks/>
          </p:cNvSpPr>
          <p:nvPr/>
        </p:nvSpPr>
        <p:spPr>
          <a:xfrm>
            <a:off x="2667268" y="4484603"/>
            <a:ext cx="8915400" cy="1874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Typically RLE is used for </a:t>
            </a:r>
          </a:p>
          <a:p>
            <a:pPr lvl="1"/>
            <a:r>
              <a:rPr lang="en-US" sz="2000" dirty="0"/>
              <a:t>1. PDF files </a:t>
            </a:r>
          </a:p>
          <a:p>
            <a:pPr lvl="1"/>
            <a:r>
              <a:rPr lang="en-US" sz="2000" dirty="0"/>
              <a:t>2. TIFF file</a:t>
            </a:r>
            <a:endParaRPr lang="en-IN" sz="2000" dirty="0"/>
          </a:p>
        </p:txBody>
      </p:sp>
      <p:sp>
        <p:nvSpPr>
          <p:cNvPr id="8" name="Title 1">
            <a:extLst>
              <a:ext uri="{FF2B5EF4-FFF2-40B4-BE49-F238E27FC236}">
                <a16:creationId xmlns:a16="http://schemas.microsoft.com/office/drawing/2014/main" id="{33BD73F2-D29E-47DA-A866-26E9A7AE2862}"/>
              </a:ext>
            </a:extLst>
          </p:cNvPr>
          <p:cNvSpPr txBox="1">
            <a:spLocks/>
          </p:cNvSpPr>
          <p:nvPr/>
        </p:nvSpPr>
        <p:spPr>
          <a:xfrm>
            <a:off x="2592925" y="3929270"/>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Applications</a:t>
            </a:r>
          </a:p>
        </p:txBody>
      </p:sp>
    </p:spTree>
    <p:extLst>
      <p:ext uri="{BB962C8B-B14F-4D97-AF65-F5344CB8AC3E}">
        <p14:creationId xmlns:p14="http://schemas.microsoft.com/office/powerpoint/2010/main" val="8599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D3D0-BC82-49CB-AFDB-7F8A85586EA4}"/>
              </a:ext>
            </a:extLst>
          </p:cNvPr>
          <p:cNvSpPr>
            <a:spLocks noGrp="1"/>
          </p:cNvSpPr>
          <p:nvPr>
            <p:ph type="title"/>
          </p:nvPr>
        </p:nvSpPr>
        <p:spPr/>
        <p:txBody>
          <a:bodyPr/>
          <a:lstStyle/>
          <a:p>
            <a:r>
              <a:rPr lang="en-IN" dirty="0"/>
              <a:t>Arithmetic Encoding</a:t>
            </a:r>
          </a:p>
        </p:txBody>
      </p:sp>
      <p:sp>
        <p:nvSpPr>
          <p:cNvPr id="3" name="Content Placeholder 2">
            <a:extLst>
              <a:ext uri="{FF2B5EF4-FFF2-40B4-BE49-F238E27FC236}">
                <a16:creationId xmlns:a16="http://schemas.microsoft.com/office/drawing/2014/main" id="{7C809015-2B68-4490-9F22-7DE134B3F222}"/>
              </a:ext>
            </a:extLst>
          </p:cNvPr>
          <p:cNvSpPr>
            <a:spLocks noGrp="1"/>
          </p:cNvSpPr>
          <p:nvPr>
            <p:ph idx="1"/>
          </p:nvPr>
        </p:nvSpPr>
        <p:spPr>
          <a:xfrm>
            <a:off x="2589212" y="1540188"/>
            <a:ext cx="8915400" cy="5178663"/>
          </a:xfrm>
        </p:spPr>
        <p:txBody>
          <a:bodyPr/>
          <a:lstStyle/>
          <a:p>
            <a:r>
              <a:rPr lang="en-IN" dirty="0"/>
              <a:t>Encoding depending on probabilities</a:t>
            </a:r>
          </a:p>
          <a:p>
            <a:endParaRPr lang="en-IN" dirty="0"/>
          </a:p>
          <a:p>
            <a:r>
              <a:rPr lang="en-IN" dirty="0"/>
              <a:t>Higher Compression ratio than Huffman coding</a:t>
            </a:r>
          </a:p>
          <a:p>
            <a:endParaRPr lang="en-IN" dirty="0"/>
          </a:p>
          <a:p>
            <a:r>
              <a:rPr lang="en-IN" dirty="0"/>
              <a:t>Let’s see with simple example,</a:t>
            </a:r>
          </a:p>
          <a:p>
            <a:pPr lvl="1"/>
            <a:r>
              <a:rPr lang="en-IN" dirty="0"/>
              <a:t>Input = “ACD” , where probabilities are given as</a:t>
            </a:r>
          </a:p>
          <a:p>
            <a:pPr lvl="1"/>
            <a:endParaRPr lang="en-IN" dirty="0"/>
          </a:p>
          <a:p>
            <a:pPr lvl="1"/>
            <a:endParaRPr lang="en-IN" dirty="0"/>
          </a:p>
        </p:txBody>
      </p:sp>
      <p:graphicFrame>
        <p:nvGraphicFramePr>
          <p:cNvPr id="5" name="Table 5">
            <a:extLst>
              <a:ext uri="{FF2B5EF4-FFF2-40B4-BE49-F238E27FC236}">
                <a16:creationId xmlns:a16="http://schemas.microsoft.com/office/drawing/2014/main" id="{F8EBB4E0-0D09-4A6E-B275-3F5D05977388}"/>
              </a:ext>
            </a:extLst>
          </p:cNvPr>
          <p:cNvGraphicFramePr>
            <a:graphicFrameLocks noGrp="1"/>
          </p:cNvGraphicFramePr>
          <p:nvPr>
            <p:extLst>
              <p:ext uri="{D42A27DB-BD31-4B8C-83A1-F6EECF244321}">
                <p14:modId xmlns:p14="http://schemas.microsoft.com/office/powerpoint/2010/main" val="2942833569"/>
              </p:ext>
            </p:extLst>
          </p:nvPr>
        </p:nvGraphicFramePr>
        <p:xfrm>
          <a:off x="2191026" y="4019872"/>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8133540"/>
                    </a:ext>
                  </a:extLst>
                </a:gridCol>
                <a:gridCol w="4064000">
                  <a:extLst>
                    <a:ext uri="{9D8B030D-6E8A-4147-A177-3AD203B41FA5}">
                      <a16:colId xmlns:a16="http://schemas.microsoft.com/office/drawing/2014/main" val="1198267139"/>
                    </a:ext>
                  </a:extLst>
                </a:gridCol>
              </a:tblGrid>
              <a:tr h="370840">
                <a:tc>
                  <a:txBody>
                    <a:bodyPr/>
                    <a:lstStyle/>
                    <a:p>
                      <a:r>
                        <a:rPr lang="en-IN" dirty="0"/>
                        <a:t>            Alphabet</a:t>
                      </a:r>
                    </a:p>
                  </a:txBody>
                  <a:tcPr/>
                </a:tc>
                <a:tc>
                  <a:txBody>
                    <a:bodyPr/>
                    <a:lstStyle/>
                    <a:p>
                      <a:r>
                        <a:rPr lang="en-IN" dirty="0"/>
                        <a:t>          Probability</a:t>
                      </a:r>
                    </a:p>
                  </a:txBody>
                  <a:tcPr/>
                </a:tc>
                <a:extLst>
                  <a:ext uri="{0D108BD9-81ED-4DB2-BD59-A6C34878D82A}">
                    <a16:rowId xmlns:a16="http://schemas.microsoft.com/office/drawing/2014/main" val="811170254"/>
                  </a:ext>
                </a:extLst>
              </a:tr>
              <a:tr h="370840">
                <a:tc>
                  <a:txBody>
                    <a:bodyPr/>
                    <a:lstStyle/>
                    <a:p>
                      <a:r>
                        <a:rPr lang="en-IN" dirty="0"/>
                        <a:t>                A</a:t>
                      </a:r>
                    </a:p>
                  </a:txBody>
                  <a:tcPr/>
                </a:tc>
                <a:tc>
                  <a:txBody>
                    <a:bodyPr/>
                    <a:lstStyle/>
                    <a:p>
                      <a:r>
                        <a:rPr lang="en-IN" dirty="0"/>
                        <a:t>             0.4</a:t>
                      </a:r>
                    </a:p>
                  </a:txBody>
                  <a:tcPr/>
                </a:tc>
                <a:extLst>
                  <a:ext uri="{0D108BD9-81ED-4DB2-BD59-A6C34878D82A}">
                    <a16:rowId xmlns:a16="http://schemas.microsoft.com/office/drawing/2014/main" val="1826488304"/>
                  </a:ext>
                </a:extLst>
              </a:tr>
              <a:tr h="370840">
                <a:tc>
                  <a:txBody>
                    <a:bodyPr/>
                    <a:lstStyle/>
                    <a:p>
                      <a:r>
                        <a:rPr lang="en-IN" dirty="0"/>
                        <a:t>                B</a:t>
                      </a:r>
                    </a:p>
                  </a:txBody>
                  <a:tcPr/>
                </a:tc>
                <a:tc>
                  <a:txBody>
                    <a:bodyPr/>
                    <a:lstStyle/>
                    <a:p>
                      <a:r>
                        <a:rPr lang="en-IN" dirty="0"/>
                        <a:t>             0.3 </a:t>
                      </a:r>
                    </a:p>
                  </a:txBody>
                  <a:tcPr/>
                </a:tc>
                <a:extLst>
                  <a:ext uri="{0D108BD9-81ED-4DB2-BD59-A6C34878D82A}">
                    <a16:rowId xmlns:a16="http://schemas.microsoft.com/office/drawing/2014/main" val="3138142069"/>
                  </a:ext>
                </a:extLst>
              </a:tr>
              <a:tr h="370840">
                <a:tc>
                  <a:txBody>
                    <a:bodyPr/>
                    <a:lstStyle/>
                    <a:p>
                      <a:r>
                        <a:rPr lang="en-IN" dirty="0"/>
                        <a:t>                C</a:t>
                      </a:r>
                    </a:p>
                  </a:txBody>
                  <a:tcPr/>
                </a:tc>
                <a:tc>
                  <a:txBody>
                    <a:bodyPr/>
                    <a:lstStyle/>
                    <a:p>
                      <a:r>
                        <a:rPr lang="en-IN" dirty="0"/>
                        <a:t>             0.1</a:t>
                      </a:r>
                    </a:p>
                  </a:txBody>
                  <a:tcPr/>
                </a:tc>
                <a:extLst>
                  <a:ext uri="{0D108BD9-81ED-4DB2-BD59-A6C34878D82A}">
                    <a16:rowId xmlns:a16="http://schemas.microsoft.com/office/drawing/2014/main" val="210740218"/>
                  </a:ext>
                </a:extLst>
              </a:tr>
              <a:tr h="370840">
                <a:tc>
                  <a:txBody>
                    <a:bodyPr/>
                    <a:lstStyle/>
                    <a:p>
                      <a:r>
                        <a:rPr lang="en-IN" dirty="0"/>
                        <a:t>                D</a:t>
                      </a:r>
                    </a:p>
                  </a:txBody>
                  <a:tcPr/>
                </a:tc>
                <a:tc>
                  <a:txBody>
                    <a:bodyPr/>
                    <a:lstStyle/>
                    <a:p>
                      <a:r>
                        <a:rPr lang="en-IN" dirty="0"/>
                        <a:t>             0.1</a:t>
                      </a:r>
                    </a:p>
                  </a:txBody>
                  <a:tcPr/>
                </a:tc>
                <a:extLst>
                  <a:ext uri="{0D108BD9-81ED-4DB2-BD59-A6C34878D82A}">
                    <a16:rowId xmlns:a16="http://schemas.microsoft.com/office/drawing/2014/main" val="1564983619"/>
                  </a:ext>
                </a:extLst>
              </a:tr>
              <a:tr h="370840">
                <a:tc>
                  <a:txBody>
                    <a:bodyPr/>
                    <a:lstStyle/>
                    <a:p>
                      <a:r>
                        <a:rPr lang="en-IN" dirty="0"/>
                        <a:t>                E</a:t>
                      </a:r>
                    </a:p>
                  </a:txBody>
                  <a:tcPr/>
                </a:tc>
                <a:tc>
                  <a:txBody>
                    <a:bodyPr/>
                    <a:lstStyle/>
                    <a:p>
                      <a:r>
                        <a:rPr lang="en-IN" dirty="0"/>
                        <a:t>             0.06</a:t>
                      </a:r>
                    </a:p>
                  </a:txBody>
                  <a:tcPr/>
                </a:tc>
                <a:extLst>
                  <a:ext uri="{0D108BD9-81ED-4DB2-BD59-A6C34878D82A}">
                    <a16:rowId xmlns:a16="http://schemas.microsoft.com/office/drawing/2014/main" val="2019280097"/>
                  </a:ext>
                </a:extLst>
              </a:tr>
              <a:tr h="370840">
                <a:tc>
                  <a:txBody>
                    <a:bodyPr/>
                    <a:lstStyle/>
                    <a:p>
                      <a:r>
                        <a:rPr lang="en-IN" dirty="0"/>
                        <a:t>                F</a:t>
                      </a:r>
                    </a:p>
                  </a:txBody>
                  <a:tcPr/>
                </a:tc>
                <a:tc>
                  <a:txBody>
                    <a:bodyPr/>
                    <a:lstStyle/>
                    <a:p>
                      <a:r>
                        <a:rPr lang="en-IN" dirty="0"/>
                        <a:t>             0.04</a:t>
                      </a:r>
                    </a:p>
                  </a:txBody>
                  <a:tcPr/>
                </a:tc>
                <a:extLst>
                  <a:ext uri="{0D108BD9-81ED-4DB2-BD59-A6C34878D82A}">
                    <a16:rowId xmlns:a16="http://schemas.microsoft.com/office/drawing/2014/main" val="877333703"/>
                  </a:ext>
                </a:extLst>
              </a:tr>
            </a:tbl>
          </a:graphicData>
        </a:graphic>
      </p:graphicFrame>
    </p:spTree>
    <p:extLst>
      <p:ext uri="{BB962C8B-B14F-4D97-AF65-F5344CB8AC3E}">
        <p14:creationId xmlns:p14="http://schemas.microsoft.com/office/powerpoint/2010/main" val="295542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06F6-257E-4785-BA3A-9776B84E9481}"/>
              </a:ext>
            </a:extLst>
          </p:cNvPr>
          <p:cNvSpPr>
            <a:spLocks noGrp="1"/>
          </p:cNvSpPr>
          <p:nvPr>
            <p:ph type="title"/>
          </p:nvPr>
        </p:nvSpPr>
        <p:spPr>
          <a:xfrm>
            <a:off x="2592925" y="624110"/>
            <a:ext cx="8911687" cy="860133"/>
          </a:xfrm>
        </p:spPr>
        <p:txBody>
          <a:bodyPr/>
          <a:lstStyle/>
          <a:p>
            <a:r>
              <a:rPr lang="en-IN" dirty="0"/>
              <a:t>We need to create Probability Ranges</a:t>
            </a:r>
          </a:p>
        </p:txBody>
      </p:sp>
      <p:graphicFrame>
        <p:nvGraphicFramePr>
          <p:cNvPr id="4" name="Table 4">
            <a:extLst>
              <a:ext uri="{FF2B5EF4-FFF2-40B4-BE49-F238E27FC236}">
                <a16:creationId xmlns:a16="http://schemas.microsoft.com/office/drawing/2014/main" id="{C60FE1DC-50BB-4F67-A2CB-19DEFFBB31F3}"/>
              </a:ext>
            </a:extLst>
          </p:cNvPr>
          <p:cNvGraphicFramePr>
            <a:graphicFrameLocks noGrp="1"/>
          </p:cNvGraphicFramePr>
          <p:nvPr>
            <p:ph idx="1"/>
            <p:extLst>
              <p:ext uri="{D42A27DB-BD31-4B8C-83A1-F6EECF244321}">
                <p14:modId xmlns:p14="http://schemas.microsoft.com/office/powerpoint/2010/main" val="2131748270"/>
              </p:ext>
            </p:extLst>
          </p:nvPr>
        </p:nvGraphicFramePr>
        <p:xfrm>
          <a:off x="2589213" y="1590260"/>
          <a:ext cx="8423343" cy="3472070"/>
        </p:xfrm>
        <a:graphic>
          <a:graphicData uri="http://schemas.openxmlformats.org/drawingml/2006/table">
            <a:tbl>
              <a:tblPr firstRow="1" bandRow="1">
                <a:tableStyleId>{5C22544A-7EE6-4342-B048-85BDC9FD1C3A}</a:tableStyleId>
              </a:tblPr>
              <a:tblGrid>
                <a:gridCol w="2807781">
                  <a:extLst>
                    <a:ext uri="{9D8B030D-6E8A-4147-A177-3AD203B41FA5}">
                      <a16:colId xmlns:a16="http://schemas.microsoft.com/office/drawing/2014/main" val="3812868833"/>
                    </a:ext>
                  </a:extLst>
                </a:gridCol>
                <a:gridCol w="2807781">
                  <a:extLst>
                    <a:ext uri="{9D8B030D-6E8A-4147-A177-3AD203B41FA5}">
                      <a16:colId xmlns:a16="http://schemas.microsoft.com/office/drawing/2014/main" val="935513744"/>
                    </a:ext>
                  </a:extLst>
                </a:gridCol>
                <a:gridCol w="2807781">
                  <a:extLst>
                    <a:ext uri="{9D8B030D-6E8A-4147-A177-3AD203B41FA5}">
                      <a16:colId xmlns:a16="http://schemas.microsoft.com/office/drawing/2014/main" val="611206833"/>
                    </a:ext>
                  </a:extLst>
                </a:gridCol>
              </a:tblGrid>
              <a:tr h="496010">
                <a:tc>
                  <a:txBody>
                    <a:bodyPr/>
                    <a:lstStyle/>
                    <a:p>
                      <a:r>
                        <a:rPr lang="en-IN" dirty="0"/>
                        <a:t>          Alphabet</a:t>
                      </a:r>
                    </a:p>
                  </a:txBody>
                  <a:tcPr/>
                </a:tc>
                <a:tc>
                  <a:txBody>
                    <a:bodyPr/>
                    <a:lstStyle/>
                    <a:p>
                      <a:r>
                        <a:rPr lang="en-IN" dirty="0"/>
                        <a:t>           Probability</a:t>
                      </a:r>
                    </a:p>
                  </a:txBody>
                  <a:tcPr/>
                </a:tc>
                <a:tc>
                  <a:txBody>
                    <a:bodyPr/>
                    <a:lstStyle/>
                    <a:p>
                      <a:r>
                        <a:rPr lang="en-IN" dirty="0"/>
                        <a:t>       Probability Range</a:t>
                      </a:r>
                    </a:p>
                  </a:txBody>
                  <a:tcPr/>
                </a:tc>
                <a:extLst>
                  <a:ext uri="{0D108BD9-81ED-4DB2-BD59-A6C34878D82A}">
                    <a16:rowId xmlns:a16="http://schemas.microsoft.com/office/drawing/2014/main" val="823989579"/>
                  </a:ext>
                </a:extLst>
              </a:tr>
              <a:tr h="496010">
                <a:tc>
                  <a:txBody>
                    <a:bodyPr/>
                    <a:lstStyle/>
                    <a:p>
                      <a:r>
                        <a:rPr lang="en-IN" dirty="0"/>
                        <a:t>                 A</a:t>
                      </a:r>
                    </a:p>
                  </a:txBody>
                  <a:tcPr/>
                </a:tc>
                <a:tc>
                  <a:txBody>
                    <a:bodyPr/>
                    <a:lstStyle/>
                    <a:p>
                      <a:r>
                        <a:rPr lang="en-IN" dirty="0"/>
                        <a:t>                0.4</a:t>
                      </a:r>
                    </a:p>
                  </a:txBody>
                  <a:tcPr/>
                </a:tc>
                <a:tc>
                  <a:txBody>
                    <a:bodyPr/>
                    <a:lstStyle/>
                    <a:p>
                      <a:r>
                        <a:rPr lang="en-IN" dirty="0"/>
                        <a:t>              0 – 0.4</a:t>
                      </a:r>
                    </a:p>
                  </a:txBody>
                  <a:tcPr/>
                </a:tc>
                <a:extLst>
                  <a:ext uri="{0D108BD9-81ED-4DB2-BD59-A6C34878D82A}">
                    <a16:rowId xmlns:a16="http://schemas.microsoft.com/office/drawing/2014/main" val="2237482306"/>
                  </a:ext>
                </a:extLst>
              </a:tr>
              <a:tr h="496010">
                <a:tc>
                  <a:txBody>
                    <a:bodyPr/>
                    <a:lstStyle/>
                    <a:p>
                      <a:r>
                        <a:rPr lang="en-IN" dirty="0"/>
                        <a:t>                 B</a:t>
                      </a:r>
                    </a:p>
                  </a:txBody>
                  <a:tcPr/>
                </a:tc>
                <a:tc>
                  <a:txBody>
                    <a:bodyPr/>
                    <a:lstStyle/>
                    <a:p>
                      <a:r>
                        <a:rPr lang="en-IN" dirty="0"/>
                        <a:t>                0.3 </a:t>
                      </a:r>
                    </a:p>
                  </a:txBody>
                  <a:tcPr/>
                </a:tc>
                <a:tc>
                  <a:txBody>
                    <a:bodyPr/>
                    <a:lstStyle/>
                    <a:p>
                      <a:r>
                        <a:rPr lang="en-IN" dirty="0"/>
                        <a:t>              0.4 – 0.7</a:t>
                      </a:r>
                    </a:p>
                  </a:txBody>
                  <a:tcPr/>
                </a:tc>
                <a:extLst>
                  <a:ext uri="{0D108BD9-81ED-4DB2-BD59-A6C34878D82A}">
                    <a16:rowId xmlns:a16="http://schemas.microsoft.com/office/drawing/2014/main" val="2347324612"/>
                  </a:ext>
                </a:extLst>
              </a:tr>
              <a:tr h="496010">
                <a:tc>
                  <a:txBody>
                    <a:bodyPr/>
                    <a:lstStyle/>
                    <a:p>
                      <a:r>
                        <a:rPr lang="en-IN" dirty="0"/>
                        <a:t>                 C</a:t>
                      </a:r>
                    </a:p>
                  </a:txBody>
                  <a:tcPr/>
                </a:tc>
                <a:tc>
                  <a:txBody>
                    <a:bodyPr/>
                    <a:lstStyle/>
                    <a:p>
                      <a:r>
                        <a:rPr lang="en-IN" dirty="0"/>
                        <a:t>                0.1</a:t>
                      </a:r>
                    </a:p>
                  </a:txBody>
                  <a:tcPr/>
                </a:tc>
                <a:tc>
                  <a:txBody>
                    <a:bodyPr/>
                    <a:lstStyle/>
                    <a:p>
                      <a:r>
                        <a:rPr lang="en-IN" dirty="0"/>
                        <a:t>              0.7 – 0.8</a:t>
                      </a:r>
                    </a:p>
                  </a:txBody>
                  <a:tcPr/>
                </a:tc>
                <a:extLst>
                  <a:ext uri="{0D108BD9-81ED-4DB2-BD59-A6C34878D82A}">
                    <a16:rowId xmlns:a16="http://schemas.microsoft.com/office/drawing/2014/main" val="1653720616"/>
                  </a:ext>
                </a:extLst>
              </a:tr>
              <a:tr h="496010">
                <a:tc>
                  <a:txBody>
                    <a:bodyPr/>
                    <a:lstStyle/>
                    <a:p>
                      <a:r>
                        <a:rPr lang="en-IN" dirty="0"/>
                        <a:t>                 D</a:t>
                      </a:r>
                    </a:p>
                  </a:txBody>
                  <a:tcPr/>
                </a:tc>
                <a:tc>
                  <a:txBody>
                    <a:bodyPr/>
                    <a:lstStyle/>
                    <a:p>
                      <a:r>
                        <a:rPr lang="en-IN" dirty="0"/>
                        <a:t>                0.1</a:t>
                      </a:r>
                    </a:p>
                  </a:txBody>
                  <a:tcPr/>
                </a:tc>
                <a:tc>
                  <a:txBody>
                    <a:bodyPr/>
                    <a:lstStyle/>
                    <a:p>
                      <a:r>
                        <a:rPr lang="en-IN" dirty="0"/>
                        <a:t>              0.8 – 0.9 </a:t>
                      </a:r>
                    </a:p>
                  </a:txBody>
                  <a:tcPr/>
                </a:tc>
                <a:extLst>
                  <a:ext uri="{0D108BD9-81ED-4DB2-BD59-A6C34878D82A}">
                    <a16:rowId xmlns:a16="http://schemas.microsoft.com/office/drawing/2014/main" val="3626876654"/>
                  </a:ext>
                </a:extLst>
              </a:tr>
              <a:tr h="496010">
                <a:tc>
                  <a:txBody>
                    <a:bodyPr/>
                    <a:lstStyle/>
                    <a:p>
                      <a:r>
                        <a:rPr lang="en-IN" dirty="0"/>
                        <a:t>                 E</a:t>
                      </a:r>
                    </a:p>
                  </a:txBody>
                  <a:tcPr/>
                </a:tc>
                <a:tc>
                  <a:txBody>
                    <a:bodyPr/>
                    <a:lstStyle/>
                    <a:p>
                      <a:r>
                        <a:rPr lang="en-IN" dirty="0"/>
                        <a:t>                0.06</a:t>
                      </a:r>
                    </a:p>
                  </a:txBody>
                  <a:tcPr/>
                </a:tc>
                <a:tc>
                  <a:txBody>
                    <a:bodyPr/>
                    <a:lstStyle/>
                    <a:p>
                      <a:r>
                        <a:rPr lang="en-IN" dirty="0"/>
                        <a:t>              0.9 – 0.96</a:t>
                      </a:r>
                    </a:p>
                  </a:txBody>
                  <a:tcPr/>
                </a:tc>
                <a:extLst>
                  <a:ext uri="{0D108BD9-81ED-4DB2-BD59-A6C34878D82A}">
                    <a16:rowId xmlns:a16="http://schemas.microsoft.com/office/drawing/2014/main" val="2453700525"/>
                  </a:ext>
                </a:extLst>
              </a:tr>
              <a:tr h="496010">
                <a:tc>
                  <a:txBody>
                    <a:bodyPr/>
                    <a:lstStyle/>
                    <a:p>
                      <a:r>
                        <a:rPr lang="en-IN" dirty="0"/>
                        <a:t>                 F</a:t>
                      </a:r>
                    </a:p>
                  </a:txBody>
                  <a:tcPr/>
                </a:tc>
                <a:tc>
                  <a:txBody>
                    <a:bodyPr/>
                    <a:lstStyle/>
                    <a:p>
                      <a:r>
                        <a:rPr lang="en-IN" dirty="0"/>
                        <a:t>                0.04</a:t>
                      </a:r>
                    </a:p>
                  </a:txBody>
                  <a:tcPr/>
                </a:tc>
                <a:tc>
                  <a:txBody>
                    <a:bodyPr/>
                    <a:lstStyle/>
                    <a:p>
                      <a:r>
                        <a:rPr lang="en-IN" dirty="0"/>
                        <a:t>              0.96 – 1</a:t>
                      </a:r>
                    </a:p>
                  </a:txBody>
                  <a:tcPr/>
                </a:tc>
                <a:extLst>
                  <a:ext uri="{0D108BD9-81ED-4DB2-BD59-A6C34878D82A}">
                    <a16:rowId xmlns:a16="http://schemas.microsoft.com/office/drawing/2014/main" val="2030711784"/>
                  </a:ext>
                </a:extLst>
              </a:tr>
            </a:tbl>
          </a:graphicData>
        </a:graphic>
      </p:graphicFrame>
    </p:spTree>
    <p:extLst>
      <p:ext uri="{BB962C8B-B14F-4D97-AF65-F5344CB8AC3E}">
        <p14:creationId xmlns:p14="http://schemas.microsoft.com/office/powerpoint/2010/main" val="114667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044D-A792-4F65-867D-8A3B63FF2F95}"/>
              </a:ext>
            </a:extLst>
          </p:cNvPr>
          <p:cNvSpPr>
            <a:spLocks noGrp="1"/>
          </p:cNvSpPr>
          <p:nvPr>
            <p:ph type="title"/>
          </p:nvPr>
        </p:nvSpPr>
        <p:spPr>
          <a:xfrm>
            <a:off x="2411897" y="239797"/>
            <a:ext cx="9079464" cy="1280890"/>
          </a:xfrm>
        </p:spPr>
        <p:txBody>
          <a:bodyPr>
            <a:normAutofit/>
          </a:bodyPr>
          <a:lstStyle/>
          <a:p>
            <a:r>
              <a:rPr lang="en-US" sz="2800" dirty="0"/>
              <a:t>We will ”zoom” through the current interval and split it in to subintervals</a:t>
            </a:r>
            <a:endParaRPr lang="en-IN" sz="2800" dirty="0"/>
          </a:p>
        </p:txBody>
      </p:sp>
      <p:pic>
        <p:nvPicPr>
          <p:cNvPr id="5" name="Content Placeholder 4">
            <a:extLst>
              <a:ext uri="{FF2B5EF4-FFF2-40B4-BE49-F238E27FC236}">
                <a16:creationId xmlns:a16="http://schemas.microsoft.com/office/drawing/2014/main" id="{1ADC135C-9D13-4BC0-87EE-F0C8ACE1B574}"/>
              </a:ext>
            </a:extLst>
          </p:cNvPr>
          <p:cNvPicPr>
            <a:picLocks noGrp="1" noChangeAspect="1"/>
          </p:cNvPicPr>
          <p:nvPr>
            <p:ph idx="1"/>
          </p:nvPr>
        </p:nvPicPr>
        <p:blipFill>
          <a:blip r:embed="rId2"/>
          <a:stretch>
            <a:fillRect/>
          </a:stretch>
        </p:blipFill>
        <p:spPr>
          <a:xfrm>
            <a:off x="2411896" y="1520687"/>
            <a:ext cx="9780104" cy="5337313"/>
          </a:xfrm>
        </p:spPr>
      </p:pic>
    </p:spTree>
    <p:extLst>
      <p:ext uri="{BB962C8B-B14F-4D97-AF65-F5344CB8AC3E}">
        <p14:creationId xmlns:p14="http://schemas.microsoft.com/office/powerpoint/2010/main" val="93863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47F8-2D0A-4F8E-B156-DE3D9A175D7F}"/>
              </a:ext>
            </a:extLst>
          </p:cNvPr>
          <p:cNvSpPr>
            <a:spLocks noGrp="1"/>
          </p:cNvSpPr>
          <p:nvPr>
            <p:ph type="title"/>
          </p:nvPr>
        </p:nvSpPr>
        <p:spPr>
          <a:xfrm>
            <a:off x="2670981" y="2108354"/>
            <a:ext cx="8911687" cy="555333"/>
          </a:xfrm>
        </p:spPr>
        <p:txBody>
          <a:bodyPr>
            <a:normAutofit/>
          </a:bodyPr>
          <a:lstStyle/>
          <a:p>
            <a:r>
              <a:rPr lang="en-IN" sz="2000" dirty="0"/>
              <a:t>Disadvantages</a:t>
            </a:r>
          </a:p>
        </p:txBody>
      </p:sp>
      <p:sp>
        <p:nvSpPr>
          <p:cNvPr id="4" name="Content Placeholder 3">
            <a:extLst>
              <a:ext uri="{FF2B5EF4-FFF2-40B4-BE49-F238E27FC236}">
                <a16:creationId xmlns:a16="http://schemas.microsoft.com/office/drawing/2014/main" id="{601B5A2D-C8BD-4960-95FF-AAE1F4C01BF8}"/>
              </a:ext>
            </a:extLst>
          </p:cNvPr>
          <p:cNvSpPr>
            <a:spLocks noGrp="1"/>
          </p:cNvSpPr>
          <p:nvPr>
            <p:ph idx="1"/>
          </p:nvPr>
        </p:nvSpPr>
        <p:spPr>
          <a:xfrm>
            <a:off x="2589212" y="898778"/>
            <a:ext cx="8915400" cy="928911"/>
          </a:xfrm>
        </p:spPr>
        <p:txBody>
          <a:bodyPr/>
          <a:lstStyle/>
          <a:p>
            <a:endParaRPr lang="en-IN" dirty="0"/>
          </a:p>
          <a:p>
            <a:r>
              <a:rPr lang="en-IN" dirty="0"/>
              <a:t>Compression Ratio is higher than Huffman coding.</a:t>
            </a:r>
          </a:p>
          <a:p>
            <a:endParaRPr lang="en-IN" dirty="0"/>
          </a:p>
        </p:txBody>
      </p:sp>
      <p:sp>
        <p:nvSpPr>
          <p:cNvPr id="5" name="Title 1">
            <a:extLst>
              <a:ext uri="{FF2B5EF4-FFF2-40B4-BE49-F238E27FC236}">
                <a16:creationId xmlns:a16="http://schemas.microsoft.com/office/drawing/2014/main" id="{05133BE1-EC52-4491-99BD-0A0573730B69}"/>
              </a:ext>
            </a:extLst>
          </p:cNvPr>
          <p:cNvSpPr txBox="1">
            <a:spLocks/>
          </p:cNvSpPr>
          <p:nvPr/>
        </p:nvSpPr>
        <p:spPr>
          <a:xfrm>
            <a:off x="2670981" y="498843"/>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Advantages</a:t>
            </a:r>
          </a:p>
        </p:txBody>
      </p:sp>
      <p:sp>
        <p:nvSpPr>
          <p:cNvPr id="6" name="Content Placeholder 3">
            <a:extLst>
              <a:ext uri="{FF2B5EF4-FFF2-40B4-BE49-F238E27FC236}">
                <a16:creationId xmlns:a16="http://schemas.microsoft.com/office/drawing/2014/main" id="{E591542A-76BC-4D83-B3DE-8FC8F0685BD4}"/>
              </a:ext>
            </a:extLst>
          </p:cNvPr>
          <p:cNvSpPr txBox="1">
            <a:spLocks/>
          </p:cNvSpPr>
          <p:nvPr/>
        </p:nvSpPr>
        <p:spPr>
          <a:xfrm>
            <a:off x="2592925" y="2511287"/>
            <a:ext cx="8915400" cy="14179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To begin symbols decoding, the whole codeword has to be obtained, and the whole message will get corrupt if a damaged bit exists inside the codeword. 	</a:t>
            </a:r>
            <a:endParaRPr lang="en-IN" dirty="0"/>
          </a:p>
        </p:txBody>
      </p:sp>
      <p:sp>
        <p:nvSpPr>
          <p:cNvPr id="7" name="Content Placeholder 3">
            <a:extLst>
              <a:ext uri="{FF2B5EF4-FFF2-40B4-BE49-F238E27FC236}">
                <a16:creationId xmlns:a16="http://schemas.microsoft.com/office/drawing/2014/main" id="{4B5F41DE-04C2-4C4E-ABC9-D2E5896AF988}"/>
              </a:ext>
            </a:extLst>
          </p:cNvPr>
          <p:cNvSpPr txBox="1">
            <a:spLocks/>
          </p:cNvSpPr>
          <p:nvPr/>
        </p:nvSpPr>
        <p:spPr>
          <a:xfrm>
            <a:off x="2667268" y="4612869"/>
            <a:ext cx="8915400" cy="17462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000" dirty="0"/>
              <a:t>Used for VLSI(Very Large Scale Integration) testing</a:t>
            </a:r>
          </a:p>
        </p:txBody>
      </p:sp>
      <p:sp>
        <p:nvSpPr>
          <p:cNvPr id="8" name="Title 1">
            <a:extLst>
              <a:ext uri="{FF2B5EF4-FFF2-40B4-BE49-F238E27FC236}">
                <a16:creationId xmlns:a16="http://schemas.microsoft.com/office/drawing/2014/main" id="{33BD73F2-D29E-47DA-A866-26E9A7AE2862}"/>
              </a:ext>
            </a:extLst>
          </p:cNvPr>
          <p:cNvSpPr txBox="1">
            <a:spLocks/>
          </p:cNvSpPr>
          <p:nvPr/>
        </p:nvSpPr>
        <p:spPr>
          <a:xfrm>
            <a:off x="2592925" y="3929270"/>
            <a:ext cx="8911687" cy="5553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Applications</a:t>
            </a:r>
          </a:p>
        </p:txBody>
      </p:sp>
    </p:spTree>
    <p:extLst>
      <p:ext uri="{BB962C8B-B14F-4D97-AF65-F5344CB8AC3E}">
        <p14:creationId xmlns:p14="http://schemas.microsoft.com/office/powerpoint/2010/main" val="3882228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57E2-47C0-4A6E-B348-F2B3D9B915B6}"/>
              </a:ext>
            </a:extLst>
          </p:cNvPr>
          <p:cNvSpPr>
            <a:spLocks noGrp="1"/>
          </p:cNvSpPr>
          <p:nvPr>
            <p:ph type="title"/>
          </p:nvPr>
        </p:nvSpPr>
        <p:spPr/>
        <p:txBody>
          <a:bodyPr/>
          <a:lstStyle/>
          <a:p>
            <a:r>
              <a:rPr lang="en-IN" dirty="0"/>
              <a:t>Comparison</a:t>
            </a:r>
          </a:p>
        </p:txBody>
      </p:sp>
      <p:sp>
        <p:nvSpPr>
          <p:cNvPr id="4" name="Text Placeholder 3">
            <a:extLst>
              <a:ext uri="{FF2B5EF4-FFF2-40B4-BE49-F238E27FC236}">
                <a16:creationId xmlns:a16="http://schemas.microsoft.com/office/drawing/2014/main" id="{29B813FC-70B8-439A-B7CC-43BE36BE8A5B}"/>
              </a:ext>
            </a:extLst>
          </p:cNvPr>
          <p:cNvSpPr>
            <a:spLocks noGrp="1"/>
          </p:cNvSpPr>
          <p:nvPr>
            <p:ph type="body" idx="1"/>
          </p:nvPr>
        </p:nvSpPr>
        <p:spPr>
          <a:xfrm>
            <a:off x="687389" y="1550437"/>
            <a:ext cx="3992732" cy="576262"/>
          </a:xfrm>
        </p:spPr>
        <p:txBody>
          <a:bodyPr/>
          <a:lstStyle/>
          <a:p>
            <a:r>
              <a:rPr lang="en-IN" dirty="0"/>
              <a:t>Arithmetic Coding</a:t>
            </a:r>
          </a:p>
        </p:txBody>
      </p:sp>
      <p:sp>
        <p:nvSpPr>
          <p:cNvPr id="5" name="Content Placeholder 4">
            <a:extLst>
              <a:ext uri="{FF2B5EF4-FFF2-40B4-BE49-F238E27FC236}">
                <a16:creationId xmlns:a16="http://schemas.microsoft.com/office/drawing/2014/main" id="{87E5A82E-7C64-4401-BD69-24EC1FB338A6}"/>
              </a:ext>
            </a:extLst>
          </p:cNvPr>
          <p:cNvSpPr>
            <a:spLocks noGrp="1"/>
          </p:cNvSpPr>
          <p:nvPr>
            <p:ph sz="half" idx="2"/>
          </p:nvPr>
        </p:nvSpPr>
        <p:spPr>
          <a:xfrm>
            <a:off x="691357" y="2400839"/>
            <a:ext cx="3854140" cy="4251752"/>
          </a:xfrm>
        </p:spPr>
        <p:txBody>
          <a:bodyPr>
            <a:normAutofit/>
          </a:bodyPr>
          <a:lstStyle/>
          <a:p>
            <a:r>
              <a:rPr lang="en-IN" dirty="0">
                <a:solidFill>
                  <a:srgbClr val="C00000"/>
                </a:solidFill>
              </a:rPr>
              <a:t>Higher compression ratio than Huffman</a:t>
            </a:r>
          </a:p>
          <a:p>
            <a:endParaRPr lang="en-IN" dirty="0">
              <a:solidFill>
                <a:srgbClr val="C00000"/>
              </a:solidFill>
            </a:endParaRPr>
          </a:p>
          <a:p>
            <a:r>
              <a:rPr lang="en-IN" dirty="0">
                <a:solidFill>
                  <a:srgbClr val="C00000"/>
                </a:solidFill>
              </a:rPr>
              <a:t>Arithmetic Coding assigns one long code to entire input string.</a:t>
            </a:r>
          </a:p>
          <a:p>
            <a:r>
              <a:rPr lang="en-IN" dirty="0">
                <a:solidFill>
                  <a:srgbClr val="C00000"/>
                </a:solidFill>
              </a:rPr>
              <a:t>Used for compression of text type of data.</a:t>
            </a:r>
          </a:p>
          <a:p>
            <a:r>
              <a:rPr lang="en-IN" dirty="0">
                <a:solidFill>
                  <a:srgbClr val="C00000"/>
                </a:solidFill>
              </a:rPr>
              <a:t>Used in VSLI testing </a:t>
            </a:r>
          </a:p>
        </p:txBody>
      </p:sp>
      <p:sp>
        <p:nvSpPr>
          <p:cNvPr id="6" name="Text Placeholder 5">
            <a:extLst>
              <a:ext uri="{FF2B5EF4-FFF2-40B4-BE49-F238E27FC236}">
                <a16:creationId xmlns:a16="http://schemas.microsoft.com/office/drawing/2014/main" id="{4BEB4838-68D6-42A4-8C60-B361E2591B31}"/>
              </a:ext>
            </a:extLst>
          </p:cNvPr>
          <p:cNvSpPr>
            <a:spLocks noGrp="1"/>
          </p:cNvSpPr>
          <p:nvPr>
            <p:ph type="body" sz="quarter" idx="3"/>
          </p:nvPr>
        </p:nvSpPr>
        <p:spPr>
          <a:xfrm>
            <a:off x="4684088" y="1524002"/>
            <a:ext cx="3965143" cy="576262"/>
          </a:xfrm>
        </p:spPr>
        <p:txBody>
          <a:bodyPr/>
          <a:lstStyle/>
          <a:p>
            <a:r>
              <a:rPr lang="en-IN" dirty="0"/>
              <a:t>Huffman Coding</a:t>
            </a:r>
          </a:p>
        </p:txBody>
      </p:sp>
      <p:sp>
        <p:nvSpPr>
          <p:cNvPr id="7" name="Content Placeholder 6">
            <a:extLst>
              <a:ext uri="{FF2B5EF4-FFF2-40B4-BE49-F238E27FC236}">
                <a16:creationId xmlns:a16="http://schemas.microsoft.com/office/drawing/2014/main" id="{C0522068-DABC-4717-A5C0-F40C3C9F8C4A}"/>
              </a:ext>
            </a:extLst>
          </p:cNvPr>
          <p:cNvSpPr>
            <a:spLocks noGrp="1"/>
          </p:cNvSpPr>
          <p:nvPr>
            <p:ph sz="quarter" idx="4"/>
          </p:nvPr>
        </p:nvSpPr>
        <p:spPr>
          <a:xfrm>
            <a:off x="4684088" y="2410245"/>
            <a:ext cx="3678034" cy="4251752"/>
          </a:xfrm>
        </p:spPr>
        <p:txBody>
          <a:bodyPr>
            <a:normAutofit/>
          </a:bodyPr>
          <a:lstStyle/>
          <a:p>
            <a:r>
              <a:rPr lang="en-IN" dirty="0">
                <a:solidFill>
                  <a:srgbClr val="C00000"/>
                </a:solidFill>
              </a:rPr>
              <a:t>less compression ratio than Arithmetic coding but greater than RLE.</a:t>
            </a:r>
          </a:p>
          <a:p>
            <a:r>
              <a:rPr lang="en-IN" dirty="0">
                <a:solidFill>
                  <a:srgbClr val="C00000"/>
                </a:solidFill>
              </a:rPr>
              <a:t>Huffman method assign integral number of bits to each symbol.</a:t>
            </a:r>
          </a:p>
          <a:p>
            <a:r>
              <a:rPr lang="en-IN" dirty="0">
                <a:solidFill>
                  <a:srgbClr val="C00000"/>
                </a:solidFill>
              </a:rPr>
              <a:t>Used for various data formats like text, image, etc.</a:t>
            </a:r>
          </a:p>
          <a:p>
            <a:r>
              <a:rPr lang="en-IN" dirty="0">
                <a:solidFill>
                  <a:srgbClr val="C00000"/>
                </a:solidFill>
              </a:rPr>
              <a:t>Used for GZIP, PKZIP (WinZip) and BZIP2 and Used for </a:t>
            </a:r>
            <a:r>
              <a:rPr lang="en-US" dirty="0">
                <a:solidFill>
                  <a:srgbClr val="C00000"/>
                </a:solidFill>
              </a:rPr>
              <a:t>Multimedia codes like JPEG, PNG and mp3</a:t>
            </a:r>
          </a:p>
          <a:p>
            <a:endParaRPr lang="en-IN" dirty="0"/>
          </a:p>
        </p:txBody>
      </p:sp>
      <p:sp>
        <p:nvSpPr>
          <p:cNvPr id="10" name="Text Placeholder 5">
            <a:extLst>
              <a:ext uri="{FF2B5EF4-FFF2-40B4-BE49-F238E27FC236}">
                <a16:creationId xmlns:a16="http://schemas.microsoft.com/office/drawing/2014/main" id="{E3FF22BC-16DE-4DF5-A661-1FF52400AA34}"/>
              </a:ext>
            </a:extLst>
          </p:cNvPr>
          <p:cNvSpPr txBox="1">
            <a:spLocks/>
          </p:cNvSpPr>
          <p:nvPr/>
        </p:nvSpPr>
        <p:spPr>
          <a:xfrm>
            <a:off x="8553414" y="1524001"/>
            <a:ext cx="2947230" cy="824396"/>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IN" dirty="0"/>
              <a:t>Run Length Encoding</a:t>
            </a:r>
          </a:p>
        </p:txBody>
      </p:sp>
      <p:sp>
        <p:nvSpPr>
          <p:cNvPr id="11" name="Content Placeholder 6">
            <a:extLst>
              <a:ext uri="{FF2B5EF4-FFF2-40B4-BE49-F238E27FC236}">
                <a16:creationId xmlns:a16="http://schemas.microsoft.com/office/drawing/2014/main" id="{5D073ABF-0C7C-4AB1-BFC4-503CAFA096ED}"/>
              </a:ext>
            </a:extLst>
          </p:cNvPr>
          <p:cNvSpPr txBox="1">
            <a:spLocks/>
          </p:cNvSpPr>
          <p:nvPr/>
        </p:nvSpPr>
        <p:spPr>
          <a:xfrm>
            <a:off x="8362122" y="2410245"/>
            <a:ext cx="3678034" cy="4251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solidFill>
                  <a:srgbClr val="C00000"/>
                </a:solidFill>
              </a:rPr>
              <a:t>Lower compression ratio than Huffman</a:t>
            </a:r>
          </a:p>
          <a:p>
            <a:endParaRPr lang="en-IN" dirty="0">
              <a:solidFill>
                <a:srgbClr val="C00000"/>
              </a:solidFill>
            </a:endParaRPr>
          </a:p>
          <a:p>
            <a:r>
              <a:rPr lang="en-IN" dirty="0">
                <a:solidFill>
                  <a:srgbClr val="C00000"/>
                </a:solidFill>
              </a:rPr>
              <a:t>RLE assign codes according to frequency.</a:t>
            </a:r>
          </a:p>
          <a:p>
            <a:r>
              <a:rPr lang="en-IN" dirty="0">
                <a:solidFill>
                  <a:srgbClr val="C00000"/>
                </a:solidFill>
              </a:rPr>
              <a:t>RLE used majorly for text type of data</a:t>
            </a:r>
          </a:p>
          <a:p>
            <a:r>
              <a:rPr lang="en-IN" dirty="0">
                <a:solidFill>
                  <a:srgbClr val="C00000"/>
                </a:solidFill>
              </a:rPr>
              <a:t>Used for files such as pdf, </a:t>
            </a:r>
            <a:r>
              <a:rPr lang="en-IN" dirty="0" err="1">
                <a:solidFill>
                  <a:srgbClr val="C00000"/>
                </a:solidFill>
              </a:rPr>
              <a:t>tfif</a:t>
            </a:r>
            <a:endParaRPr lang="en-IN" dirty="0">
              <a:solidFill>
                <a:srgbClr val="C00000"/>
              </a:solidFill>
            </a:endParaRPr>
          </a:p>
          <a:p>
            <a:pPr marL="0" indent="0">
              <a:buNone/>
            </a:pPr>
            <a:r>
              <a:rPr lang="en-IN" dirty="0">
                <a:solidFill>
                  <a:srgbClr val="C00000"/>
                </a:solidFill>
              </a:rPr>
              <a:t> </a:t>
            </a:r>
          </a:p>
        </p:txBody>
      </p:sp>
    </p:spTree>
    <p:extLst>
      <p:ext uri="{BB962C8B-B14F-4D97-AF65-F5344CB8AC3E}">
        <p14:creationId xmlns:p14="http://schemas.microsoft.com/office/powerpoint/2010/main" val="1933787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7C98-3761-45C7-AA58-F5ACC8B84059}"/>
              </a:ext>
            </a:extLst>
          </p:cNvPr>
          <p:cNvSpPr>
            <a:spLocks noGrp="1"/>
          </p:cNvSpPr>
          <p:nvPr>
            <p:ph type="title"/>
          </p:nvPr>
        </p:nvSpPr>
        <p:spPr>
          <a:xfrm>
            <a:off x="5194852" y="239824"/>
            <a:ext cx="6216995" cy="701107"/>
          </a:xfrm>
        </p:spPr>
        <p:txBody>
          <a:bodyPr/>
          <a:lstStyle/>
          <a:p>
            <a:r>
              <a:rPr lang="en-IN" dirty="0"/>
              <a:t>Results</a:t>
            </a:r>
          </a:p>
        </p:txBody>
      </p:sp>
      <p:pic>
        <p:nvPicPr>
          <p:cNvPr id="5" name="Content Placeholder 4">
            <a:extLst>
              <a:ext uri="{FF2B5EF4-FFF2-40B4-BE49-F238E27FC236}">
                <a16:creationId xmlns:a16="http://schemas.microsoft.com/office/drawing/2014/main" id="{D401E0F4-EE3A-4DD7-B436-86D9A2011C50}"/>
              </a:ext>
            </a:extLst>
          </p:cNvPr>
          <p:cNvPicPr>
            <a:picLocks noGrp="1" noChangeAspect="1"/>
          </p:cNvPicPr>
          <p:nvPr>
            <p:ph idx="1"/>
          </p:nvPr>
        </p:nvPicPr>
        <p:blipFill>
          <a:blip r:embed="rId2"/>
          <a:stretch>
            <a:fillRect/>
          </a:stretch>
        </p:blipFill>
        <p:spPr>
          <a:xfrm>
            <a:off x="1855305" y="1575759"/>
            <a:ext cx="9026456" cy="3706481"/>
          </a:xfrm>
        </p:spPr>
      </p:pic>
      <p:sp>
        <p:nvSpPr>
          <p:cNvPr id="6" name="Title 1">
            <a:extLst>
              <a:ext uri="{FF2B5EF4-FFF2-40B4-BE49-F238E27FC236}">
                <a16:creationId xmlns:a16="http://schemas.microsoft.com/office/drawing/2014/main" id="{B3D0558A-81C2-4622-B897-E01A92E990B3}"/>
              </a:ext>
            </a:extLst>
          </p:cNvPr>
          <p:cNvSpPr txBox="1">
            <a:spLocks/>
          </p:cNvSpPr>
          <p:nvPr/>
        </p:nvSpPr>
        <p:spPr>
          <a:xfrm>
            <a:off x="3783496" y="874652"/>
            <a:ext cx="6374295" cy="7011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rgbClr val="FF0000"/>
                </a:solidFill>
                <a:latin typeface="Times New Roman" panose="02020603050405020304" pitchFamily="18" charset="0"/>
                <a:cs typeface="Times New Roman" panose="02020603050405020304" pitchFamily="18" charset="0"/>
              </a:rPr>
              <a:t>Huffman Compression on Image</a:t>
            </a:r>
          </a:p>
        </p:txBody>
      </p:sp>
      <p:sp>
        <p:nvSpPr>
          <p:cNvPr id="7" name="Title 1">
            <a:extLst>
              <a:ext uri="{FF2B5EF4-FFF2-40B4-BE49-F238E27FC236}">
                <a16:creationId xmlns:a16="http://schemas.microsoft.com/office/drawing/2014/main" id="{CF579523-AA10-49F6-A352-D404292F6BDF}"/>
              </a:ext>
            </a:extLst>
          </p:cNvPr>
          <p:cNvSpPr txBox="1">
            <a:spLocks/>
          </p:cNvSpPr>
          <p:nvPr/>
        </p:nvSpPr>
        <p:spPr>
          <a:xfrm>
            <a:off x="7275442" y="5442515"/>
            <a:ext cx="3213653" cy="70110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lumMod val="65000"/>
                    <a:lumOff val="35000"/>
                  </a:schemeClr>
                </a:solidFill>
                <a:latin typeface="Times New Roman" panose="02020603050405020304" pitchFamily="18" charset="0"/>
                <a:cs typeface="Times New Roman" panose="02020603050405020304" pitchFamily="18" charset="0"/>
              </a:rPr>
              <a:t>Decompressed Image</a:t>
            </a:r>
          </a:p>
        </p:txBody>
      </p:sp>
      <p:sp>
        <p:nvSpPr>
          <p:cNvPr id="8" name="Title 1">
            <a:extLst>
              <a:ext uri="{FF2B5EF4-FFF2-40B4-BE49-F238E27FC236}">
                <a16:creationId xmlns:a16="http://schemas.microsoft.com/office/drawing/2014/main" id="{28019311-E23F-40EA-8F64-CAE608944A2B}"/>
              </a:ext>
            </a:extLst>
          </p:cNvPr>
          <p:cNvSpPr txBox="1">
            <a:spLocks/>
          </p:cNvSpPr>
          <p:nvPr/>
        </p:nvSpPr>
        <p:spPr>
          <a:xfrm>
            <a:off x="2796208" y="5434640"/>
            <a:ext cx="3213653" cy="7011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lumMod val="65000"/>
                    <a:lumOff val="35000"/>
                  </a:schemeClr>
                </a:solidFill>
                <a:latin typeface="Times New Roman" panose="02020603050405020304" pitchFamily="18" charset="0"/>
                <a:cs typeface="Times New Roman" panose="02020603050405020304" pitchFamily="18" charset="0"/>
              </a:rPr>
              <a:t>Compressed Image</a:t>
            </a:r>
          </a:p>
        </p:txBody>
      </p:sp>
    </p:spTree>
    <p:extLst>
      <p:ext uri="{BB962C8B-B14F-4D97-AF65-F5344CB8AC3E}">
        <p14:creationId xmlns:p14="http://schemas.microsoft.com/office/powerpoint/2010/main" val="315353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E529-A40A-4632-B840-0019E4A4D43C}"/>
              </a:ext>
            </a:extLst>
          </p:cNvPr>
          <p:cNvSpPr>
            <a:spLocks noGrp="1"/>
          </p:cNvSpPr>
          <p:nvPr>
            <p:ph type="title"/>
          </p:nvPr>
        </p:nvSpPr>
        <p:spPr>
          <a:xfrm>
            <a:off x="4452730" y="715617"/>
            <a:ext cx="7051882" cy="1189383"/>
          </a:xfrm>
        </p:spPr>
        <p:txBody>
          <a:bodyPr/>
          <a:lstStyle/>
          <a:p>
            <a:r>
              <a:rPr lang="en-IN"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6F35C9-E5E2-4E94-B133-43F581F7F22C}"/>
              </a:ext>
            </a:extLst>
          </p:cNvPr>
          <p:cNvSpPr>
            <a:spLocks noGrp="1"/>
          </p:cNvSpPr>
          <p:nvPr>
            <p:ph idx="1"/>
          </p:nvPr>
        </p:nvSpPr>
        <p:spPr>
          <a:xfrm>
            <a:off x="2589212" y="2054087"/>
            <a:ext cx="8915400" cy="3857135"/>
          </a:xfrm>
        </p:spPr>
        <p:txBody>
          <a:bodyPr>
            <a:normAutofit lnSpcReduction="10000"/>
          </a:bodyPr>
          <a:lstStyle/>
          <a:p>
            <a:r>
              <a:rPr lang="en-US" dirty="0"/>
              <a:t>Nowadays a lot of data is being produced every day because of technological evolution. Billions of people make use of internet and it’s a huge thing to handle this growing number of results.</a:t>
            </a:r>
          </a:p>
          <a:p>
            <a:endParaRPr lang="en-US" dirty="0"/>
          </a:p>
          <a:p>
            <a:r>
              <a:rPr lang="en-US" dirty="0"/>
              <a:t>Data are approximately 40+ zettabyte (ZB) around globally by 2020 		(1ZB = 2^70 Bytes). </a:t>
            </a:r>
          </a:p>
          <a:p>
            <a:endParaRPr lang="en-US" dirty="0"/>
          </a:p>
          <a:p>
            <a:r>
              <a:rPr lang="en-US" dirty="0"/>
              <a:t>In 1949 , Robert Fano and Claude Shannon came up with technique to assign codewords.</a:t>
            </a:r>
          </a:p>
          <a:p>
            <a:endParaRPr lang="en-US" dirty="0"/>
          </a:p>
          <a:p>
            <a:r>
              <a:rPr lang="en-IN" dirty="0"/>
              <a:t>Later In 1951, Prof. Huffman came up with optimal method of doing the same.</a:t>
            </a:r>
          </a:p>
        </p:txBody>
      </p:sp>
    </p:spTree>
    <p:extLst>
      <p:ext uri="{BB962C8B-B14F-4D97-AF65-F5344CB8AC3E}">
        <p14:creationId xmlns:p14="http://schemas.microsoft.com/office/powerpoint/2010/main" val="1207452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ED66-0BF7-4FAB-B57B-19FAF1D0B7F2}"/>
              </a:ext>
            </a:extLst>
          </p:cNvPr>
          <p:cNvSpPr>
            <a:spLocks noGrp="1"/>
          </p:cNvSpPr>
          <p:nvPr>
            <p:ph type="title"/>
          </p:nvPr>
        </p:nvSpPr>
        <p:spPr>
          <a:xfrm>
            <a:off x="9126247" y="4944318"/>
            <a:ext cx="1912814" cy="820377"/>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Decoded Image</a:t>
            </a:r>
          </a:p>
        </p:txBody>
      </p:sp>
      <p:pic>
        <p:nvPicPr>
          <p:cNvPr id="5" name="Content Placeholder 4">
            <a:extLst>
              <a:ext uri="{FF2B5EF4-FFF2-40B4-BE49-F238E27FC236}">
                <a16:creationId xmlns:a16="http://schemas.microsoft.com/office/drawing/2014/main" id="{A1443628-A90A-4881-8039-BFCDE5250970}"/>
              </a:ext>
            </a:extLst>
          </p:cNvPr>
          <p:cNvPicPr>
            <a:picLocks noGrp="1" noChangeAspect="1"/>
          </p:cNvPicPr>
          <p:nvPr>
            <p:ph idx="1"/>
          </p:nvPr>
        </p:nvPicPr>
        <p:blipFill>
          <a:blip r:embed="rId2"/>
          <a:stretch>
            <a:fillRect/>
          </a:stretch>
        </p:blipFill>
        <p:spPr>
          <a:xfrm>
            <a:off x="2324170" y="1647175"/>
            <a:ext cx="8915400" cy="3110345"/>
          </a:xfrm>
        </p:spPr>
      </p:pic>
      <p:sp>
        <p:nvSpPr>
          <p:cNvPr id="6" name="Title 1">
            <a:extLst>
              <a:ext uri="{FF2B5EF4-FFF2-40B4-BE49-F238E27FC236}">
                <a16:creationId xmlns:a16="http://schemas.microsoft.com/office/drawing/2014/main" id="{E8FAA6EB-77C6-4E6C-8536-8BCD7F22A05C}"/>
              </a:ext>
            </a:extLst>
          </p:cNvPr>
          <p:cNvSpPr txBox="1">
            <a:spLocks/>
          </p:cNvSpPr>
          <p:nvPr/>
        </p:nvSpPr>
        <p:spPr>
          <a:xfrm>
            <a:off x="2745325" y="776510"/>
            <a:ext cx="8911687" cy="8203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0000"/>
                </a:solidFill>
                <a:latin typeface="Times New Roman" panose="02020603050405020304" pitchFamily="18" charset="0"/>
                <a:cs typeface="Times New Roman" panose="02020603050405020304" pitchFamily="18" charset="0"/>
              </a:rPr>
              <a:t>Run Length Coding compression on Image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AD1C777-8F26-4532-B690-060F01EFEE5D}"/>
              </a:ext>
            </a:extLst>
          </p:cNvPr>
          <p:cNvSpPr txBox="1">
            <a:spLocks/>
          </p:cNvSpPr>
          <p:nvPr/>
        </p:nvSpPr>
        <p:spPr>
          <a:xfrm>
            <a:off x="5825463" y="4944319"/>
            <a:ext cx="1912814" cy="8203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Binary Image</a:t>
            </a:r>
          </a:p>
        </p:txBody>
      </p:sp>
      <p:sp>
        <p:nvSpPr>
          <p:cNvPr id="8" name="Title 1">
            <a:extLst>
              <a:ext uri="{FF2B5EF4-FFF2-40B4-BE49-F238E27FC236}">
                <a16:creationId xmlns:a16="http://schemas.microsoft.com/office/drawing/2014/main" id="{2BA1E0C8-AED1-48B7-B47D-F1BDC0F31E5C}"/>
              </a:ext>
            </a:extLst>
          </p:cNvPr>
          <p:cNvSpPr txBox="1">
            <a:spLocks/>
          </p:cNvSpPr>
          <p:nvPr/>
        </p:nvSpPr>
        <p:spPr>
          <a:xfrm>
            <a:off x="2745325" y="4944318"/>
            <a:ext cx="1912814" cy="8203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Original Image</a:t>
            </a:r>
          </a:p>
        </p:txBody>
      </p:sp>
    </p:spTree>
    <p:extLst>
      <p:ext uri="{BB962C8B-B14F-4D97-AF65-F5344CB8AC3E}">
        <p14:creationId xmlns:p14="http://schemas.microsoft.com/office/powerpoint/2010/main" val="123122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4E25-EA1D-4FFE-B4EA-C702929520F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8DDEA76-4ACE-4323-B0CA-D0CE3DB54050}"/>
              </a:ext>
            </a:extLst>
          </p:cNvPr>
          <p:cNvSpPr>
            <a:spLocks noGrp="1"/>
          </p:cNvSpPr>
          <p:nvPr>
            <p:ph idx="1"/>
          </p:nvPr>
        </p:nvSpPr>
        <p:spPr>
          <a:xfrm>
            <a:off x="2589212" y="1905000"/>
            <a:ext cx="8915400" cy="4328890"/>
          </a:xfrm>
        </p:spPr>
        <p:txBody>
          <a:bodyPr>
            <a:normAutofit/>
          </a:bodyPr>
          <a:lstStyle/>
          <a:p>
            <a:r>
              <a:rPr lang="en-IN" dirty="0"/>
              <a:t>We have seen various Data Compression Algorithms.</a:t>
            </a:r>
          </a:p>
          <a:p>
            <a:endParaRPr lang="en-IN" dirty="0"/>
          </a:p>
          <a:p>
            <a:r>
              <a:rPr lang="en-IN" dirty="0"/>
              <a:t>Selection of Compression algorithm should depend on data format.</a:t>
            </a:r>
          </a:p>
          <a:p>
            <a:endParaRPr lang="en-IN" dirty="0"/>
          </a:p>
          <a:p>
            <a:r>
              <a:rPr lang="en-IN" dirty="0"/>
              <a:t>Huffman is standard algorithm used for general compression.</a:t>
            </a:r>
          </a:p>
          <a:p>
            <a:endParaRPr lang="en-IN" dirty="0"/>
          </a:p>
          <a:p>
            <a:r>
              <a:rPr lang="en-IN" dirty="0"/>
              <a:t>We have seen some Results of algorithms on Image file.</a:t>
            </a:r>
          </a:p>
          <a:p>
            <a:endParaRPr lang="en-IN" dirty="0"/>
          </a:p>
          <a:p>
            <a:r>
              <a:rPr lang="en-IN" dirty="0"/>
              <a:t>Here our concern was to provide a brief idea about compression and techniques to achieve.</a:t>
            </a:r>
          </a:p>
        </p:txBody>
      </p:sp>
    </p:spTree>
    <p:extLst>
      <p:ext uri="{BB962C8B-B14F-4D97-AF65-F5344CB8AC3E}">
        <p14:creationId xmlns:p14="http://schemas.microsoft.com/office/powerpoint/2010/main" val="1119036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907D6-80B1-48DC-9BF2-8BA4404A672D}"/>
              </a:ext>
            </a:extLst>
          </p:cNvPr>
          <p:cNvSpPr>
            <a:spLocks noGrp="1"/>
          </p:cNvSpPr>
          <p:nvPr>
            <p:ph type="title"/>
          </p:nvPr>
        </p:nvSpPr>
        <p:spPr>
          <a:xfrm>
            <a:off x="3891637" y="2307137"/>
            <a:ext cx="4629511" cy="1509490"/>
          </a:xfrm>
        </p:spPr>
        <p:txBody>
          <a:bodyPr>
            <a:normAutofit/>
          </a:bodyPr>
          <a:lstStyle/>
          <a:p>
            <a:r>
              <a:rPr lang="en-IN" sz="6000" b="1" dirty="0"/>
              <a:t>Thank You !</a:t>
            </a:r>
          </a:p>
        </p:txBody>
      </p:sp>
    </p:spTree>
    <p:extLst>
      <p:ext uri="{BB962C8B-B14F-4D97-AF65-F5344CB8AC3E}">
        <p14:creationId xmlns:p14="http://schemas.microsoft.com/office/powerpoint/2010/main" val="281998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7EE26-A627-4C59-A969-FBA6DB037065}"/>
              </a:ext>
            </a:extLst>
          </p:cNvPr>
          <p:cNvSpPr>
            <a:spLocks noGrp="1"/>
          </p:cNvSpPr>
          <p:nvPr>
            <p:ph idx="1"/>
          </p:nvPr>
        </p:nvSpPr>
        <p:spPr>
          <a:xfrm>
            <a:off x="2589212" y="1311965"/>
            <a:ext cx="8915400" cy="3777622"/>
          </a:xfrm>
        </p:spPr>
        <p:txBody>
          <a:bodyPr/>
          <a:lstStyle/>
          <a:p>
            <a:r>
              <a:rPr lang="en-US" dirty="0"/>
              <a:t>In principle, compression reduces the actual data size to reflect the use of fewer bits.</a:t>
            </a:r>
          </a:p>
          <a:p>
            <a:endParaRPr lang="en-US" dirty="0"/>
          </a:p>
          <a:p>
            <a:r>
              <a:rPr lang="en-US" dirty="0"/>
              <a:t>Lossless and lossy compression techniques are the two types of compression techniques.</a:t>
            </a:r>
            <a:endParaRPr lang="en-IN" dirty="0"/>
          </a:p>
        </p:txBody>
      </p:sp>
    </p:spTree>
    <p:extLst>
      <p:ext uri="{BB962C8B-B14F-4D97-AF65-F5344CB8AC3E}">
        <p14:creationId xmlns:p14="http://schemas.microsoft.com/office/powerpoint/2010/main" val="26255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0982-D93F-4E31-9D56-F99641E65B59}"/>
              </a:ext>
            </a:extLst>
          </p:cNvPr>
          <p:cNvSpPr>
            <a:spLocks noGrp="1"/>
          </p:cNvSpPr>
          <p:nvPr>
            <p:ph type="title"/>
          </p:nvPr>
        </p:nvSpPr>
        <p:spPr>
          <a:xfrm>
            <a:off x="4810539" y="622852"/>
            <a:ext cx="6694073" cy="1282148"/>
          </a:xfrm>
        </p:spPr>
        <p:txBody>
          <a:bodyPr>
            <a:normAutofit/>
          </a:bodyPr>
          <a:lstStyle/>
          <a:p>
            <a:r>
              <a:rPr lang="en-IN" sz="4400" dirty="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4C9CB280-B531-486D-8E35-6A7F44D14F9E}"/>
              </a:ext>
            </a:extLst>
          </p:cNvPr>
          <p:cNvSpPr>
            <a:spLocks noGrp="1"/>
          </p:cNvSpPr>
          <p:nvPr>
            <p:ph idx="1"/>
          </p:nvPr>
        </p:nvSpPr>
        <p:spPr/>
        <p:txBody>
          <a:bodyPr/>
          <a:lstStyle/>
          <a:p>
            <a:r>
              <a:rPr lang="en-US" dirty="0"/>
              <a:t>As we are in the digital era, our dependency on internet and electronic devices is increasing exponentially. 500 hours of video were uploaded on YouTube every minute as of may 2019, this is just a fraction of total data. Data compression needed to decrease this size to help in data storage and also in data transmission.</a:t>
            </a:r>
          </a:p>
          <a:p>
            <a:endParaRPr lang="en-IN" dirty="0"/>
          </a:p>
          <a:p>
            <a:r>
              <a:rPr lang="en-US" dirty="0"/>
              <a:t>Data compression is a very important part of internet and it has modern techniques, views and optimizations. So, selecting proper compression algorithm is very necessary for the internet.</a:t>
            </a:r>
            <a:endParaRPr lang="en-IN" dirty="0"/>
          </a:p>
          <a:p>
            <a:endParaRPr lang="en-IN" dirty="0"/>
          </a:p>
          <a:p>
            <a:endParaRPr lang="en-US" dirty="0"/>
          </a:p>
        </p:txBody>
      </p:sp>
    </p:spTree>
    <p:extLst>
      <p:ext uri="{BB962C8B-B14F-4D97-AF65-F5344CB8AC3E}">
        <p14:creationId xmlns:p14="http://schemas.microsoft.com/office/powerpoint/2010/main" val="158087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4340-CC00-4262-9828-449FB7570A66}"/>
              </a:ext>
            </a:extLst>
          </p:cNvPr>
          <p:cNvSpPr>
            <a:spLocks noGrp="1"/>
          </p:cNvSpPr>
          <p:nvPr>
            <p:ph type="title"/>
          </p:nvPr>
        </p:nvSpPr>
        <p:spPr>
          <a:xfrm>
            <a:off x="3922643" y="946778"/>
            <a:ext cx="7581969" cy="958222"/>
          </a:xfrm>
        </p:spPr>
        <p:txBody>
          <a:bodyPr>
            <a:normAutofit/>
          </a:bodyPr>
          <a:lstStyle/>
          <a:p>
            <a:r>
              <a:rPr lang="en-IN" sz="4000" dirty="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8DE047B-6852-4941-9F4D-66C5A367B4A9}"/>
              </a:ext>
            </a:extLst>
          </p:cNvPr>
          <p:cNvSpPr>
            <a:spLocks noGrp="1"/>
          </p:cNvSpPr>
          <p:nvPr>
            <p:ph idx="1"/>
          </p:nvPr>
        </p:nvSpPr>
        <p:spPr>
          <a:xfrm>
            <a:off x="2809460" y="2623930"/>
            <a:ext cx="8695151" cy="3287292"/>
          </a:xfrm>
        </p:spPr>
        <p:txBody>
          <a:bodyPr/>
          <a:lstStyle/>
          <a:p>
            <a:r>
              <a:rPr lang="en-US" dirty="0"/>
              <a:t>To study the of Data Compression and the different techniques used to achieve it.</a:t>
            </a:r>
            <a:endParaRPr lang="en-IN" dirty="0"/>
          </a:p>
        </p:txBody>
      </p:sp>
    </p:spTree>
    <p:extLst>
      <p:ext uri="{BB962C8B-B14F-4D97-AF65-F5344CB8AC3E}">
        <p14:creationId xmlns:p14="http://schemas.microsoft.com/office/powerpoint/2010/main" val="148620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D6AA-7F01-48F7-8B14-181DEBDF82B9}"/>
              </a:ext>
            </a:extLst>
          </p:cNvPr>
          <p:cNvSpPr>
            <a:spLocks noGrp="1"/>
          </p:cNvSpPr>
          <p:nvPr>
            <p:ph type="title"/>
          </p:nvPr>
        </p:nvSpPr>
        <p:spPr>
          <a:xfrm>
            <a:off x="4969565" y="946778"/>
            <a:ext cx="6535047" cy="958222"/>
          </a:xfrm>
        </p:spPr>
        <p:txBody>
          <a:bodyPr>
            <a:normAutofit/>
          </a:bodyPr>
          <a:lstStyle/>
          <a:p>
            <a:r>
              <a:rPr lang="en-IN" sz="4000" dirty="0"/>
              <a:t>Scope</a:t>
            </a:r>
          </a:p>
        </p:txBody>
      </p:sp>
      <p:sp>
        <p:nvSpPr>
          <p:cNvPr id="3" name="Content Placeholder 2">
            <a:extLst>
              <a:ext uri="{FF2B5EF4-FFF2-40B4-BE49-F238E27FC236}">
                <a16:creationId xmlns:a16="http://schemas.microsoft.com/office/drawing/2014/main" id="{E373B248-D73F-4E61-993B-A0CAE4802E3F}"/>
              </a:ext>
            </a:extLst>
          </p:cNvPr>
          <p:cNvSpPr>
            <a:spLocks noGrp="1"/>
          </p:cNvSpPr>
          <p:nvPr>
            <p:ph idx="1"/>
          </p:nvPr>
        </p:nvSpPr>
        <p:spPr/>
        <p:txBody>
          <a:bodyPr/>
          <a:lstStyle/>
          <a:p>
            <a:r>
              <a:rPr lang="en-US" dirty="0"/>
              <a:t>We were using the traditional compression algorithms for past years. But as we are stepping towards the future, we are dealing with emerging technologies like machine learning, data science, etc. While colluding with these technologies, we can use these technologies to make these algorithms more efficient.</a:t>
            </a:r>
          </a:p>
          <a:p>
            <a:endParaRPr lang="en-US" dirty="0"/>
          </a:p>
          <a:p>
            <a:r>
              <a:rPr lang="en-US" dirty="0"/>
              <a:t>We will analyze various techniques by performance measures like compression ratios. It will be possible to evaluate the effectiveness of each algorithm and analyze its optimizations using compression ratios.</a:t>
            </a:r>
            <a:endParaRPr lang="en-IN" dirty="0"/>
          </a:p>
        </p:txBody>
      </p:sp>
    </p:spTree>
    <p:extLst>
      <p:ext uri="{BB962C8B-B14F-4D97-AF65-F5344CB8AC3E}">
        <p14:creationId xmlns:p14="http://schemas.microsoft.com/office/powerpoint/2010/main" val="356614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551B-BA42-4ED9-8C3C-7E964D94E75A}"/>
              </a:ext>
            </a:extLst>
          </p:cNvPr>
          <p:cNvSpPr>
            <a:spLocks noGrp="1"/>
          </p:cNvSpPr>
          <p:nvPr>
            <p:ph type="title"/>
          </p:nvPr>
        </p:nvSpPr>
        <p:spPr>
          <a:xfrm>
            <a:off x="5183725" y="306333"/>
            <a:ext cx="3934875" cy="640445"/>
          </a:xfrm>
        </p:spPr>
        <p:txBody>
          <a:bodyPr/>
          <a:lstStyle/>
          <a:p>
            <a:r>
              <a:rPr lang="en-IN" dirty="0"/>
              <a:t>Survey</a:t>
            </a:r>
          </a:p>
        </p:txBody>
      </p:sp>
      <p:graphicFrame>
        <p:nvGraphicFramePr>
          <p:cNvPr id="11" name="Table 11">
            <a:extLst>
              <a:ext uri="{FF2B5EF4-FFF2-40B4-BE49-F238E27FC236}">
                <a16:creationId xmlns:a16="http://schemas.microsoft.com/office/drawing/2014/main" id="{6082B78A-6BF9-4B7E-9832-5A36291F919B}"/>
              </a:ext>
            </a:extLst>
          </p:cNvPr>
          <p:cNvGraphicFramePr>
            <a:graphicFrameLocks noGrp="1"/>
          </p:cNvGraphicFramePr>
          <p:nvPr>
            <p:extLst>
              <p:ext uri="{D42A27DB-BD31-4B8C-83A1-F6EECF244321}">
                <p14:modId xmlns:p14="http://schemas.microsoft.com/office/powerpoint/2010/main" val="3279532871"/>
              </p:ext>
            </p:extLst>
          </p:nvPr>
        </p:nvGraphicFramePr>
        <p:xfrm>
          <a:off x="1803400" y="2185610"/>
          <a:ext cx="8953500" cy="3656388"/>
        </p:xfrm>
        <a:graphic>
          <a:graphicData uri="http://schemas.openxmlformats.org/drawingml/2006/table">
            <a:tbl>
              <a:tblPr firstRow="1" bandRow="1">
                <a:tableStyleId>{5940675A-B579-460E-94D1-54222C63F5DA}</a:tableStyleId>
              </a:tblPr>
              <a:tblGrid>
                <a:gridCol w="3213100">
                  <a:extLst>
                    <a:ext uri="{9D8B030D-6E8A-4147-A177-3AD203B41FA5}">
                      <a16:colId xmlns:a16="http://schemas.microsoft.com/office/drawing/2014/main" val="360711723"/>
                    </a:ext>
                  </a:extLst>
                </a:gridCol>
                <a:gridCol w="2755900">
                  <a:extLst>
                    <a:ext uri="{9D8B030D-6E8A-4147-A177-3AD203B41FA5}">
                      <a16:colId xmlns:a16="http://schemas.microsoft.com/office/drawing/2014/main" val="1194964063"/>
                    </a:ext>
                  </a:extLst>
                </a:gridCol>
                <a:gridCol w="2984500">
                  <a:extLst>
                    <a:ext uri="{9D8B030D-6E8A-4147-A177-3AD203B41FA5}">
                      <a16:colId xmlns:a16="http://schemas.microsoft.com/office/drawing/2014/main" val="2496724013"/>
                    </a:ext>
                  </a:extLst>
                </a:gridCol>
              </a:tblGrid>
              <a:tr h="1218796">
                <a:tc>
                  <a:txBody>
                    <a:bodyPr/>
                    <a:lstStyle/>
                    <a:p>
                      <a:r>
                        <a:rPr lang="en-US" dirty="0"/>
                        <a:t>A STUDY ON VARIOUS DATA COMPRESSION TYPES AND TECHNIQUES</a:t>
                      </a:r>
                      <a:endParaRPr lang="en-IN" dirty="0"/>
                    </a:p>
                  </a:txBody>
                  <a:tcPr/>
                </a:tc>
                <a:tc>
                  <a:txBody>
                    <a:bodyPr/>
                    <a:lstStyle/>
                    <a:p>
                      <a:r>
                        <a:rPr lang="en-IN" dirty="0" err="1"/>
                        <a:t>K.Muthuchamy</a:t>
                      </a:r>
                      <a:endParaRPr lang="en-IN" dirty="0"/>
                    </a:p>
                  </a:txBody>
                  <a:tcPr/>
                </a:tc>
                <a:tc>
                  <a:txBody>
                    <a:bodyPr/>
                    <a:lstStyle/>
                    <a:p>
                      <a:r>
                        <a:rPr lang="en-US" dirty="0"/>
                        <a:t>The author concluded with an overview of compression and various techniques.</a:t>
                      </a:r>
                      <a:endParaRPr lang="en-IN" dirty="0"/>
                    </a:p>
                  </a:txBody>
                  <a:tcPr/>
                </a:tc>
                <a:extLst>
                  <a:ext uri="{0D108BD9-81ED-4DB2-BD59-A6C34878D82A}">
                    <a16:rowId xmlns:a16="http://schemas.microsoft.com/office/drawing/2014/main" val="1653558428"/>
                  </a:ext>
                </a:extLst>
              </a:tr>
              <a:tr h="1218796">
                <a:tc>
                  <a:txBody>
                    <a:bodyPr/>
                    <a:lstStyle/>
                    <a:p>
                      <a:r>
                        <a:rPr lang="en-IN" dirty="0"/>
                        <a:t>Modern Lossless Compression Techniques: Review, Comparison and Analysis </a:t>
                      </a:r>
                    </a:p>
                  </a:txBody>
                  <a:tcPr/>
                </a:tc>
                <a:tc>
                  <a:txBody>
                    <a:bodyPr/>
                    <a:lstStyle/>
                    <a:p>
                      <a:r>
                        <a:rPr lang="en-IN" dirty="0" err="1"/>
                        <a:t>Apoorv</a:t>
                      </a:r>
                      <a:r>
                        <a:rPr lang="en-IN" dirty="0"/>
                        <a:t> Gupta, Aman Bansal , Vidhi </a:t>
                      </a:r>
                      <a:r>
                        <a:rPr lang="en-IN" dirty="0" err="1"/>
                        <a:t>Khanduja</a:t>
                      </a:r>
                      <a:endParaRPr lang="en-IN" dirty="0"/>
                    </a:p>
                  </a:txBody>
                  <a:tcPr/>
                </a:tc>
                <a:tc>
                  <a:txBody>
                    <a:bodyPr/>
                    <a:lstStyle/>
                    <a:p>
                      <a:r>
                        <a:rPr lang="en-US" dirty="0"/>
                        <a:t>A brief comparison of compression techniques was discussed in this paper.</a:t>
                      </a:r>
                      <a:endParaRPr lang="en-IN" dirty="0"/>
                    </a:p>
                  </a:txBody>
                  <a:tcPr/>
                </a:tc>
                <a:extLst>
                  <a:ext uri="{0D108BD9-81ED-4DB2-BD59-A6C34878D82A}">
                    <a16:rowId xmlns:a16="http://schemas.microsoft.com/office/drawing/2014/main" val="708782938"/>
                  </a:ext>
                </a:extLst>
              </a:tr>
              <a:tr h="1218796">
                <a:tc>
                  <a:txBody>
                    <a:bodyPr/>
                    <a:lstStyle/>
                    <a:p>
                      <a:r>
                        <a:rPr lang="en-US" dirty="0"/>
                        <a:t>Research on Image Compression Coding Technology</a:t>
                      </a:r>
                      <a:endParaRPr lang="en-IN" dirty="0"/>
                    </a:p>
                  </a:txBody>
                  <a:tcPr/>
                </a:tc>
                <a:tc>
                  <a:txBody>
                    <a:bodyPr/>
                    <a:lstStyle/>
                    <a:p>
                      <a:r>
                        <a:rPr lang="en-US" dirty="0" err="1"/>
                        <a:t>Linglong</a:t>
                      </a:r>
                      <a:r>
                        <a:rPr lang="en-US" dirty="0"/>
                        <a:t> Tan, Yong Zeng and </a:t>
                      </a:r>
                      <a:r>
                        <a:rPr lang="en-US" dirty="0" err="1"/>
                        <a:t>Wenju</a:t>
                      </a:r>
                      <a:r>
                        <a:rPr lang="en-US" dirty="0"/>
                        <a:t> Zhang</a:t>
                      </a:r>
                      <a:endParaRPr lang="en-IN" dirty="0"/>
                    </a:p>
                  </a:txBody>
                  <a:tcPr/>
                </a:tc>
                <a:tc>
                  <a:txBody>
                    <a:bodyPr/>
                    <a:lstStyle/>
                    <a:p>
                      <a:r>
                        <a:rPr lang="en-US" dirty="0"/>
                        <a:t>The impact of compression methods on images is analyzed.</a:t>
                      </a:r>
                      <a:endParaRPr lang="en-IN" dirty="0"/>
                    </a:p>
                  </a:txBody>
                  <a:tcPr/>
                </a:tc>
                <a:extLst>
                  <a:ext uri="{0D108BD9-81ED-4DB2-BD59-A6C34878D82A}">
                    <a16:rowId xmlns:a16="http://schemas.microsoft.com/office/drawing/2014/main" val="3850371218"/>
                  </a:ext>
                </a:extLst>
              </a:tr>
            </a:tbl>
          </a:graphicData>
        </a:graphic>
      </p:graphicFrame>
      <p:graphicFrame>
        <p:nvGraphicFramePr>
          <p:cNvPr id="12" name="Table 12">
            <a:extLst>
              <a:ext uri="{FF2B5EF4-FFF2-40B4-BE49-F238E27FC236}">
                <a16:creationId xmlns:a16="http://schemas.microsoft.com/office/drawing/2014/main" id="{D78B55D7-F6CB-4982-80C6-D0D8EC8C3C25}"/>
              </a:ext>
            </a:extLst>
          </p:cNvPr>
          <p:cNvGraphicFramePr>
            <a:graphicFrameLocks noGrp="1"/>
          </p:cNvGraphicFramePr>
          <p:nvPr>
            <p:extLst>
              <p:ext uri="{D42A27DB-BD31-4B8C-83A1-F6EECF244321}">
                <p14:modId xmlns:p14="http://schemas.microsoft.com/office/powerpoint/2010/main" val="3896670198"/>
              </p:ext>
            </p:extLst>
          </p:nvPr>
        </p:nvGraphicFramePr>
        <p:xfrm>
          <a:off x="1803400" y="1545166"/>
          <a:ext cx="8953500" cy="640444"/>
        </p:xfrm>
        <a:graphic>
          <a:graphicData uri="http://schemas.openxmlformats.org/drawingml/2006/table">
            <a:tbl>
              <a:tblPr firstRow="1" bandRow="1">
                <a:tableStyleId>{5940675A-B579-460E-94D1-54222C63F5DA}</a:tableStyleId>
              </a:tblPr>
              <a:tblGrid>
                <a:gridCol w="3213100">
                  <a:extLst>
                    <a:ext uri="{9D8B030D-6E8A-4147-A177-3AD203B41FA5}">
                      <a16:colId xmlns:a16="http://schemas.microsoft.com/office/drawing/2014/main" val="1733303593"/>
                    </a:ext>
                  </a:extLst>
                </a:gridCol>
                <a:gridCol w="2755900">
                  <a:extLst>
                    <a:ext uri="{9D8B030D-6E8A-4147-A177-3AD203B41FA5}">
                      <a16:colId xmlns:a16="http://schemas.microsoft.com/office/drawing/2014/main" val="1071920365"/>
                    </a:ext>
                  </a:extLst>
                </a:gridCol>
                <a:gridCol w="2984500">
                  <a:extLst>
                    <a:ext uri="{9D8B030D-6E8A-4147-A177-3AD203B41FA5}">
                      <a16:colId xmlns:a16="http://schemas.microsoft.com/office/drawing/2014/main" val="1306694483"/>
                    </a:ext>
                  </a:extLst>
                </a:gridCol>
              </a:tblGrid>
              <a:tr h="640444">
                <a:tc>
                  <a:txBody>
                    <a:bodyPr/>
                    <a:lstStyle/>
                    <a:p>
                      <a:r>
                        <a:rPr lang="en-IN" dirty="0"/>
                        <a:t>     Paper title</a:t>
                      </a:r>
                    </a:p>
                  </a:txBody>
                  <a:tcPr/>
                </a:tc>
                <a:tc>
                  <a:txBody>
                    <a:bodyPr/>
                    <a:lstStyle/>
                    <a:p>
                      <a:r>
                        <a:rPr lang="en-IN" dirty="0"/>
                        <a:t>      Authors</a:t>
                      </a:r>
                    </a:p>
                  </a:txBody>
                  <a:tcPr/>
                </a:tc>
                <a:tc>
                  <a:txBody>
                    <a:bodyPr/>
                    <a:lstStyle/>
                    <a:p>
                      <a:r>
                        <a:rPr lang="en-IN" dirty="0"/>
                        <a:t>     Conclusion</a:t>
                      </a:r>
                    </a:p>
                  </a:txBody>
                  <a:tcPr/>
                </a:tc>
                <a:extLst>
                  <a:ext uri="{0D108BD9-81ED-4DB2-BD59-A6C34878D82A}">
                    <a16:rowId xmlns:a16="http://schemas.microsoft.com/office/drawing/2014/main" val="1352185092"/>
                  </a:ext>
                </a:extLst>
              </a:tr>
            </a:tbl>
          </a:graphicData>
        </a:graphic>
      </p:graphicFrame>
    </p:spTree>
    <p:extLst>
      <p:ext uri="{BB962C8B-B14F-4D97-AF65-F5344CB8AC3E}">
        <p14:creationId xmlns:p14="http://schemas.microsoft.com/office/powerpoint/2010/main" val="193963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35CC-04C1-469B-A51B-C8A219BF787D}"/>
              </a:ext>
            </a:extLst>
          </p:cNvPr>
          <p:cNvSpPr>
            <a:spLocks noGrp="1"/>
          </p:cNvSpPr>
          <p:nvPr>
            <p:ph type="title"/>
          </p:nvPr>
        </p:nvSpPr>
        <p:spPr>
          <a:xfrm>
            <a:off x="3352800" y="649356"/>
            <a:ext cx="8151812" cy="1255643"/>
          </a:xfrm>
        </p:spPr>
        <p:txBody>
          <a:bodyPr>
            <a:normAutofit/>
          </a:bodyPr>
          <a:lstStyle/>
          <a:p>
            <a:r>
              <a:rPr lang="en-IN" sz="4000" dirty="0">
                <a:cs typeface="Times New Roman" panose="02020603050405020304" pitchFamily="18" charset="0"/>
              </a:rPr>
              <a:t>Data Compression &amp; Types</a:t>
            </a:r>
          </a:p>
        </p:txBody>
      </p:sp>
      <p:sp>
        <p:nvSpPr>
          <p:cNvPr id="3" name="Content Placeholder 2">
            <a:extLst>
              <a:ext uri="{FF2B5EF4-FFF2-40B4-BE49-F238E27FC236}">
                <a16:creationId xmlns:a16="http://schemas.microsoft.com/office/drawing/2014/main" id="{778ED56A-C488-4637-89C6-79B41828DD84}"/>
              </a:ext>
            </a:extLst>
          </p:cNvPr>
          <p:cNvSpPr>
            <a:spLocks noGrp="1"/>
          </p:cNvSpPr>
          <p:nvPr>
            <p:ph idx="1"/>
          </p:nvPr>
        </p:nvSpPr>
        <p:spPr/>
        <p:txBody>
          <a:bodyPr>
            <a:normAutofit/>
          </a:bodyPr>
          <a:lstStyle/>
          <a:p>
            <a:r>
              <a:rPr lang="en-IN" sz="2000" dirty="0"/>
              <a:t>Data Compression </a:t>
            </a:r>
            <a:r>
              <a:rPr lang="en-US" sz="2000" dirty="0"/>
              <a:t>is encoding data into smaller bits than it was originally.</a:t>
            </a:r>
          </a:p>
          <a:p>
            <a:endParaRPr lang="en-US" sz="2000" dirty="0"/>
          </a:p>
          <a:p>
            <a:r>
              <a:rPr lang="en-US" sz="2000" dirty="0"/>
              <a:t>There are two types of compression techniques. </a:t>
            </a:r>
          </a:p>
          <a:p>
            <a:pPr lvl="1"/>
            <a:r>
              <a:rPr lang="en-US" sz="2000" dirty="0"/>
              <a:t>Lossless Compression</a:t>
            </a:r>
          </a:p>
          <a:p>
            <a:pPr lvl="1"/>
            <a:r>
              <a:rPr lang="en-US" sz="2000" dirty="0"/>
              <a:t>Lossy Compression</a:t>
            </a:r>
            <a:endParaRPr lang="en-IN" sz="2000" dirty="0"/>
          </a:p>
        </p:txBody>
      </p:sp>
    </p:spTree>
    <p:extLst>
      <p:ext uri="{BB962C8B-B14F-4D97-AF65-F5344CB8AC3E}">
        <p14:creationId xmlns:p14="http://schemas.microsoft.com/office/powerpoint/2010/main" val="16227649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509</TotalTime>
  <Words>1498</Words>
  <Application>Microsoft Office PowerPoint</Application>
  <PresentationFormat>Widescreen</PresentationFormat>
  <Paragraphs>294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 New Roman</vt:lpstr>
      <vt:lpstr>Wingdings 3</vt:lpstr>
      <vt:lpstr>Wisp</vt:lpstr>
      <vt:lpstr>Different Data Compression Algorithms</vt:lpstr>
      <vt:lpstr>Index</vt:lpstr>
      <vt:lpstr>Introduction</vt:lpstr>
      <vt:lpstr>PowerPoint Presentation</vt:lpstr>
      <vt:lpstr>Motivation</vt:lpstr>
      <vt:lpstr>Problem Statement</vt:lpstr>
      <vt:lpstr>Scope</vt:lpstr>
      <vt:lpstr>Survey</vt:lpstr>
      <vt:lpstr>Data Compression &amp; Types</vt:lpstr>
      <vt:lpstr>Lossless Compression</vt:lpstr>
      <vt:lpstr>Compression Ratio</vt:lpstr>
      <vt:lpstr>Data Compression Algorithms </vt:lpstr>
      <vt:lpstr>Huffman Coding</vt:lpstr>
      <vt:lpstr>Frequency Count</vt:lpstr>
      <vt:lpstr>Create Leaf Nodes </vt:lpstr>
      <vt:lpstr>Repeat the above step till we get a complete tree</vt:lpstr>
      <vt:lpstr>Finally root node created as (D&amp;O) &amp; ( (C&amp;E) &amp; (M&amp;I))</vt:lpstr>
      <vt:lpstr>Once Tree Created Assign Zeros and One to left and right child respectively </vt:lpstr>
      <vt:lpstr>With this we can assign codes to each Alphabet</vt:lpstr>
      <vt:lpstr>Disadvantages</vt:lpstr>
      <vt:lpstr>Run-Length Encoding (RLE)</vt:lpstr>
      <vt:lpstr>Algorithm</vt:lpstr>
      <vt:lpstr>Disadvantages</vt:lpstr>
      <vt:lpstr>Arithmetic Encoding</vt:lpstr>
      <vt:lpstr>We need to create Probability Ranges</vt:lpstr>
      <vt:lpstr>We will ”zoom” through the current interval and split it in to subintervals</vt:lpstr>
      <vt:lpstr>Disadvantages</vt:lpstr>
      <vt:lpstr>Comparison</vt:lpstr>
      <vt:lpstr>Results</vt:lpstr>
      <vt:lpstr>Decoded Image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Data Compression Algorithms</dc:title>
  <dc:creator>Rajat Minekar</dc:creator>
  <cp:lastModifiedBy>Rajat Minekar</cp:lastModifiedBy>
  <cp:revision>37</cp:revision>
  <dcterms:created xsi:type="dcterms:W3CDTF">2021-05-28T12:19:33Z</dcterms:created>
  <dcterms:modified xsi:type="dcterms:W3CDTF">2021-05-29T06:01:04Z</dcterms:modified>
</cp:coreProperties>
</file>