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5decdd39c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5decdd39c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5decdd39c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5decdd39c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5decdd39c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5decdd39c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5decdd39c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5decdd39c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5decdd39c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5decdd39c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5decdd39c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5decdd39c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5decdd39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5decdd39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5dd7196b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5dd7196b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7d774084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7d774084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7d774084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7d774084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7d77408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7d77408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5decdd3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5decdd3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7d774084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7d774084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5e04546e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5e04546e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5e04546e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5e04546e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5e04546e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5e04546e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5e04546e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5e04546e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5e04546ed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5e04546ed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7d77408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7d77408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7d774084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7d774084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7d77408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7d77408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7d774084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7d774084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7d774084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7d774084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5decdd39c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5decdd39c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5decdd39c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5decdd39c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strawpoll.me/16827808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strawpoll.me/16827813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trawpoll.me/16827815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trawpoll.me/16827819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Relationship Id="rId4" Type="http://schemas.openxmlformats.org/officeDocument/2006/relationships/hyperlink" Target="http://www.strawpoll.me/1682782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Design pattern decorator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2) Exemple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800" y="264100"/>
            <a:ext cx="5903124" cy="446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2) Exemple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3575" y="59802"/>
            <a:ext cx="5670150" cy="50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2) Exemple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88" y="1596700"/>
            <a:ext cx="8717025" cy="32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2) Exemple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600" y="0"/>
            <a:ext cx="557016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2) Exemple</a:t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527" y="1180775"/>
            <a:ext cx="4708375" cy="305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2) Exemple</a:t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838" y="1447000"/>
            <a:ext cx="717232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13" y="192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3</a:t>
            </a:r>
            <a:r>
              <a:rPr lang="fr"/>
              <a:t>) En quoi c’est SOLID</a:t>
            </a:r>
            <a:br>
              <a:rPr lang="fr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6450" y="93025"/>
            <a:ext cx="5471075" cy="495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dk2"/>
                </a:solidFill>
              </a:rPr>
              <a:t>4.1) SRP (Single Responsibility Principle)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2142600" y="1378975"/>
            <a:ext cx="6689700" cy="16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salle donne son libelle elle même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La salle donne son numéro elle même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La salle donne son étage elle même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La salle donne son type elle même</a:t>
            </a:r>
            <a:endParaRPr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180975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4.2) OCP (Open-Closed Principle)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250" y="113524"/>
            <a:ext cx="6600871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4.3) LSP (Liskov Substitution Principle)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375" y="179650"/>
            <a:ext cx="1822725" cy="49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416700" y="500050"/>
            <a:ext cx="231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Sommaire :</a:t>
            </a:r>
            <a:r>
              <a:rPr lang="fr"/>
              <a:t> 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400950"/>
            <a:ext cx="8520600" cy="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arenR"/>
            </a:pPr>
            <a:r>
              <a:rPr lang="fr" sz="2400">
                <a:solidFill>
                  <a:srgbClr val="000000"/>
                </a:solidFill>
              </a:rPr>
              <a:t>  </a:t>
            </a:r>
            <a:r>
              <a:rPr lang="fr" sz="2400">
                <a:solidFill>
                  <a:srgbClr val="000000"/>
                </a:solidFill>
              </a:rPr>
              <a:t>Présentation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2158475"/>
            <a:ext cx="8520600" cy="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400">
                <a:solidFill>
                  <a:srgbClr val="000000"/>
                </a:solidFill>
              </a:rPr>
              <a:t>2)    Exemple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3601800"/>
            <a:ext cx="8520600" cy="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400">
                <a:solidFill>
                  <a:srgbClr val="000000"/>
                </a:solidFill>
              </a:rPr>
              <a:t>4)    Conclusion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2894350"/>
            <a:ext cx="8520600" cy="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400">
                <a:solidFill>
                  <a:srgbClr val="000000"/>
                </a:solidFill>
              </a:rPr>
              <a:t>3	 En quoi c’est </a:t>
            </a:r>
            <a:r>
              <a:rPr lang="fr" sz="2400">
                <a:solidFill>
                  <a:srgbClr val="000000"/>
                </a:solidFill>
              </a:rPr>
              <a:t>SOLID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4.4) ISP (Interface Segregation Principle)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172" y="764025"/>
            <a:ext cx="2797875" cy="393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375525" y="2044875"/>
            <a:ext cx="231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4) conclusion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QCM</a:t>
            </a:r>
            <a:endParaRPr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311700" y="1593500"/>
            <a:ext cx="8520600" cy="25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design pattern decorator utilise le principe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de composition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d’héritage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d’abstraction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http://www.strawpoll.me/16827808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Le design pattern decorator sert à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Implémenter de nouvelles méthodes de manière dynamique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à décorer son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Ajouter dynamiquement des responsabilités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Modifier le comportement de méthode déjà implémentée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http://www.strawpoll.me/16827813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 Peut on décorer un objet avec plusieurs </a:t>
            </a:r>
            <a:r>
              <a:rPr lang="fr"/>
              <a:t>décorateurs</a:t>
            </a:r>
            <a:r>
              <a:rPr lang="fr"/>
              <a:t>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oui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non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joker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http://www.strawpoll.me/16827815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Peut-on utiliser des décorateurs dans n’importe quel ordre </a:t>
            </a:r>
            <a:r>
              <a:rPr lang="fr"/>
              <a:t>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oui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joker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non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http://www.strawpoll.me/16827819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00" y="598100"/>
            <a:ext cx="3389069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8"/>
          <p:cNvSpPr txBox="1"/>
          <p:nvPr>
            <p:ph idx="1" type="body"/>
          </p:nvPr>
        </p:nvSpPr>
        <p:spPr>
          <a:xfrm>
            <a:off x="3722375" y="1405550"/>
            <a:ext cx="5317800" cy="18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Cet exemple, utilise-t’il le design pattern decorator</a:t>
            </a:r>
            <a:r>
              <a:rPr lang="fr"/>
              <a:t>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Joker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non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oui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4"/>
              </a:rPr>
              <a:t>http://www.strawpoll.me/16827821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AutoNum type="arabicParenR"/>
            </a:pPr>
            <a:r>
              <a:rPr lang="fr" u="sng"/>
              <a:t>Présentation :</a:t>
            </a:r>
            <a:endParaRPr u="sng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512825" y="1109425"/>
            <a:ext cx="61917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8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>
                <a:solidFill>
                  <a:schemeClr val="dk1"/>
                </a:solidFill>
              </a:rPr>
              <a:t>Pour ajouter des méthodes à un objet et/ou modifier son comportement sans avoir à modifier la classe mère on utilise : l’héritage.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3801900" y="2336125"/>
            <a:ext cx="15402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Classe Mère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801900" y="3817950"/>
            <a:ext cx="15402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Classe Fille</a:t>
            </a:r>
            <a:endParaRPr/>
          </a:p>
        </p:txBody>
      </p:sp>
      <p:cxnSp>
        <p:nvCxnSpPr>
          <p:cNvPr id="72" name="Google Shape;72;p15"/>
          <p:cNvCxnSpPr/>
          <p:nvPr/>
        </p:nvCxnSpPr>
        <p:spPr>
          <a:xfrm rot="10800000">
            <a:off x="4572000" y="2909825"/>
            <a:ext cx="0" cy="90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293375" y="1327600"/>
            <a:ext cx="4382400" cy="27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>
                <a:solidFill>
                  <a:srgbClr val="000000"/>
                </a:solidFill>
              </a:rPr>
              <a:t>De plus on ne pourra pas ajouter de fonctionnalités de façon dynamique. En effet, une fois le programme compilé on ne p</a:t>
            </a:r>
            <a:r>
              <a:rPr lang="fr" sz="1400">
                <a:solidFill>
                  <a:srgbClr val="000000"/>
                </a:solidFill>
              </a:rPr>
              <a:t>eut</a:t>
            </a:r>
            <a:r>
              <a:rPr lang="fr" sz="1400">
                <a:solidFill>
                  <a:srgbClr val="000000"/>
                </a:solidFill>
              </a:rPr>
              <a:t> pas le modifier.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>
                <a:solidFill>
                  <a:srgbClr val="000000"/>
                </a:solidFill>
              </a:rPr>
              <a:t>Comment faire pour ajouter des fonctionnalités de façon dynamique à un de nos objets sans utiliser autant de classes ?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450" y="979752"/>
            <a:ext cx="3506375" cy="331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538175"/>
            <a:ext cx="85206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>
                <a:solidFill>
                  <a:srgbClr val="000000"/>
                </a:solidFill>
              </a:rPr>
              <a:t>Une Solution est le design pattern decorator.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034225"/>
            <a:ext cx="85206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>
                <a:solidFill>
                  <a:srgbClr val="222222"/>
                </a:solidFill>
                <a:highlight>
                  <a:srgbClr val="FFFFFF"/>
                </a:highlight>
              </a:rPr>
              <a:t>Un décorateur permet d’attacher dynamiquement de nouvelles responsabilités à un objet, permettant ainsi d’offrir une alternative assez souple à l’héritage pour composer de nouvelles </a:t>
            </a:r>
            <a:r>
              <a:rPr lang="fr" sz="1400">
                <a:solidFill>
                  <a:srgbClr val="222222"/>
                </a:solidFill>
                <a:highlight>
                  <a:srgbClr val="FFFFFF"/>
                </a:highlight>
              </a:rPr>
              <a:t>fonctionnalités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975" y="1911875"/>
            <a:ext cx="3729440" cy="299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531750" y="1115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00">
                <a:solidFill>
                  <a:schemeClr val="dk1"/>
                </a:solidFill>
              </a:rPr>
              <a:t>Ce que nous pouvons faire :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fr" sz="1300">
                <a:solidFill>
                  <a:schemeClr val="dk1"/>
                </a:solidFill>
              </a:rPr>
              <a:t>Créer plusieur composants concret.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fr" sz="1300">
                <a:solidFill>
                  <a:schemeClr val="dk1"/>
                </a:solidFill>
              </a:rPr>
              <a:t>Le décorateur permet d’étendre les fonctionnalités de nos composants.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fr" sz="1300">
                <a:solidFill>
                  <a:schemeClr val="dk1"/>
                </a:solidFill>
              </a:rPr>
              <a:t>Chaque décorateur concret redéfinie les méthodes de décorateur.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00">
                <a:solidFill>
                  <a:schemeClr val="dk1"/>
                </a:solidFill>
              </a:rPr>
              <a:t>Quand le développeur creer un jeu ou une application qui est ou sera sujette à beaucoup de modification et d’upgrade le design pattern permet de simplifier l’app, les tâches et de l’ouvrir vers l’avenir.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2) Exemple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5942"/>
            <a:ext cx="9143998" cy="4782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2) Exemple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825" y="73301"/>
            <a:ext cx="6371298" cy="507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2) Exemple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225" y="40125"/>
            <a:ext cx="5341948" cy="50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