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decdd39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decdd39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decdd39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decdd39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decdd39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decdd39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decdd39c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decdd39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decdd39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decdd39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decdd39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decdd39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decdd3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decdd3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dd7196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dd7196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d77408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d77408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d774084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d77408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d7740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d7740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decdd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decdd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d77408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d77408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e04546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e04546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e04546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e04546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5e04546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5e04546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5e04546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5e04546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5e04546e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5e04546e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d77408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d77408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d774084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d77408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d77408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d77408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d77408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d77408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d77408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d77408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decdd39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decdd39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decdd39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decdd39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strawpoll.me/16827808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strawpoll.me/1682781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trawpoll.me/16827815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trawpoll.me/16827819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trawpoll.me/16827821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 pattern decorator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800" y="264100"/>
            <a:ext cx="5903124" cy="44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75" y="59802"/>
            <a:ext cx="5670150" cy="5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8" y="1596700"/>
            <a:ext cx="8717025" cy="3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600" y="0"/>
            <a:ext cx="55701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27" y="1180775"/>
            <a:ext cx="4708375" cy="30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447000"/>
            <a:ext cx="71723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13" y="1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3</a:t>
            </a:r>
            <a:r>
              <a:rPr lang="fr"/>
              <a:t>) En quoi c’est SOLID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450" y="93025"/>
            <a:ext cx="5471075" cy="49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2"/>
                </a:solidFill>
              </a:rPr>
              <a:t>4.1) SRP (Single Responsibility Principle)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2142600" y="1378975"/>
            <a:ext cx="66897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salle donne son libelle elle même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salle donne son numéro elle même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salle donne son étage elle même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La salle donne son type elle même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837800" cy="2430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4.2) OCP (Open-Closed Principle)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50" y="113524"/>
            <a:ext cx="6600871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4.3) LSP (Liskov Substitution Principle)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75" y="179650"/>
            <a:ext cx="1822725" cy="4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416700" y="500050"/>
            <a:ext cx="23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Sommaire :</a:t>
            </a:r>
            <a:r>
              <a:rPr lang="fr"/>
              <a:t>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400950"/>
            <a:ext cx="8520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arenR"/>
            </a:pPr>
            <a:r>
              <a:rPr lang="fr" sz="2400">
                <a:solidFill>
                  <a:srgbClr val="000000"/>
                </a:solidFill>
              </a:rPr>
              <a:t>  </a:t>
            </a:r>
            <a:r>
              <a:rPr lang="fr" sz="2400">
                <a:solidFill>
                  <a:srgbClr val="000000"/>
                </a:solidFill>
              </a:rPr>
              <a:t>Présentation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158475"/>
            <a:ext cx="8520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2)    Exemple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601800"/>
            <a:ext cx="8520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4)    Conclusion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894350"/>
            <a:ext cx="8520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3)	 En quoi c’est </a:t>
            </a:r>
            <a:r>
              <a:rPr lang="fr" sz="2400">
                <a:solidFill>
                  <a:srgbClr val="000000"/>
                </a:solidFill>
              </a:rPr>
              <a:t>SOLID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4.4) ISP (Interface Segregation Principle)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72" y="764025"/>
            <a:ext cx="2797875" cy="39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2834100" y="2044875"/>
            <a:ext cx="286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4) Conclusion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QCM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593500"/>
            <a:ext cx="85206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design pattern decorator utilise le principe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 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d’héritage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d’abstraction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http://www.strawpoll.me/16827808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design pattern decorator sert à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Implémenter de nouvelles méthodes de manière dynamique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à décorer son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Ajouter dynamiquement des responsabilités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Modifier le comportement de méthode déjà implémentée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http://www.strawpoll.me/16827813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Peut on décorer un objet avec plusieurs </a:t>
            </a:r>
            <a:r>
              <a:rPr lang="fr"/>
              <a:t>décorateurs</a:t>
            </a:r>
            <a:r>
              <a:rPr lang="fr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joker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http://www.strawpoll.me/16827815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Peut-on utiliser des décorateurs dans n’importe quel ordre </a:t>
            </a:r>
            <a:r>
              <a:rPr lang="fr"/>
              <a:t>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http://www.strawpoll.me/16827819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826200" y="0"/>
            <a:ext cx="5317800" cy="1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Cet exemple, utilise-t’il le design pattern decorator</a:t>
            </a:r>
            <a:r>
              <a:rPr lang="fr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http://www.strawpoll.me/16827821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31024" cy="45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fr" u="sng"/>
              <a:t>Présentation :</a:t>
            </a:r>
            <a:endParaRPr u="sng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12825" y="1109425"/>
            <a:ext cx="61917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Pour ajouter des méthodes à un objet et/ou modifier son comportement sans avoir à modifier la classe mère on utilise : l’héritage.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801900" y="2336125"/>
            <a:ext cx="154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Mère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801900" y="3817950"/>
            <a:ext cx="154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Fille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>
            <a:off x="4572000" y="2909825"/>
            <a:ext cx="0" cy="9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93375" y="1327600"/>
            <a:ext cx="43824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000000"/>
                </a:solidFill>
              </a:rPr>
              <a:t>De plus on ne pourra pas ajouter de fonctionnalités de façon dynamique. En effet, une fois le programme compilé on ne peut pas le modifier.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000000"/>
                </a:solidFill>
              </a:rPr>
              <a:t>Comment faire pour ajouter des fonctionnalités de façon dynamique à un de nos objets sans utiliser autant de classes 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50" y="979752"/>
            <a:ext cx="3506375" cy="33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538175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Une Solution est le design pattern decorator.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34225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222222"/>
                </a:solidFill>
                <a:highlight>
                  <a:srgbClr val="FFFFFF"/>
                </a:highlight>
              </a:rPr>
              <a:t>Un décorateur permet d’attacher dynamiquement de nouvelles responsabilités à un objet, permettant ainsi d’offrir une alternative assez souple à l’héritage pour composer de nouvelles fonctionnalités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975" y="1911875"/>
            <a:ext cx="3729440" cy="29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31750" y="111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</a:rPr>
              <a:t>Ce que nous pouvons faire 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fr" sz="1300">
                <a:solidFill>
                  <a:schemeClr val="dk1"/>
                </a:solidFill>
              </a:rPr>
              <a:t>Créer plusieur composants concret.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fr" sz="1300">
                <a:solidFill>
                  <a:schemeClr val="dk1"/>
                </a:solidFill>
              </a:rPr>
              <a:t>Le décorateur permet d’étendre les fonctionnalités de nos composants.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fr" sz="1300">
                <a:solidFill>
                  <a:schemeClr val="dk1"/>
                </a:solidFill>
              </a:rPr>
              <a:t>Chaque décorateur concret redéfinie les méthodes de décorateur.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</a:rPr>
              <a:t>Quand le développeur creer un jeu ou une application qui est ou sera sujette à beaucoup de modification et d’upgrade le design pattern permet de simplifier l’app, les tâches et de l’ouvrir vers l’avenir.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942"/>
            <a:ext cx="9143998" cy="478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825" y="73301"/>
            <a:ext cx="6371298" cy="50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25" y="40125"/>
            <a:ext cx="5341948" cy="50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