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3" r:id="rId4"/>
    <p:sldId id="264" r:id="rId5"/>
    <p:sldId id="265" r:id="rId6"/>
    <p:sldId id="270" r:id="rId7"/>
    <p:sldId id="271" r:id="rId8"/>
    <p:sldId id="272" r:id="rId9"/>
    <p:sldId id="266" r:id="rId10"/>
    <p:sldId id="269" r:id="rId11"/>
    <p:sldId id="267" r:id="rId12"/>
    <p:sldId id="26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22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B106E36-FD25-4E2D-B0AA-010F637433A0}" type="datetimeFigureOut">
              <a:rPr lang="ru-RU" smtClean="0"/>
              <a:pPr/>
              <a:t>31.01.2024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31.01.2024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31.01.2024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31.01.2024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31.01.2024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31.01.2024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B106E36-FD25-4E2D-B0AA-010F637433A0}" type="datetimeFigureOut">
              <a:rPr lang="ru-RU" smtClean="0"/>
              <a:pPr/>
              <a:t>31.01.2024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B106E36-FD25-4E2D-B0AA-010F637433A0}" type="datetimeFigureOut">
              <a:rPr lang="ru-RU" smtClean="0"/>
              <a:pPr/>
              <a:t>31.01.2024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31.01.2024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71470" y="71414"/>
            <a:ext cx="8062912" cy="1470025"/>
          </a:xfrm>
        </p:spPr>
        <p:txBody>
          <a:bodyPr>
            <a:scene3d>
              <a:camera prst="obliqueBottomRight"/>
              <a:lightRig rig="threePt" dir="t"/>
            </a:scene3d>
            <a:sp3d extrusionH="57150">
              <a:bevelT w="50800" h="38100" prst="riblet"/>
            </a:sp3d>
          </a:bodyPr>
          <a:lstStyle/>
          <a:p>
            <a:r>
              <a:rPr lang="ru-RU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Видеоигра</a:t>
            </a:r>
            <a:endParaRPr lang="ru-RU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71470" y="1714488"/>
            <a:ext cx="8062912" cy="17526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Mortal Fight</a:t>
            </a:r>
            <a:endParaRPr lang="ru-RU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026" name="Picture 2" descr="C:\Users\User\PycharmProjects\Mortal_Fight\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2643182"/>
            <a:ext cx="1643074" cy="1643074"/>
          </a:xfrm>
          <a:prstGeom prst="rect">
            <a:avLst/>
          </a:prstGeom>
          <a:noFill/>
          <a:effectLst>
            <a:reflection blurRad="6350" stA="50000" endA="295" endPos="920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 prst="convex"/>
          </a:sp3d>
        </p:spPr>
      </p:pic>
      <p:sp>
        <p:nvSpPr>
          <p:cNvPr id="5" name="TextBox 4"/>
          <p:cNvSpPr txBox="1"/>
          <p:nvPr/>
        </p:nvSpPr>
        <p:spPr>
          <a:xfrm>
            <a:off x="1214414" y="6429396"/>
            <a:ext cx="682911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ru-RU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Автор: Савка Матвей Иванович и Егор </a:t>
            </a:r>
            <a:r>
              <a:rPr lang="ru-RU" dirty="0" err="1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Клисак</a:t>
            </a:r>
            <a:r>
              <a:rPr lang="ru-RU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Викторович</a:t>
            </a:r>
            <a:endParaRPr lang="ru-RU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85860"/>
            <a:ext cx="8633725" cy="485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8794" y="-357214"/>
            <a:ext cx="8229600" cy="1399032"/>
          </a:xfrm>
        </p:spPr>
        <p:txBody>
          <a:bodyPr/>
          <a:lstStyle/>
          <a:p>
            <a:r>
              <a:rPr lang="ru-RU" dirty="0" smtClean="0"/>
              <a:t>Процесс игры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286116" y="571480"/>
            <a:ext cx="2040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Выйгрыш</a:t>
            </a:r>
            <a:endParaRPr lang="ru-RU" sz="320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rot="5400000" flipH="1" flipV="1">
            <a:off x="3571868" y="4857760"/>
            <a:ext cx="857256" cy="857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14612" y="5715016"/>
            <a:ext cx="17796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Кнопка рестарта игры</a:t>
            </a:r>
            <a:endParaRPr lang="ru-RU" sz="11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3571868" y="3214686"/>
            <a:ext cx="714380" cy="428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43108" y="2928934"/>
            <a:ext cx="1959191" cy="26161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1100" dirty="0" smtClean="0"/>
              <a:t>Сообщение о </a:t>
            </a:r>
            <a:r>
              <a:rPr lang="ru-RU" sz="1100" dirty="0" err="1" smtClean="0"/>
              <a:t>выйгрыше</a:t>
            </a:r>
            <a:endParaRPr lang="ru-RU" sz="11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42900"/>
            <a:ext cx="9144000" cy="139903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Будущий вектор развития проекта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071546"/>
            <a:ext cx="8693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Добавление новых игровых возможностей, </a:t>
            </a:r>
            <a:r>
              <a:rPr lang="ru-RU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оптимизация. В первую </a:t>
            </a:r>
            <a:endParaRPr lang="ru-RU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ru-RU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о</a:t>
            </a:r>
            <a:r>
              <a:rPr lang="ru-RU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чередь хочется добавить больше приёмов персонажам и сделать </a:t>
            </a:r>
          </a:p>
          <a:p>
            <a:r>
              <a:rPr lang="ru-RU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н</a:t>
            </a:r>
            <a:r>
              <a:rPr lang="ru-RU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есколько раундов в игре.</a:t>
            </a:r>
            <a:endParaRPr lang="ru-RU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143116"/>
            <a:ext cx="8229600" cy="1399032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-71462"/>
            <a:ext cx="8229600" cy="1399032"/>
          </a:xfrm>
        </p:spPr>
        <p:txBody>
          <a:bodyPr/>
          <a:lstStyle/>
          <a:p>
            <a:pPr algn="ctr"/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28662" y="1214422"/>
            <a:ext cx="7286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Цель проекта заключалась в создании видеоигры в жанре </a:t>
            </a:r>
            <a:r>
              <a:rPr lang="ru-RU" dirty="0" err="1" smtClean="0"/>
              <a:t>файтинг</a:t>
            </a:r>
            <a:r>
              <a:rPr lang="ru-RU" dirty="0" smtClean="0"/>
              <a:t>, которая сможет  вызывать у игроков азарт и интерес.</a:t>
            </a:r>
            <a:endParaRPr lang="ru-RU" dirty="0"/>
          </a:p>
        </p:txBody>
      </p:sp>
      <p:pic>
        <p:nvPicPr>
          <p:cNvPr id="7170" name="Picture 2" descr="5000 - Régle de Jeux du 5000 - Le Jeu de Dé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786058"/>
            <a:ext cx="3786214" cy="178793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172" name="AutoShape 4" descr="Чем могут быть опасны видеоигры для детей: сколько можно ребенку играть в  компьютер. Спорт-Экспресс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174" name="AutoShape 6" descr="Чем могут быть опасны видеоигры для детей: сколько можно ребенку играть в  компьютер. Спорт-Экспресс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176" name="AutoShape 8" descr="Чем могут быть опасны видеоигры для детей: сколько можно ребенку играть в  компьютер. Спорт-Экспресс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178" name="AutoShape 10" descr="Чем могут быть опасны видеоигры для детей: сколько можно ребенку играть в  компьютер. Спорт-Экспресс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80" name="Picture 12" descr="Создание простейших компьютерных игр. Как создаются компьютерные игры:  коротко о главном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2357430"/>
            <a:ext cx="2790374" cy="2714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-142900"/>
            <a:ext cx="8229600" cy="1399032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Использованные библиотеки</a:t>
            </a:r>
            <a:endParaRPr lang="ru-RU" sz="4000" dirty="0"/>
          </a:p>
        </p:txBody>
      </p:sp>
      <p:pic>
        <p:nvPicPr>
          <p:cNvPr id="6148" name="Picture 4" descr="User Guide — MoviePy document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214686"/>
            <a:ext cx="4105275" cy="1143001"/>
          </a:xfrm>
          <a:prstGeom prst="rect">
            <a:avLst/>
          </a:prstGeom>
          <a:noFill/>
        </p:spPr>
      </p:pic>
      <p:sp>
        <p:nvSpPr>
          <p:cNvPr id="6152" name="AutoShape 8" descr="Pygame Logos Page — pygame v2.6.0 docum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54" name="AutoShape 10" descr="Pygame Logos Page — pygame v2.6.0 docum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56" name="AutoShape 12" descr="Pygame Logos Page — pygame v2.6.0 docum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59" name="Picture 15" descr="C:\Users\User\Music\Pygame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428736"/>
            <a:ext cx="5286412" cy="1592185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6161" name="AutoShape 17" descr="Os Svg Png Icon Free Download (#241211) - OnlineWebFonts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65" name="Picture 21" descr="Операционная система – Бесплатные иконки: компьютер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8" y="1285860"/>
            <a:ext cx="3214709" cy="3214710"/>
          </a:xfrm>
          <a:prstGeom prst="rect">
            <a:avLst/>
          </a:prstGeom>
          <a:noFill/>
        </p:spPr>
      </p:pic>
      <p:sp>
        <p:nvSpPr>
          <p:cNvPr id="6167" name="AutoShape 23" descr="Asynchronous Programming in Python | Asyncio - Linux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68" name="Picture 24" descr="C:\Users\User\Music\python-asynci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214346" y="3643314"/>
            <a:ext cx="7621588" cy="33337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8794" y="-214338"/>
            <a:ext cx="8229600" cy="1399032"/>
          </a:xfrm>
        </p:spPr>
        <p:txBody>
          <a:bodyPr/>
          <a:lstStyle/>
          <a:p>
            <a:r>
              <a:rPr lang="ru-RU" dirty="0" smtClean="0"/>
              <a:t>Видеозаставка 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142984"/>
            <a:ext cx="5810864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Прямая со стрелкой 4"/>
          <p:cNvCxnSpPr/>
          <p:nvPr/>
        </p:nvCxnSpPr>
        <p:spPr>
          <a:xfrm flipV="1">
            <a:off x="1071538" y="4572008"/>
            <a:ext cx="1214446" cy="10715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720" y="5572140"/>
            <a:ext cx="16257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Название компании</a:t>
            </a:r>
            <a:endParaRPr lang="ru-RU" sz="11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8794" y="-142900"/>
            <a:ext cx="8229600" cy="1399032"/>
          </a:xfrm>
        </p:spPr>
        <p:txBody>
          <a:bodyPr/>
          <a:lstStyle/>
          <a:p>
            <a:r>
              <a:rPr lang="ru-RU" dirty="0" smtClean="0"/>
              <a:t>Главное меню</a:t>
            </a:r>
            <a:endParaRPr lang="ru-RU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0"/>
            <a:ext cx="8001172" cy="4500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Прямая со стрелкой 4"/>
          <p:cNvCxnSpPr/>
          <p:nvPr/>
        </p:nvCxnSpPr>
        <p:spPr>
          <a:xfrm rot="5400000" flipH="1" flipV="1">
            <a:off x="4750595" y="5464983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rot="5400000" flipH="1" flipV="1">
            <a:off x="6179355" y="5679297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rot="5400000" flipH="1" flipV="1">
            <a:off x="1464447" y="5893611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3143240" y="2928934"/>
            <a:ext cx="785818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rot="10800000" flipV="1">
            <a:off x="5429256" y="3500438"/>
            <a:ext cx="1000132" cy="7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rot="16200000" flipV="1">
            <a:off x="7536677" y="2750339"/>
            <a:ext cx="785818" cy="142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rot="16200000" flipH="1">
            <a:off x="3786182" y="1357298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rot="5400000" flipH="1" flipV="1">
            <a:off x="678629" y="2464587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0" y="3000372"/>
            <a:ext cx="18133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Раскладка управления</a:t>
            </a:r>
            <a:endParaRPr lang="ru-RU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214678" y="1071546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Название</a:t>
            </a:r>
            <a:endParaRPr lang="ru-RU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7500958" y="3214686"/>
            <a:ext cx="24080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Включение</a:t>
            </a:r>
            <a:r>
              <a:rPr lang="en-US" sz="1100" dirty="0" smtClean="0"/>
              <a:t>/</a:t>
            </a:r>
            <a:r>
              <a:rPr lang="ru-RU" sz="1100" dirty="0" smtClean="0"/>
              <a:t>выключение музыки</a:t>
            </a:r>
            <a:endParaRPr lang="ru-RU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5214942" y="3500438"/>
            <a:ext cx="17892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Кнопка выхода из игры</a:t>
            </a:r>
            <a:endParaRPr lang="ru-RU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2071670" y="3214686"/>
            <a:ext cx="16193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Кнопка начала игры</a:t>
            </a:r>
            <a:endParaRPr lang="ru-RU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1000100" y="6357958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Выбор арены</a:t>
            </a:r>
            <a:endParaRPr lang="ru-RU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4071934" y="6000768"/>
            <a:ext cx="12971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Выбор первого </a:t>
            </a:r>
          </a:p>
          <a:p>
            <a:r>
              <a:rPr lang="ru-RU" sz="1100" dirty="0" smtClean="0"/>
              <a:t>персонажа</a:t>
            </a:r>
            <a:endParaRPr lang="ru-RU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5643570" y="6143644"/>
            <a:ext cx="2111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Выбор второго персонажа</a:t>
            </a:r>
            <a:endParaRPr lang="ru-RU" sz="11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4414" y="-214338"/>
            <a:ext cx="8229600" cy="139903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Окно с раскладкой управления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71546"/>
            <a:ext cx="8320120" cy="46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Прямая со стрелкой 4"/>
          <p:cNvCxnSpPr/>
          <p:nvPr/>
        </p:nvCxnSpPr>
        <p:spPr>
          <a:xfrm rot="5400000" flipH="1" flipV="1">
            <a:off x="4822033" y="1464455"/>
            <a:ext cx="571504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6248" y="1785926"/>
            <a:ext cx="14125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Закрытие </a:t>
            </a:r>
          </a:p>
          <a:p>
            <a:r>
              <a:rPr lang="ru-RU" sz="1100" dirty="0" smtClean="0"/>
              <a:t>меню раскладки</a:t>
            </a:r>
            <a:endParaRPr lang="ru-RU" sz="11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28926" y="-285776"/>
            <a:ext cx="8229600" cy="1399032"/>
          </a:xfrm>
        </p:spPr>
        <p:txBody>
          <a:bodyPr/>
          <a:lstStyle/>
          <a:p>
            <a:r>
              <a:rPr lang="ru-RU" dirty="0" smtClean="0"/>
              <a:t>Арены</a:t>
            </a:r>
            <a:endParaRPr lang="ru-RU" dirty="0"/>
          </a:p>
        </p:txBody>
      </p:sp>
      <p:pic>
        <p:nvPicPr>
          <p:cNvPr id="2050" name="Picture 2" descr="C:\Users\User\pc_projects\pythonProject4\arenas\loca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785794"/>
            <a:ext cx="3200000" cy="1800000"/>
          </a:xfrm>
          <a:prstGeom prst="rect">
            <a:avLst/>
          </a:prstGeom>
          <a:noFill/>
        </p:spPr>
      </p:pic>
      <p:pic>
        <p:nvPicPr>
          <p:cNvPr id="2051" name="Picture 3" descr="C:\Users\User\pc_projects\pythonProject4\arenas\loc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785794"/>
            <a:ext cx="3200000" cy="1800000"/>
          </a:xfrm>
          <a:prstGeom prst="rect">
            <a:avLst/>
          </a:prstGeom>
          <a:noFill/>
        </p:spPr>
      </p:pic>
      <p:pic>
        <p:nvPicPr>
          <p:cNvPr id="2052" name="Picture 4" descr="C:\Users\User\pc_projects\pythonProject4\arenas\location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66" y="3000372"/>
            <a:ext cx="3200000" cy="1800000"/>
          </a:xfrm>
          <a:prstGeom prst="rect">
            <a:avLst/>
          </a:prstGeom>
          <a:noFill/>
        </p:spPr>
      </p:pic>
      <p:pic>
        <p:nvPicPr>
          <p:cNvPr id="2053" name="Picture 5" descr="C:\Users\User\pc_projects\pythonProject4\arenas\location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786" y="2928934"/>
            <a:ext cx="3200000" cy="1800000"/>
          </a:xfrm>
          <a:prstGeom prst="rect">
            <a:avLst/>
          </a:prstGeom>
          <a:noFill/>
        </p:spPr>
      </p:pic>
      <p:pic>
        <p:nvPicPr>
          <p:cNvPr id="2054" name="Picture 6" descr="C:\Users\User\pc_projects\pythonProject4\arenas\location4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28926" y="4929198"/>
            <a:ext cx="3200000" cy="1800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5984" y="-357214"/>
            <a:ext cx="8229600" cy="1399032"/>
          </a:xfrm>
        </p:spPr>
        <p:txBody>
          <a:bodyPr/>
          <a:lstStyle/>
          <a:p>
            <a:r>
              <a:rPr lang="ru-RU" dirty="0" smtClean="0"/>
              <a:t>Персонажи</a:t>
            </a:r>
            <a:endParaRPr lang="ru-RU" dirty="0"/>
          </a:p>
        </p:txBody>
      </p:sp>
      <p:pic>
        <p:nvPicPr>
          <p:cNvPr id="3074" name="Picture 2" descr="C:\Users\User\pc_projects\pythonProject4\Character_st\1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85926"/>
            <a:ext cx="1643074" cy="3286148"/>
          </a:xfrm>
          <a:prstGeom prst="rect">
            <a:avLst/>
          </a:prstGeom>
          <a:noFill/>
        </p:spPr>
      </p:pic>
      <p:pic>
        <p:nvPicPr>
          <p:cNvPr id="3075" name="Picture 3" descr="C:\Users\User\pc_projects\pythonProject4\Vurdalak_st\St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1571612"/>
            <a:ext cx="1535622" cy="364333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14348" y="5143512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Дед Максим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715008" y="5214950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Вурдалак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643174" y="1928802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786050" y="2357430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7429520" y="192880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500958" y="242886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8001024" y="242886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43174" y="300037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429520" y="307181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786050" y="3429000"/>
            <a:ext cx="428628" cy="428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286116" y="3429000"/>
            <a:ext cx="428628" cy="428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7572396" y="3429000"/>
            <a:ext cx="428628" cy="428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357298"/>
            <a:ext cx="8633725" cy="485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4480" y="-357214"/>
            <a:ext cx="8229600" cy="1399032"/>
          </a:xfrm>
        </p:spPr>
        <p:txBody>
          <a:bodyPr/>
          <a:lstStyle/>
          <a:p>
            <a:r>
              <a:rPr lang="ru-RU" dirty="0" smtClean="0"/>
              <a:t>Процесс игры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500298" y="142852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Начало</a:t>
            </a:r>
            <a:endParaRPr kumimoji="0" lang="ru-RU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rot="5400000" flipH="1" flipV="1">
            <a:off x="3929058" y="1571612"/>
            <a:ext cx="500066" cy="500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71802" y="2143116"/>
            <a:ext cx="1733167" cy="26161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1100" dirty="0" smtClean="0"/>
              <a:t>Возвращение в меню</a:t>
            </a:r>
            <a:endParaRPr lang="ru-RU" sz="1100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rot="10800000">
            <a:off x="4929190" y="1643050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14942" y="200024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Пауза</a:t>
            </a:r>
            <a:endParaRPr lang="ru-RU" sz="11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Другая 5">
      <a:dk1>
        <a:srgbClr val="FF8EBA"/>
      </a:dk1>
      <a:lt1>
        <a:sysClr val="window" lastClr="FFFFFF"/>
      </a:lt1>
      <a:dk2>
        <a:srgbClr val="540000"/>
      </a:dk2>
      <a:lt2>
        <a:srgbClr val="D2D2D2"/>
      </a:lt2>
      <a:accent1>
        <a:srgbClr val="FF0000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775</TotalTime>
  <Words>124</Words>
  <PresentationFormat>Экран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Яркая</vt:lpstr>
      <vt:lpstr>Видеоигра</vt:lpstr>
      <vt:lpstr>Цель проекта</vt:lpstr>
      <vt:lpstr>Использованные библиотеки</vt:lpstr>
      <vt:lpstr>Видеозаставка </vt:lpstr>
      <vt:lpstr>Главное меню</vt:lpstr>
      <vt:lpstr>Окно с раскладкой управления</vt:lpstr>
      <vt:lpstr>Арены</vt:lpstr>
      <vt:lpstr>Персонажи</vt:lpstr>
      <vt:lpstr>Процесс игры</vt:lpstr>
      <vt:lpstr>Процесс игры</vt:lpstr>
      <vt:lpstr>Будущий вектор развития проекта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Видеоигра</dc:title>
  <dc:creator>User</dc:creator>
  <cp:lastModifiedBy>Матвей Савка</cp:lastModifiedBy>
  <cp:revision>45</cp:revision>
  <dcterms:created xsi:type="dcterms:W3CDTF">2024-01-23T13:31:03Z</dcterms:created>
  <dcterms:modified xsi:type="dcterms:W3CDTF">2024-01-31T15:52:06Z</dcterms:modified>
</cp:coreProperties>
</file>