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9" r:id="rId8"/>
    <p:sldId id="267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71470" y="71414"/>
            <a:ext cx="8062912" cy="1470025"/>
          </a:xfrm>
        </p:spPr>
        <p:txBody>
          <a:bodyPr>
            <a:scene3d>
              <a:camera prst="obliqueBottomRight"/>
              <a:lightRig rig="threePt" dir="t"/>
            </a:scene3d>
            <a:sp3d extrusionH="57150">
              <a:bevelT w="50800" h="38100" prst="riblet"/>
            </a:sp3d>
          </a:bodyPr>
          <a:lstStyle/>
          <a:p>
            <a:r>
              <a:rPr lang="ru-RU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Видеоигра</a:t>
            </a:r>
            <a:endParaRPr lang="ru-RU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71470" y="1714488"/>
            <a:ext cx="8062912" cy="17526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reflection blurRad="12700" stA="50000" endPos="50000" dist="5000" dir="5400000" sy="-100000" rotWithShape="0"/>
                </a:effectLst>
              </a:rPr>
              <a:t>Mortal Fight</a:t>
            </a:r>
            <a:endParaRPr lang="ru-RU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026" name="Picture 2" descr="C:\Users\User\PycharmProjects\Mortal_Fight\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2643182"/>
            <a:ext cx="1643074" cy="1643074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</p:pic>
      <p:sp>
        <p:nvSpPr>
          <p:cNvPr id="5" name="TextBox 4"/>
          <p:cNvSpPr txBox="1"/>
          <p:nvPr/>
        </p:nvSpPr>
        <p:spPr>
          <a:xfrm>
            <a:off x="1214414" y="6429396"/>
            <a:ext cx="682911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ru-RU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Автор: Савка Матвей Иванович и Егор </a:t>
            </a:r>
            <a:r>
              <a:rPr lang="ru-RU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Кл</a:t>
            </a:r>
            <a:r>
              <a:rPr lang="ru-RU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и</a:t>
            </a:r>
            <a:r>
              <a:rPr lang="ru-RU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сак</a:t>
            </a:r>
            <a:r>
              <a:rPr lang="ru-RU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ru-RU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Викторович</a:t>
            </a:r>
            <a:endParaRPr lang="ru-RU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-71462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28662" y="1214422"/>
            <a:ext cx="7286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Цель проекта заключалась в создании видеоигры в жанре </a:t>
            </a:r>
            <a:r>
              <a:rPr lang="ru-RU" dirty="0" err="1" smtClean="0"/>
              <a:t>файтинг</a:t>
            </a:r>
            <a:r>
              <a:rPr lang="ru-RU" dirty="0" smtClean="0"/>
              <a:t>, которая сможет  вызывать у игроков азарт и интерес.</a:t>
            </a:r>
            <a:endParaRPr lang="ru-RU" dirty="0"/>
          </a:p>
        </p:txBody>
      </p:sp>
      <p:pic>
        <p:nvPicPr>
          <p:cNvPr id="7170" name="Picture 2" descr="5000 - Régle de Jeux du 5000 - Le Jeu de Dé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786058"/>
            <a:ext cx="3786214" cy="178793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172" name="AutoShape 4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4" name="AutoShape 6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6" name="AutoShape 8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178" name="AutoShape 10" descr="Чем могут быть опасны видеоигры для детей: сколько можно ребенку играть в  компьютер. Спорт-Экспрес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80" name="Picture 12" descr="Создание простейших компьютерных игр. Как создаются компьютерные игры:  коротко о главно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2357430"/>
            <a:ext cx="2790374" cy="2714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-142900"/>
            <a:ext cx="8229600" cy="139903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Использованные библиотеки</a:t>
            </a:r>
            <a:endParaRPr lang="ru-RU" sz="4000" dirty="0"/>
          </a:p>
        </p:txBody>
      </p:sp>
      <p:pic>
        <p:nvPicPr>
          <p:cNvPr id="6148" name="Picture 4" descr="User Guide — MoviePy document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214686"/>
            <a:ext cx="4105275" cy="1143001"/>
          </a:xfrm>
          <a:prstGeom prst="rect">
            <a:avLst/>
          </a:prstGeom>
          <a:noFill/>
        </p:spPr>
      </p:pic>
      <p:sp>
        <p:nvSpPr>
          <p:cNvPr id="6152" name="AutoShape 8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4" name="AutoShape 10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156" name="AutoShape 12" descr="Pygame Logos Page — pygame v2.6.0 docum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9" name="Picture 15" descr="C:\Users\User\Music\Pygame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5286412" cy="1592185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6161" name="AutoShape 17" descr="Os Svg Png Icon Free Download (#241211) - OnlineWebFonts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65" name="Picture 21" descr="Операционная система – Бесплатные иконки: компьютер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285860"/>
            <a:ext cx="3214709" cy="3214710"/>
          </a:xfrm>
          <a:prstGeom prst="rect">
            <a:avLst/>
          </a:prstGeom>
          <a:noFill/>
        </p:spPr>
      </p:pic>
      <p:sp>
        <p:nvSpPr>
          <p:cNvPr id="6167" name="AutoShape 23" descr="Asynchronous Programming in Python | Asyncio - Linux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68" name="Picture 24" descr="C:\Users\User\Music\python-asynci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214346" y="3643314"/>
            <a:ext cx="7621588" cy="3333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214338"/>
            <a:ext cx="8229600" cy="1399032"/>
          </a:xfrm>
        </p:spPr>
        <p:txBody>
          <a:bodyPr/>
          <a:lstStyle/>
          <a:p>
            <a:r>
              <a:rPr lang="ru-RU" dirty="0" smtClean="0"/>
              <a:t>Видеозаставка 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142984"/>
            <a:ext cx="5810864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071538" y="4572008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5720" y="5572140"/>
            <a:ext cx="1625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Название компании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142900"/>
            <a:ext cx="8229600" cy="1399032"/>
          </a:xfrm>
        </p:spPr>
        <p:txBody>
          <a:bodyPr/>
          <a:lstStyle/>
          <a:p>
            <a:r>
              <a:rPr lang="ru-RU" dirty="0" smtClean="0"/>
              <a:t>Главное меню</a:t>
            </a:r>
            <a:endParaRPr lang="ru-RU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643050"/>
            <a:ext cx="8001172" cy="450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Прямая со стрелкой 4"/>
          <p:cNvCxnSpPr/>
          <p:nvPr/>
        </p:nvCxnSpPr>
        <p:spPr>
          <a:xfrm rot="5400000" flipH="1" flipV="1">
            <a:off x="4750595" y="5464983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rot="5400000" flipH="1" flipV="1">
            <a:off x="6179355" y="567929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1464447" y="5893611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143240" y="2928934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 flipV="1">
            <a:off x="5429256" y="3500438"/>
            <a:ext cx="1000132" cy="71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rot="16200000" flipV="1">
            <a:off x="7536677" y="2750339"/>
            <a:ext cx="785818" cy="1428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rot="16200000" flipH="1">
            <a:off x="3786182" y="1357298"/>
            <a:ext cx="428628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rot="5400000" flipH="1" flipV="1">
            <a:off x="678629" y="2464587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0" y="3000372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Раскладка управления</a:t>
            </a:r>
            <a:endParaRPr lang="ru-RU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214678" y="1071546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Название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0958" y="3214686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Включение</a:t>
            </a:r>
            <a:r>
              <a:rPr lang="en-US" sz="1100" dirty="0" smtClean="0"/>
              <a:t>/</a:t>
            </a:r>
            <a:r>
              <a:rPr lang="ru-RU" sz="1100" dirty="0" smtClean="0"/>
              <a:t>выключение музыки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214942" y="3500438"/>
            <a:ext cx="17892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выхода из игры</a:t>
            </a:r>
            <a:endParaRPr lang="ru-RU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2071670" y="3214686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начала игры</a:t>
            </a:r>
            <a:endParaRPr lang="ru-RU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000100" y="635795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арены</a:t>
            </a:r>
            <a:endParaRPr lang="ru-RU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4071934" y="6000768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первого </a:t>
            </a:r>
          </a:p>
          <a:p>
            <a:r>
              <a:rPr lang="ru-RU" sz="1100" dirty="0" smtClean="0"/>
              <a:t>персонажа</a:t>
            </a:r>
            <a:endParaRPr lang="ru-RU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3570" y="6143644"/>
            <a:ext cx="2111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Выбор второго персонажа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33725" cy="48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14480" y="-357214"/>
            <a:ext cx="8229600" cy="1399032"/>
          </a:xfrm>
        </p:spPr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500298" y="142852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Начало</a:t>
            </a:r>
            <a:endParaRPr kumimoji="0" lang="ru-RU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5400000" flipH="1" flipV="1">
            <a:off x="3929058" y="1571612"/>
            <a:ext cx="500066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71802" y="2143116"/>
            <a:ext cx="1733167" cy="26161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100" dirty="0" smtClean="0"/>
              <a:t>Возвращение в меню</a:t>
            </a:r>
            <a:endParaRPr lang="ru-RU" sz="11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0800000">
            <a:off x="4929190" y="16430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4942" y="2000240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Пауза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33725" cy="485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8794" y="-357214"/>
            <a:ext cx="8229600" cy="1399032"/>
          </a:xfrm>
        </p:spPr>
        <p:txBody>
          <a:bodyPr/>
          <a:lstStyle/>
          <a:p>
            <a:r>
              <a:rPr lang="ru-RU" dirty="0" smtClean="0"/>
              <a:t>Процесс игры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86116" y="571480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Выйгрыш</a:t>
            </a:r>
            <a:endParaRPr lang="ru-RU" sz="3200" dirty="0" smtClean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rot="5400000" flipH="1" flipV="1">
            <a:off x="3571868" y="4857760"/>
            <a:ext cx="857256" cy="857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4612" y="5715016"/>
            <a:ext cx="1779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smtClean="0"/>
              <a:t>Кнопка рестарта игры</a:t>
            </a:r>
            <a:endParaRPr lang="ru-RU" sz="11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3571868" y="3214686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43108" y="2928934"/>
            <a:ext cx="1959191" cy="261610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1100" dirty="0" smtClean="0"/>
              <a:t>Сообщение о </a:t>
            </a:r>
            <a:r>
              <a:rPr lang="ru-RU" sz="1100" dirty="0" err="1" smtClean="0"/>
              <a:t>выйгрыше</a:t>
            </a:r>
            <a:endParaRPr lang="ru-RU" sz="11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42900"/>
            <a:ext cx="9144000" cy="1399032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Будущий вектор развития проекта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00034" y="1071546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новых игровых возможностей, оптимизация.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143116"/>
            <a:ext cx="8229600" cy="1399032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Другая 5">
      <a:dk1>
        <a:srgbClr val="FF8EBA"/>
      </a:dk1>
      <a:lt1>
        <a:sysClr val="window" lastClr="FFFFFF"/>
      </a:lt1>
      <a:dk2>
        <a:srgbClr val="540000"/>
      </a:dk2>
      <a:lt2>
        <a:srgbClr val="D2D2D2"/>
      </a:lt2>
      <a:accent1>
        <a:srgbClr val="FF0000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754</TotalTime>
  <Words>93</Words>
  <PresentationFormat>Экран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Яркая</vt:lpstr>
      <vt:lpstr>Видеоигра</vt:lpstr>
      <vt:lpstr>Цель проекта</vt:lpstr>
      <vt:lpstr>Использованные библиотеки</vt:lpstr>
      <vt:lpstr>Видеозаставка </vt:lpstr>
      <vt:lpstr>Главное меню</vt:lpstr>
      <vt:lpstr>Процесс игры</vt:lpstr>
      <vt:lpstr>Процесс игры</vt:lpstr>
      <vt:lpstr>Будущий вектор развития проекта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Видеоигра</dc:title>
  <dc:creator>User</dc:creator>
  <cp:lastModifiedBy>Матвей Савка</cp:lastModifiedBy>
  <cp:revision>42</cp:revision>
  <dcterms:created xsi:type="dcterms:W3CDTF">2024-01-23T13:31:03Z</dcterms:created>
  <dcterms:modified xsi:type="dcterms:W3CDTF">2024-01-31T11:41:19Z</dcterms:modified>
</cp:coreProperties>
</file>