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Explanation of the solution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--executor-cores 5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This is set to 5 as suggested from the previous slide</a:t>
            </a:r>
            <a:endParaRPr>
              <a:solidFill>
                <a:schemeClr val="dk1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--num-executors 17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Each node has 15 available cores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Using suggested 5 cores per executor results in each machine hosting 3 executors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Cluster has 6*3 = 18 slots for executors, but the Application Master needs CPU to run as well, so the reduce by 1 to get 17</a:t>
            </a:r>
            <a:endParaRPr>
              <a:solidFill>
                <a:schemeClr val="dk1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--executor-memory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With 3 executors per node and a total allocatable 63GB per node (as set by yarn.nodemanager.resource.memory-mb), the max possible memory for each executor is 63/3 = 21GB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Knowing that YARN will round up the memory resource allocation, it is useful to specify the memory to be 90% of the max: 21GB *.9 = ~19GB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&amp; Best Practices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Partitioning on Time Range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time series data we probably want to keep contiguous blocks together in a partition as much as possible.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range partitioning: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what are reasonable ranges that create files that aren’t too big or too small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collect-and-sort to determine range bounds, but on a reduced randomly-sampled subset of the full data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create a key column identifying ranges and use it for partitioning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can specify whole directories, use wildcards, etc:</a:t>
            </a:r>
            <a:endParaRPr/>
          </a:p>
          <a:p>
            <a:pPr indent="0" lvl="0" marL="50800" marR="508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sc.textFile("/my/dir1,/my/paths/part-00[0-5]*,/another/dir,/a/specific/file")</a:t>
            </a:r>
            <a:endParaRPr>
              <a:solidFill>
                <a:srgbClr val="242729"/>
              </a:solidFill>
            </a:endParaRPr>
          </a:p>
          <a:p>
            <a:pPr indent="0" lvl="0" marL="0" marR="508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When you have a large file that cannot be spit then it is read all at once by one executor and you only get 1 spark task. Hence, there is need to call repartition there, otherwise all transformations downstream will also only use one task.</a:t>
            </a:r>
            <a:endParaRPr>
              <a:solidFill>
                <a:srgbClr val="434343"/>
              </a:solidFill>
            </a:endParaRPr>
          </a:p>
          <a:p>
            <a:pPr indent="0" lvl="0" marL="0" marR="508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However, this shouldn’t be a problem with modern file formats and tools, you should be able to and do split huge files. e.g., if you compress Parquet files with Snappy they are splittable.</a:t>
            </a:r>
            <a:endParaRPr>
              <a:solidFill>
                <a:srgbClr val="434343"/>
              </a:solidFill>
            </a:endParaRPr>
          </a:p>
          <a:p>
            <a:pPr indent="0" lvl="0" marL="0" marR="508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42729"/>
              </a:solidFill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Loading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Ideal case is all files can fit into executor cache. But may not always be feasible.</a:t>
            </a:r>
            <a:endParaRPr>
              <a:solidFill>
                <a:srgbClr val="24272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not, at least split the files to take advantage of the parallelism of multiple executors.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PS: Each executor has memory overhead ~ 10% of allocated memory or minimum of 384 MB.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- Too Many Files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hadoop many small sizes -&gt; pointer for each file -&gt; might run into mem issues on name node.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Also, if block size bigger than file size – not good it’ll make a block size for each file.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S3 many small files -&gt; higher cost many put and get requests -&gt; aws charges per.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 YARN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 title="spark-yarn-f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851" y="945100"/>
            <a:ext cx="4662175" cy="37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on YARN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of configuring a spark app to use as much of the clusters as possible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a cluster with 6 nodes with 16 cores and 64GB of memory each: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yarn.nodemanager.resource.memory-mb</a:t>
            </a:r>
            <a:r>
              <a:rPr lang="en"/>
              <a:t> = 63*1024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yarn.nodemanager.resource.cpu-vcores</a:t>
            </a:r>
            <a:r>
              <a:rPr lang="en"/>
              <a:t> = 15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leave 1GB and 1 core for system processes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Config to utilize max resources?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--num-executors 17 --executor-cores 5 --executor-memory 19G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observations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for</a:t>
            </a:r>
            <a:r>
              <a:rPr lang="en"/>
              <a:t> at most 5 threads (executor cores) per executor can achieve full write throughput.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executors with too much memory results in excess garbage collection. 64GB is a good upper limit for a single executor.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RDDs produced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textFile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hadoopFile</a:t>
            </a:r>
            <a:r>
              <a:rPr lang="en"/>
              <a:t> have the number of partitions determined by the underlying MapReduce InputFormat that is used (number of files)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there will be a partition for each HDFS block being read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Partitions for RDDs produced by parallelize come from the parameter given by the user or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spark.default.parallelism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determine the number of partitions in an RDD you can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rdd.partitions().size() or df.rdd.getNumPartitions()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Parallelism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increase parallelism, increase the number of partitions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stage is reading in from Hadoop there are three options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repartition command, which will trigger a shuffle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 your InputFormat to create more splits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the input data out to HDFS with a smaller block size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