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this specific case, the operation is applied over the last 3 time units of data, and slides by 2 time units. 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replicated in a clustter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Example: Word Count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Split each line into words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words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lines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flatMap(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line: line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split(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Next, count these words.</a:t>
            </a:r>
            <a:endParaRPr/>
          </a:p>
          <a:p>
            <a:pPr indent="0" lvl="0" marL="88900" marR="88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Count each word in each batch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pairs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words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word: (word,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wordCounts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pairs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reduceByKey(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x, y: x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Print the first ten elements of each RDD generated in this DStream to the console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wordCounts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pprint()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 Streaming Example: Word Count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all the previous lines are executed, Spark Streaming only sets up the computation it will perform when it is started, and no real processing has started yet (like transformations).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start the processing after all the transformations have been setup, we need to call: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start()             </a:t>
            </a: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Start the computation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awaitTermination()  </a:t>
            </a: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Wait for the computation to terminate</a:t>
            </a:r>
            <a:endParaRPr b="1" i="1" sz="1200">
              <a:solidFill>
                <a:srgbClr val="60A0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 Streaming Example: Word Count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1"/>
                </a:solidFill>
                <a:highlight>
                  <a:srgbClr val="FFFFFF"/>
                </a:highlight>
              </a:rPr>
              <a:t>We’ll use a tool called Netcat to send  streaming data via a network socket connection.</a:t>
            </a:r>
            <a:endParaRPr>
              <a:solidFill>
                <a:srgbClr val="40404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1"/>
                </a:solidFill>
                <a:highlight>
                  <a:srgbClr val="FFFFFF"/>
                </a:highlight>
              </a:rPr>
              <a:t>Netcat is networking utility for reading from and writing to network connections using TCP.</a:t>
            </a:r>
            <a:endParaRPr>
              <a:solidFill>
                <a:srgbClr val="40404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1"/>
                </a:solidFill>
                <a:highlight>
                  <a:srgbClr val="FFFFFF"/>
                </a:highlight>
              </a:rPr>
              <a:t>So, let’s open a shell in our docker image and send data to port 9999 using:</a:t>
            </a:r>
            <a:endParaRPr>
              <a:solidFill>
                <a:srgbClr val="40404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0404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nc -l -p 9999</a:t>
            </a:r>
            <a:endParaRPr>
              <a:solidFill>
                <a:srgbClr val="40404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0404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 Streaming Example: Word Count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open another shell in our docker image and now submit the spark job with the code in previous slides: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spark-submit spark-streaming-demo.py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Now, let’s type in data back in our shell with Netcat, and we can see the stream data being processed in the spark job shell!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Stream Sources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streamingContext.textFileStream(dataDirectory)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 Streaming will monitor the directory dataDirectory and process any files created in that directory (files written in nested directories not supported).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files must have the same data format.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must be created in the dataDirectory by atomically moving or renaming them into the data directory.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moved, the files must not be changed. So if the files are being continuously appended, the new data will not be read.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DStream transformations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DStreams support many of the transformations available on normal Spark RDD’s. 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00" y="1669751"/>
            <a:ext cx="7997098" cy="31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DStream transformations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5069" t="5069"/>
          <a:stretch/>
        </p:blipFill>
        <p:spPr>
          <a:xfrm>
            <a:off x="204550" y="1073925"/>
            <a:ext cx="8003175" cy="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50" y="1519550"/>
            <a:ext cx="7924124" cy="36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Windowed Computation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Spark Streaming also provides windowed computations, which allow you to apply transformations over a sliding window of data. 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25" y="2105850"/>
            <a:ext cx="6901525" cy="27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Windowed Computation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</a:t>
            </a:r>
            <a:r>
              <a:rPr lang="en"/>
              <a:t>very time the window slides over a source DStream, the source RDDs that fall within the window are combined and operated upon to produce the RDDs of the windowed DStream. 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75" y="2276625"/>
            <a:ext cx="6901525" cy="27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Windowed Computation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 window operation needs to specify two parameters.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length - The duration of the window (3 in the figure).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sliding interval - The interval at which the window operation is performed (2 in the figure).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two parameters must be multiples of the batch interval of the source DStream.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125" y="3250175"/>
            <a:ext cx="4791900" cy="18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Spark Streaming is an extension of the core Spark API that enables scalable, high-throughput, fault-tolerant stream processing of live data streams. 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53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Windowed Computation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let’s </a:t>
            </a:r>
            <a:r>
              <a:rPr lang="en"/>
              <a:t>extend the earlier example by generating word counts over the last 30 seconds of data, every 10 seconds.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this, we can apply the reduceByKey operation on the pairs DStream of (word, 1) pairs over the last 30 seconds of data: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D1F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reduceByKeyAndWindow</a:t>
            </a: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i="1" lang="en" sz="1050">
                <a:solidFill>
                  <a:srgbClr val="1D1F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</a:t>
            </a: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" sz="1050">
                <a:solidFill>
                  <a:srgbClr val="1D1F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windowLength</a:t>
            </a: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" sz="1050">
                <a:solidFill>
                  <a:srgbClr val="1D1F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slideInterval</a:t>
            </a: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050">
              <a:solidFill>
                <a:srgbClr val="1D1F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D1F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D1F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Reduce last 30 seconds of data, every 10 seconds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windowedWordCounts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pairs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reduceByKeyAndWindow(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x, y: x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y,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actually “Mini Batch”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Spark Streaming receives live input data streams and divides the data into batches, which are then processed by the Spark engine to generate the final stream of results in batches.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833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actually “Mini Batch”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Batches of Resilient Distributed Datasets (RDDs) are passed to Spark Streaming, which processes these batches using the Spark Engine and returns a processed stream of batches.</a:t>
            </a:r>
            <a:endParaRPr>
              <a:solidFill>
                <a:srgbClr val="44444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processed stream can be written to a file system. The batch size can be as low as 0.5 seconds, leading to an end-to-end latency of less than 1 second.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793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DStreams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abstraction Spark Streaming uses is a called a discretized stream or DStream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are just the batches of Resilient Distributed Datasets (RDDs)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0" y="3023575"/>
            <a:ext cx="8330727" cy="10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Sources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F22"/>
                </a:solidFill>
              </a:rPr>
              <a:t>Spark Streaming provides two categories of built-in streaming sources.</a:t>
            </a:r>
            <a:endParaRPr>
              <a:solidFill>
                <a:srgbClr val="1D1F22"/>
              </a:solidFill>
            </a:endParaRPr>
          </a:p>
          <a:p>
            <a:pPr indent="-342900" lvl="0" marL="6985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Arial"/>
              <a:buChar char="●"/>
            </a:pPr>
            <a:r>
              <a:rPr i="1" lang="en">
                <a:solidFill>
                  <a:srgbClr val="1D1F22"/>
                </a:solidFill>
              </a:rPr>
              <a:t>Basic sources</a:t>
            </a:r>
            <a:r>
              <a:rPr lang="en">
                <a:solidFill>
                  <a:srgbClr val="1D1F22"/>
                </a:solidFill>
              </a:rPr>
              <a:t>: Sources directly available in the StreamingContext API. Examples: file systems, and socket connections.</a:t>
            </a:r>
            <a:endParaRPr>
              <a:solidFill>
                <a:srgbClr val="1D1F22"/>
              </a:solidFill>
            </a:endParaRPr>
          </a:p>
          <a:p>
            <a:pPr indent="-342900" lvl="0" marL="6985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Font typeface="Arial"/>
              <a:buChar char="●"/>
            </a:pPr>
            <a:r>
              <a:rPr i="1" lang="en">
                <a:solidFill>
                  <a:srgbClr val="1D1F22"/>
                </a:solidFill>
              </a:rPr>
              <a:t>Advanced sources</a:t>
            </a:r>
            <a:r>
              <a:rPr lang="en">
                <a:solidFill>
                  <a:srgbClr val="1D1F22"/>
                </a:solidFill>
              </a:rPr>
              <a:t>: Sources like Kafka, Flume, Kinesis, etc. are available through extra utility classes. These require linking against extra dependencies.</a:t>
            </a:r>
            <a:endParaRPr>
              <a:solidFill>
                <a:srgbClr val="1D1F22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Example: Word Count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Say we want to count the number of words in text data received from a data server listening on a TCP socket.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First, we need to create a StreamingContext, let’s make one with two execution threads, and batch interval of 2 second.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88900" marR="88900" rtl="0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SparkContext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pyspark.streaming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StreamingContext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local StreamingContext with two working thread and batch interval of 1 second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sc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SparkContext(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"local[2]"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"NetworkWordCount"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ssc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StreamingContext(sc,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 Streaming Example: Word Count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Next, create a DStream that represents streaming data from a TCP source, specified as hostname (e.g. localhost) and port.</a:t>
            </a:r>
            <a:endParaRPr/>
          </a:p>
          <a:p>
            <a:pPr indent="0" lvl="0" marL="88900" marR="88900" rtl="0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DStream that will connect to hostname:port, like localhost:9999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lines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ssc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socketTextStream(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9999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lines DStream represents the stream of data that will be received from the data server. Each record in this DStream is a line of text. Next, we want to split the lines by space into words.</a:t>
            </a:r>
            <a:endParaRPr/>
          </a:p>
          <a:p>
            <a:pPr indent="0" lvl="0" marL="88900" marR="88900" rtl="0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Split each line into words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words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lines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flatMap(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line: line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split(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 Streaming Example: Word Count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# Split each line into words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words 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lines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flatMap(</a:t>
            </a:r>
            <a:r>
              <a:rPr b="1" lang="en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line: line</a:t>
            </a:r>
            <a:r>
              <a:rPr b="1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split(</a:t>
            </a:r>
            <a:r>
              <a:rPr b="1" lang="en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flatMap is a one-to-many DStream operation that creates a new DStream by generating multiple new records from each record in the source DStream.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case, each line will be split into multiple words and the stream of words is represented as the words DStream.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50" y="3420900"/>
            <a:ext cx="6380999" cy="16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