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github.com/maxpumperla/elephas" TargetMode="Externa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go.databricks.com/hubfs/notebooks/TensorFlow/Test_distributed_processing_of_images_using_TensorFlow.html" TargetMode="External"/><Relationship Id="rId3" Type="http://schemas.openxmlformats.org/officeDocument/2006/relationships/hyperlink" Target="https://databricks.com/blog/2016/01/25/deep-learning-with-apache-spark-and-tensorflow.html" TargetMode="Externa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https://github.com/maxpumperla/elephas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http://go.databricks.com/hubfs/notebooks/TensorFlow/Test_distributed_processing_of_images_using_TensorFlow.html</a:t>
            </a:r>
            <a:r>
              <a:rPr lang="en"/>
              <a:t> 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https://databricks.com/blog/2016/01/25/deep-learning-with-apache-spark-and-tensorflow.html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 is the function to run our tensorflow model with given parameters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Params is the tuple of parameters for a given run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Param_list is the list of tuples for each run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flatMap will return the results for each run so we can analyze the performance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1pPr>
            <a:lvl2pPr lvl="1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2pPr>
            <a:lvl3pPr lvl="2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3pPr>
            <a:lvl4pPr lvl="3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4pPr>
            <a:lvl5pPr lvl="4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5pPr>
            <a:lvl6pPr lvl="5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6pPr>
            <a:lvl7pPr lvl="6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7pPr>
            <a:lvl8pPr lvl="7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8pPr>
            <a:lvl9pPr lvl="8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TensorFlow with Spark</a:t>
            </a:r>
            <a:endParaRPr/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Distributed </a:t>
            </a:r>
            <a:r>
              <a:rPr lang="en"/>
              <a:t>Application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Load the TensorFlow graph file saved from a previous training run</a:t>
            </a:r>
            <a:endParaRPr/>
          </a:p>
          <a:p>
            <a:pPr indent="0" lvl="0" marL="45720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Distribute that graph to the workers in the cluster</a:t>
            </a:r>
            <a:endParaRPr/>
          </a:p>
        </p:txBody>
      </p:sp>
      <p:sp>
        <p:nvSpPr>
          <p:cNvPr id="112" name="Shape 112"/>
          <p:cNvSpPr txBox="1"/>
          <p:nvPr/>
        </p:nvSpPr>
        <p:spPr>
          <a:xfrm>
            <a:off x="968600" y="1914125"/>
            <a:ext cx="7022400" cy="71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w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ith tf.gfile.FastGFile(“some_tf_graph.pb”, “rb” as f: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model_graph = f.read()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3" name="Shape 113"/>
          <p:cNvSpPr txBox="1"/>
          <p:nvPr/>
        </p:nvSpPr>
        <p:spPr>
          <a:xfrm>
            <a:off x="968600" y="3450225"/>
            <a:ext cx="7022400" cy="71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model_graphs_broadcasted = sc.broadcast(model_graph)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Distributed Application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 startAt="3"/>
            </a:pPr>
            <a:r>
              <a:rPr lang="en"/>
              <a:t>Create function to run TensorFlow graph on some data, taking that data as input to function</a:t>
            </a:r>
            <a:endParaRPr/>
          </a:p>
        </p:txBody>
      </p:sp>
      <p:sp>
        <p:nvSpPr>
          <p:cNvPr id="120" name="Shape 120"/>
          <p:cNvSpPr txBox="1"/>
          <p:nvPr/>
        </p:nvSpPr>
        <p:spPr>
          <a:xfrm>
            <a:off x="715200" y="2017900"/>
            <a:ext cx="7713600" cy="27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def apply_graph(some_data):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with tf.Graph().as_default() as g: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    graph_definition = tf.GraphDef()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    graph_definition.ParseFromString(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model_graphs_broadcasted)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tf.import_graph_def(graph_definition, name=”model_name”)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X = graph.get_tensor_by_name(‘name/of/input/tensor:0’)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Out = graph.get_tensor_by_name(‘name/of/output/tensor:0’)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with tf.Session() as sess: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# standard code to run TensorFlow graph on data goes here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Distributed </a:t>
            </a:r>
            <a:r>
              <a:rPr lang="en"/>
              <a:t>Application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 startAt="4"/>
            </a:pPr>
            <a:r>
              <a:rPr lang="en"/>
              <a:t>Graph can be applied to each worker individually using the function (after making it into a udf) and passing data to that function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TF with Spark</a:t>
            </a:r>
            <a:endParaRPr/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430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 are two iterative processes involved with deep learning that can be vastly sped up through the use of spark. </a:t>
            </a:r>
            <a:endParaRPr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Hyperparameter tuning</a:t>
            </a:r>
            <a:endParaRPr sz="1800"/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U</a:t>
            </a:r>
            <a:r>
              <a:rPr lang="en"/>
              <a:t>sing Spark to accelerate the hyperparameter search for neural network training. </a:t>
            </a:r>
            <a:endParaRPr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Application</a:t>
            </a:r>
            <a:endParaRPr sz="1800"/>
          </a:p>
          <a:p>
            <a: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Spark can distribute the data to multiple nodes to overcome the batch size limitations of a single compute node.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Parallel Experiments</a:t>
            </a:r>
            <a:r>
              <a:rPr lang="en"/>
              <a:t> 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with Spark</a:t>
            </a:r>
            <a:endParaRPr/>
          </a:p>
        </p:txBody>
      </p:sp>
      <p:sp>
        <p:nvSpPr>
          <p:cNvPr id="67" name="Shape 6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Parallel Experiments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TensorFlow does not provide support for starting and stopping TensorFlow servers, Spark can provide this functionality for us</a:t>
            </a:r>
            <a:endParaRPr/>
          </a:p>
          <a:p>
            <a:pPr indent="-342900" lvl="0" marL="457200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Set up a function that launches TensorFlow models with different hyperparameters</a:t>
            </a:r>
            <a:endParaRPr/>
          </a:p>
          <a:p>
            <a:pPr indent="-317500" lvl="1" marL="914400" rtl="0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Each node will train the model with different parameters </a:t>
            </a:r>
            <a:endParaRPr/>
          </a:p>
          <a:p>
            <a:pPr indent="-317500" lvl="1" marL="914400" rtl="0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Quicker convergence on an optimal solution for a given problem</a:t>
            </a:r>
            <a:endParaRPr/>
          </a:p>
          <a:p>
            <a:pPr indent="-342900" lvl="0" marL="457200" rtl="0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/>
              <a:t>Uses Spark’s built in broadcasting mechanism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Parallel Experiments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Create function </a:t>
            </a:r>
            <a:r>
              <a:rPr b="1" lang="en"/>
              <a:t>make_graph</a:t>
            </a:r>
            <a:r>
              <a:rPr lang="en"/>
              <a:t> to create graph with certain hyperparameters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Takes hyperparameters as arguments so they can be changed for each node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Uses standard TensorFlow syntax and methodologies within the </a:t>
            </a:r>
            <a:r>
              <a:rPr b="1" lang="en"/>
              <a:t>make_graph</a:t>
            </a:r>
            <a:r>
              <a:rPr lang="en"/>
              <a:t> function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Contains the model graph, loss function, and optimizer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Returns the neural network, along with parameters and predictions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Parallel Experiments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Create function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make_graph</a:t>
            </a:r>
            <a:r>
              <a:rPr lang="en"/>
              <a:t> to create a TensorFlow graph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Takes hyperparameters as arguments so they can be changed for each node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Uses standard TensorFlow syntax and methodologies within the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make_graph</a:t>
            </a:r>
            <a:r>
              <a:rPr lang="en"/>
              <a:t> function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Contains the model graph, loss function, and optimizer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Returns the neural network, along with parameters and predictions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Create a function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run</a:t>
            </a:r>
            <a:r>
              <a:rPr lang="en"/>
              <a:t> to actually run the graph with the chosen hyperparameters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Starts a tensorflow session and uses the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make_graph</a:t>
            </a:r>
            <a:r>
              <a:rPr lang="en"/>
              <a:t> function to set the current graph for that session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Proceeds through training loop using standard TensorFlow training code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E.g. anything within the 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with tf.Session() as sess: </a:t>
            </a:r>
            <a:r>
              <a:rPr lang="en"/>
              <a:t>from above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Parallel Experiments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311700" y="1152475"/>
            <a:ext cx="8520600" cy="324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 startAt="3"/>
            </a:pPr>
            <a:r>
              <a:rPr lang="en"/>
              <a:t>Create an iterable of the various hyperparameters to be used for the experiments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Could be a list of various </a:t>
            </a:r>
            <a:r>
              <a:rPr b="1" lang="en"/>
              <a:t>(learning_rate, batch_size, num_units)</a:t>
            </a:r>
            <a:endParaRPr b="1"/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 </a:t>
            </a:r>
            <a:endParaRPr b="1"/>
          </a:p>
          <a:p>
            <a:pPr indent="-3429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AutoNum type="arabicPeriod" startAt="3"/>
            </a:pPr>
            <a:r>
              <a:rPr lang="en"/>
              <a:t>Divide the parameters between the nodes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Using Sparks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.parallelize </a:t>
            </a:r>
            <a:r>
              <a:rPr lang="en"/>
              <a:t>=&gt; </a:t>
            </a:r>
            <a:r>
              <a:rPr lang="en" sz="1200">
                <a:solidFill>
                  <a:schemeClr val="dk1"/>
                </a:solidFill>
              </a:rPr>
              <a:t>all_experiments_rdd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 startAt="3"/>
            </a:pPr>
            <a:r>
              <a:rPr lang="en"/>
              <a:t>Run the models with the hyperparameters on each node and collect results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Use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.flatMap</a:t>
            </a:r>
            <a:r>
              <a:rPr lang="en"/>
              <a:t> and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run</a:t>
            </a:r>
            <a:r>
              <a:rPr lang="en"/>
              <a:t> function within a lambda</a:t>
            </a:r>
            <a:endParaRPr/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Shape 92"/>
          <p:cNvSpPr txBox="1"/>
          <p:nvPr/>
        </p:nvSpPr>
        <p:spPr>
          <a:xfrm>
            <a:off x="954075" y="2128938"/>
            <a:ext cx="5754000" cy="115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learning_rates = [0.01, 0.001, 0.0001]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batch_sizes = [32, 64, 128]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num_units = [64, 128]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all_experiments = list(itertools.product(base_learning_rates, batch_sizes, num_units))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3" name="Shape 93"/>
          <p:cNvSpPr txBox="1"/>
          <p:nvPr/>
        </p:nvSpPr>
        <p:spPr>
          <a:xfrm>
            <a:off x="954075" y="4393375"/>
            <a:ext cx="6641700" cy="7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all_experiments_rdd</a:t>
            </a:r>
            <a:r>
              <a:rPr lang="en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.flatMap(lambda params: run(*params)])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Distributed Application</a:t>
            </a:r>
            <a:r>
              <a:rPr lang="en"/>
              <a:t> 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with Spark</a:t>
            </a:r>
            <a:endParaRPr/>
          </a:p>
        </p:txBody>
      </p:sp>
      <p:sp>
        <p:nvSpPr>
          <p:cNvPr id="99" name="Shape 9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Distributed Application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Number of applications done in one shot with deep learning models is often limited by GPU or CPU memory. 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Can do single examples or batch of examples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Adding more machines gets us around this limitation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Models (saved weights and graph definitions) are distributed to each worker on the cluster.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 and run a function to take data as input and run graph on that data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