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 Exercise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 of the gods 2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13" y="152400"/>
            <a:ext cx="53225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Graph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INSTALL AND DOWNLOAD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Download Titan (https://github.com/thinkaurelius/titan/wiki/Downloads)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sure JDK is installed and JAVA_HOME is set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unzipped titan download file: bin/gremlin.sh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LOAD GRAPH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graph = TitanFactory.open('conf/titan-berkeleyje-es.properties')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GraphOfTheGodsFactory.load(graph)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 = graph.traversal()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names of all vertices.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what types of vertices we have.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what each type consists of.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who battled someone.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Hercules' index so we can use him.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out about Hercules.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name of Hercules' grandfather.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Hercules' parents' names.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who Hercules has battled more than once.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who lives where because they love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Output: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13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==&gt;nemean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==&gt;sky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==&gt;sea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==&gt;tartarus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==&gt;neptune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==&gt;pluto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==&gt;cerberus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==&gt;saturn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==&gt;jupiter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==&gt;hercules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==&gt;hydra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==&gt;alcmene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688525" y="1152475"/>
            <a:ext cx="13674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==&gt;monster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==&gt;location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==&gt;god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==&gt;titan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==&gt;demigod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==&gt;human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055925" y="1152475"/>
            <a:ext cx="30654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==&gt;[demigod:[hercules], titan:[saturn], location:[sky, sea, tartarus], god:[neptune, pluto, jupiter], human:[alcmene, monster:[nemean, cerberus, hydra]]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121200" y="1017725"/>
            <a:ext cx="27111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==&gt;hercules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==&gt;hercules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==&gt;hercules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==&gt;v[12472]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==&gt;[name:[hercules], age:[30]]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Outputs: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==&gt;saturn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==&gt;jupiter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==&gt;alcmene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9.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==&gt;cerberus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==&gt;hydra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==&gt;[god:jupiter, reason:loves fresh breezes, thing:sky]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==&gt;[god:neptune, reason:loves waves, thing:sea]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g.V().values('name')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g.V().label().unique()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g.V().group().by(label).by('name')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g.V().outE('battled').outV().values('name')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hercules = g.V().has('name','hercules').next()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g.V(hercules).valueMap()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g.V(hercules).out('father').out('father').values('name')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g.V(hercules).out('father','mother').values('name')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g.V(hercules).outE('battled').has('time',gt(1)).inV().values('name')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g.E().has('reason',textContains('loves')).as('source').values('reason').as('reason').select('source').outV().values('name').as('god').select('source').inV().values('name').as('thing').select('god', 'reason', 'thing')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