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E0CDA-6C51-42E2-BAE3-FACCEE633E54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0BC70-D74B-4E2E-AD71-7B9BC9669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5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B0BC70-D74B-4E2E-AD71-7B9BC96694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5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509E-C866-7BDB-C4E9-26C9D5A53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EE34B-A780-7C69-3FCE-FE52AE487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0F2D2-2E2B-0DA4-2CA1-8A5BD468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6AE2-5DF6-472C-854F-D2869CE0EB49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987E9-683E-10A6-7FC9-57FA1B58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9BCA2-BAB1-4967-B51D-F960F05D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40F-2E04-4287-B651-9DC96DA8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0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21DB-E674-5348-3569-F70A39A1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FD32F7-ADB7-3742-CE56-54EA66A0A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C6EA0-09CF-8F83-C425-5FB5EE78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6AE2-5DF6-472C-854F-D2869CE0EB49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8973-81F2-8767-6E01-95EA94BB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3B808-7946-9260-3CBB-6B5DD258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40F-2E04-4287-B651-9DC96DA8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8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49E7D-FFBA-D871-45BE-DFBBC3411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876A5-CC51-12C0-1BB0-955B68E6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CB19-E395-788B-5892-BEBA88A94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6AE2-5DF6-472C-854F-D2869CE0EB49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4EFF-019B-3955-E04B-ABE06FD5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DBA61-7E95-B01C-025E-F9F9E61C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40F-2E04-4287-B651-9DC96DA8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615B-041D-3908-8610-EBFD8388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FE0E-3CEA-4662-1EA8-D4C41FBB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6A9A-063E-ADF4-6687-86C2CECA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6AE2-5DF6-472C-854F-D2869CE0EB49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95316-9015-2C2D-63BE-1C6613A1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2DAF-8CF4-6868-D08A-6AE07D38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40F-2E04-4287-B651-9DC96DA8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D507-7542-D65F-58D1-87E06702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E9CE-81EF-0E7C-269E-82BACB25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44AF0-7A83-305A-DBB9-8E67F2D7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6AE2-5DF6-472C-854F-D2869CE0EB49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3641D-3BA3-CC69-9DE7-01DD3E1A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F7C77-9CB2-6C2A-8442-4B6235B6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40F-2E04-4287-B651-9DC96DA8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6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3F51-1B59-44B0-4A1F-5AE75CD1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8D3E9-9AF7-54F5-4771-8BE3FB9D5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9F370-FC08-8C35-3528-91D35FCEE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2AF3-5425-F459-642A-2D928BC2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6AE2-5DF6-472C-854F-D2869CE0EB49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B62CA-7F1D-53BF-7D2D-235D4547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B7AA1-7715-C97B-AD27-662902A0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40F-2E04-4287-B651-9DC96DA8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5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7BA3-2F80-EB2F-3713-5E7C109F7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3A299-A52C-7F84-B9A6-E51416637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C28A1-EB83-3C1E-33CC-25F27D73A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83463-FC17-7BC4-99C3-45917847F9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A0AA7-0584-4322-7E5F-61E64D5C5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ED6F2-D03A-7499-611E-0CB57ADC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6AE2-5DF6-472C-854F-D2869CE0EB49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94B80-0922-10CA-40AE-16A0CD21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70F9D-842F-DEB2-E4D0-8CB56BDA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40F-2E04-4287-B651-9DC96DA8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5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4C59-3431-15E2-9CA6-EB4BA91B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1C3CE-058D-A2A5-47A6-8E5D6CE5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6AE2-5DF6-472C-854F-D2869CE0EB49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C6A0C-21A7-DF4C-C617-D3B18C73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CFA7-0B50-C864-13EB-6EAD7E5F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40F-2E04-4287-B651-9DC96DA8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9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103B9-E571-E97C-53C5-C7CB8685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6AE2-5DF6-472C-854F-D2869CE0EB49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AD445-DB00-2B60-1945-A9C0E33F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6627D-4220-4789-EB1C-D197B1ED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40F-2E04-4287-B651-9DC96DA8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2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FA80E-6159-11FF-434A-BF8C0F527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EE0E-9D3C-1415-BE5F-D4B9FB3AB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208D7-5DF0-C6D8-1D49-61652C2B1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DB29F-072E-9FA9-D6D4-7307E8E4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6AE2-5DF6-472C-854F-D2869CE0EB49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EC5D6-2A10-E0DC-2CAE-8D1B820C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A9178-2F3A-2AA7-AC79-08D716AE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40F-2E04-4287-B651-9DC96DA8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7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06A8-9D73-6695-B092-0E718054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56C7D-8791-9FFA-C502-E33042A1D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F6E98-3146-4C4A-BC7A-8DA7B1403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FEC43-09F3-0A61-2485-484C928F5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76AE2-5DF6-472C-854F-D2869CE0EB49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2F177-C3FC-F4EE-0BD3-F211A72B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BCE39-4907-DFA8-1B22-1ECA5A49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140F-2E04-4287-B651-9DC96DA80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0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6D1D3-5FC8-7F6D-9E8B-48A93A95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CE338-829F-B20C-423A-1BCFD5AB4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4037-A10C-C1DB-B285-725797870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076AE2-5DF6-472C-854F-D2869CE0EB49}" type="datetimeFigureOut">
              <a:rPr lang="en-US" smtClean="0"/>
              <a:t>03-Aug-25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A693F-6EFD-E3C2-095E-3277C130C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A1DE-8935-0D0F-6B27-A9EB57BDF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1140F-2E04-4287-B651-9DC96DA800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67A18-5A26-3606-107F-BB177804CE8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12563" y="63500"/>
            <a:ext cx="54451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[OFFICIAL]</a:t>
            </a:r>
          </a:p>
        </p:txBody>
      </p:sp>
    </p:spTree>
    <p:extLst>
      <p:ext uri="{BB962C8B-B14F-4D97-AF65-F5344CB8AC3E}">
        <p14:creationId xmlns:p14="http://schemas.microsoft.com/office/powerpoint/2010/main" val="221382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rock&#10;&#10;AI-generated content may be incorrect.">
            <a:extLst>
              <a:ext uri="{FF2B5EF4-FFF2-40B4-BE49-F238E27FC236}">
                <a16:creationId xmlns:a16="http://schemas.microsoft.com/office/drawing/2014/main" id="{2B1684BB-8BA5-C5FC-1642-4AB4662F2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809" y="586143"/>
            <a:ext cx="9752381" cy="56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5B694-EE5B-0F5A-DD17-F499A6B3DB4B}"/>
              </a:ext>
            </a:extLst>
          </p:cNvPr>
          <p:cNvSpPr txBox="1"/>
          <p:nvPr/>
        </p:nvSpPr>
        <p:spPr>
          <a:xfrm>
            <a:off x="1219809" y="305492"/>
            <a:ext cx="7357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907386-5074-410D-2BE5-F7E303C85440}"/>
              </a:ext>
            </a:extLst>
          </p:cNvPr>
          <p:cNvSpPr txBox="1"/>
          <p:nvPr/>
        </p:nvSpPr>
        <p:spPr>
          <a:xfrm>
            <a:off x="10236449" y="305492"/>
            <a:ext cx="7357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/>
            <a:r>
              <a:rPr lang="en-US" dirty="0"/>
              <a:t>NE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A41872-F48A-4D5F-5CA7-32FC8F58FBA5}"/>
              </a:ext>
            </a:extLst>
          </p:cNvPr>
          <p:cNvSpPr/>
          <p:nvPr/>
        </p:nvSpPr>
        <p:spPr>
          <a:xfrm>
            <a:off x="5024580" y="5552489"/>
            <a:ext cx="2142838" cy="663952"/>
          </a:xfrm>
          <a:custGeom>
            <a:avLst/>
            <a:gdLst>
              <a:gd name="connsiteX0" fmla="*/ 0 w 2142838"/>
              <a:gd name="connsiteY0" fmla="*/ 144157 h 663952"/>
              <a:gd name="connsiteX1" fmla="*/ 144157 w 2142838"/>
              <a:gd name="connsiteY1" fmla="*/ 0 h 663952"/>
              <a:gd name="connsiteX2" fmla="*/ 780877 w 2142838"/>
              <a:gd name="connsiteY2" fmla="*/ 0 h 663952"/>
              <a:gd name="connsiteX3" fmla="*/ 1436142 w 2142838"/>
              <a:gd name="connsiteY3" fmla="*/ 0 h 663952"/>
              <a:gd name="connsiteX4" fmla="*/ 1998681 w 2142838"/>
              <a:gd name="connsiteY4" fmla="*/ 0 h 663952"/>
              <a:gd name="connsiteX5" fmla="*/ 2142838 w 2142838"/>
              <a:gd name="connsiteY5" fmla="*/ 144157 h 663952"/>
              <a:gd name="connsiteX6" fmla="*/ 2142838 w 2142838"/>
              <a:gd name="connsiteY6" fmla="*/ 519795 h 663952"/>
              <a:gd name="connsiteX7" fmla="*/ 1998681 w 2142838"/>
              <a:gd name="connsiteY7" fmla="*/ 663952 h 663952"/>
              <a:gd name="connsiteX8" fmla="*/ 1399052 w 2142838"/>
              <a:gd name="connsiteY8" fmla="*/ 663952 h 663952"/>
              <a:gd name="connsiteX9" fmla="*/ 743786 w 2142838"/>
              <a:gd name="connsiteY9" fmla="*/ 663952 h 663952"/>
              <a:gd name="connsiteX10" fmla="*/ 144157 w 2142838"/>
              <a:gd name="connsiteY10" fmla="*/ 663952 h 663952"/>
              <a:gd name="connsiteX11" fmla="*/ 0 w 2142838"/>
              <a:gd name="connsiteY11" fmla="*/ 519795 h 663952"/>
              <a:gd name="connsiteX12" fmla="*/ 0 w 2142838"/>
              <a:gd name="connsiteY12" fmla="*/ 144157 h 663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42838" h="663952" fill="none" extrusionOk="0">
                <a:moveTo>
                  <a:pt x="0" y="144157"/>
                </a:moveTo>
                <a:cubicBezTo>
                  <a:pt x="-2627" y="66055"/>
                  <a:pt x="76194" y="-2745"/>
                  <a:pt x="144157" y="0"/>
                </a:cubicBezTo>
                <a:cubicBezTo>
                  <a:pt x="328651" y="4177"/>
                  <a:pt x="620320" y="-3348"/>
                  <a:pt x="780877" y="0"/>
                </a:cubicBezTo>
                <a:cubicBezTo>
                  <a:pt x="941434" y="3348"/>
                  <a:pt x="1290305" y="20008"/>
                  <a:pt x="1436142" y="0"/>
                </a:cubicBezTo>
                <a:cubicBezTo>
                  <a:pt x="1581980" y="-20008"/>
                  <a:pt x="1786104" y="14081"/>
                  <a:pt x="1998681" y="0"/>
                </a:cubicBezTo>
                <a:cubicBezTo>
                  <a:pt x="2082994" y="3806"/>
                  <a:pt x="2152104" y="56801"/>
                  <a:pt x="2142838" y="144157"/>
                </a:cubicBezTo>
                <a:cubicBezTo>
                  <a:pt x="2130100" y="266318"/>
                  <a:pt x="2128791" y="401432"/>
                  <a:pt x="2142838" y="519795"/>
                </a:cubicBezTo>
                <a:cubicBezTo>
                  <a:pt x="2150678" y="586897"/>
                  <a:pt x="2082602" y="673772"/>
                  <a:pt x="1998681" y="663952"/>
                </a:cubicBezTo>
                <a:cubicBezTo>
                  <a:pt x="1826278" y="647244"/>
                  <a:pt x="1658206" y="636303"/>
                  <a:pt x="1399052" y="663952"/>
                </a:cubicBezTo>
                <a:cubicBezTo>
                  <a:pt x="1139898" y="691601"/>
                  <a:pt x="1060143" y="675498"/>
                  <a:pt x="743786" y="663952"/>
                </a:cubicBezTo>
                <a:cubicBezTo>
                  <a:pt x="427429" y="652406"/>
                  <a:pt x="394078" y="643679"/>
                  <a:pt x="144157" y="663952"/>
                </a:cubicBezTo>
                <a:cubicBezTo>
                  <a:pt x="70521" y="669749"/>
                  <a:pt x="13964" y="606271"/>
                  <a:pt x="0" y="519795"/>
                </a:cubicBezTo>
                <a:cubicBezTo>
                  <a:pt x="1397" y="440291"/>
                  <a:pt x="-5241" y="294169"/>
                  <a:pt x="0" y="144157"/>
                </a:cubicBezTo>
                <a:close/>
              </a:path>
              <a:path w="2142838" h="663952" stroke="0" extrusionOk="0">
                <a:moveTo>
                  <a:pt x="0" y="144157"/>
                </a:moveTo>
                <a:cubicBezTo>
                  <a:pt x="1131" y="59463"/>
                  <a:pt x="66604" y="6677"/>
                  <a:pt x="144157" y="0"/>
                </a:cubicBezTo>
                <a:cubicBezTo>
                  <a:pt x="281104" y="7074"/>
                  <a:pt x="558408" y="26701"/>
                  <a:pt x="725241" y="0"/>
                </a:cubicBezTo>
                <a:cubicBezTo>
                  <a:pt x="892074" y="-26701"/>
                  <a:pt x="1155555" y="17863"/>
                  <a:pt x="1343416" y="0"/>
                </a:cubicBezTo>
                <a:cubicBezTo>
                  <a:pt x="1531278" y="-17863"/>
                  <a:pt x="1768061" y="-12211"/>
                  <a:pt x="1998681" y="0"/>
                </a:cubicBezTo>
                <a:cubicBezTo>
                  <a:pt x="2064462" y="-8729"/>
                  <a:pt x="2142619" y="62540"/>
                  <a:pt x="2142838" y="144157"/>
                </a:cubicBezTo>
                <a:cubicBezTo>
                  <a:pt x="2136727" y="315639"/>
                  <a:pt x="2146036" y="386590"/>
                  <a:pt x="2142838" y="519795"/>
                </a:cubicBezTo>
                <a:cubicBezTo>
                  <a:pt x="2141235" y="600301"/>
                  <a:pt x="2076067" y="667051"/>
                  <a:pt x="1998681" y="663952"/>
                </a:cubicBezTo>
                <a:cubicBezTo>
                  <a:pt x="1744595" y="682209"/>
                  <a:pt x="1664641" y="647059"/>
                  <a:pt x="1343416" y="663952"/>
                </a:cubicBezTo>
                <a:cubicBezTo>
                  <a:pt x="1022192" y="680845"/>
                  <a:pt x="944179" y="683023"/>
                  <a:pt x="780877" y="663952"/>
                </a:cubicBezTo>
                <a:cubicBezTo>
                  <a:pt x="617575" y="644881"/>
                  <a:pt x="425445" y="634936"/>
                  <a:pt x="144157" y="663952"/>
                </a:cubicBezTo>
                <a:cubicBezTo>
                  <a:pt x="67895" y="662631"/>
                  <a:pt x="1935" y="601400"/>
                  <a:pt x="0" y="519795"/>
                </a:cubicBezTo>
                <a:cubicBezTo>
                  <a:pt x="16196" y="392531"/>
                  <a:pt x="-14654" y="227997"/>
                  <a:pt x="0" y="144157"/>
                </a:cubicBezTo>
                <a:close/>
              </a:path>
            </a:pathLst>
          </a:custGeom>
          <a:noFill/>
          <a:ln>
            <a:noFill/>
            <a:prstDash val="dash"/>
            <a:extLst>
              <a:ext uri="{C807C97D-BFC1-408E-A445-0C87EB9F89A2}">
                <ask:lineSketchStyleProps xmlns:ask="http://schemas.microsoft.com/office/drawing/2018/sketchyshapes" sd="2996303169">
                  <a:prstGeom prst="roundRect">
                    <a:avLst>
                      <a:gd name="adj" fmla="val 21712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10-20 Mt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74C1E-F109-FE26-D0B0-D4A0D28CC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0987" y="0"/>
            <a:ext cx="72101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44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Olivares Novoa, Yuri Andres</dc:creator>
  <cp:lastModifiedBy>Olivares Novoa, Yuri Andres</cp:lastModifiedBy>
  <cp:revision>2</cp:revision>
  <dcterms:created xsi:type="dcterms:W3CDTF">2025-08-03T04:28:18Z</dcterms:created>
  <dcterms:modified xsi:type="dcterms:W3CDTF">2025-08-03T04:49:39Z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f2a5e4-10d8-4dfe-8082-7352c27520cb_Enabled">
    <vt:lpwstr>true</vt:lpwstr>
  </property>
  <property fmtid="{D5CDD505-2E9C-101B-9397-08002B2CF9AE}" pid="3" name="MSIP_Label_e3f2a5e4-10d8-4dfe-8082-7352c27520cb_SetDate">
    <vt:lpwstr>2025-08-03T04:41:19Z</vt:lpwstr>
  </property>
  <property fmtid="{D5CDD505-2E9C-101B-9397-08002B2CF9AE}" pid="4" name="MSIP_Label_e3f2a5e4-10d8-4dfe-8082-7352c27520cb_Method">
    <vt:lpwstr>Standard</vt:lpwstr>
  </property>
  <property fmtid="{D5CDD505-2E9C-101B-9397-08002B2CF9AE}" pid="5" name="MSIP_Label_e3f2a5e4-10d8-4dfe-8082-7352c27520cb_Name">
    <vt:lpwstr>_Official</vt:lpwstr>
  </property>
  <property fmtid="{D5CDD505-2E9C-101B-9397-08002B2CF9AE}" pid="6" name="MSIP_Label_e3f2a5e4-10d8-4dfe-8082-7352c27520cb_SiteId">
    <vt:lpwstr>2864f69d-77c3-4fbe-bbc0-97502052391a</vt:lpwstr>
  </property>
  <property fmtid="{D5CDD505-2E9C-101B-9397-08002B2CF9AE}" pid="7" name="MSIP_Label_e3f2a5e4-10d8-4dfe-8082-7352c27520cb_ActionId">
    <vt:lpwstr>fe6e089a-b97a-4d29-84d7-17eda61c8047</vt:lpwstr>
  </property>
  <property fmtid="{D5CDD505-2E9C-101B-9397-08002B2CF9AE}" pid="8" name="MSIP_Label_e3f2a5e4-10d8-4dfe-8082-7352c27520cb_ContentBits">
    <vt:lpwstr>1</vt:lpwstr>
  </property>
  <property fmtid="{D5CDD505-2E9C-101B-9397-08002B2CF9AE}" pid="9" name="MSIP_Label_e3f2a5e4-10d8-4dfe-8082-7352c27520cb_Tag">
    <vt:lpwstr>10, 3, 0, 1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[OFFICIAL]</vt:lpwstr>
  </property>
</Properties>
</file>