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327"/>
  </p:normalViewPr>
  <p:slideViewPr>
    <p:cSldViewPr snapToGrid="0" snapToObjects="1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DFFC-BC02-4143-85A5-D67074E0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972D0-4E97-A644-8DB3-C35CEBDDF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C003-F8DD-4442-A591-53DC4357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8ED4-5416-FB48-9BC2-1E4E2186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2D20-9150-4741-B547-DE064B5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075E-EC0C-9A44-B286-6D4B5ACF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8FE4C-124E-8148-86EF-63575583A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A763-5E96-FA47-9E87-CA804C70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A3E20-2D38-7546-B10F-7DFD218C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D4C7-E376-674C-9ECB-7551EB78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2CE62-18A3-2045-AB59-D867B3661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97E14-2C44-A044-BCD3-452729A3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3EE2-2706-A948-B16A-65C26DDD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53B4-7F03-CD45-9D13-46E3DB5F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F74F-6AFB-3B41-8821-0590A1C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70E9-CF00-EF46-AA18-B13BB497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29DE-E0BA-0442-AA52-7A2EAC337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E2BB-28B8-F64C-8D8F-A840CD21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6AA3-A8A7-2041-B683-529EB624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813F-5E19-2448-9F41-D6943572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C188-ED15-FD45-9795-0125BC50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A7FA-ACB2-6445-A756-7DBF31F7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515D-4FCC-E84D-B1AE-AF8BDCCE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A4D4-4B50-3A4C-A9DA-6FA7E596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31CE-60FA-0E46-AE06-19699C2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3EF9-4899-E24E-A987-9CAC16BF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DBF-CC31-4047-B421-678323F3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09A4-86EC-B84C-9B08-E90CAF34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6C0A-7A48-5E47-8640-1844EF1A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E4A2A-56F0-F942-9AC7-FA5A33A3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C97DD-15BF-374F-B86F-ED8F8FFD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FD32-E61F-1142-87F3-E90EA8FA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52F2-C683-2B4B-9AB4-D3AE65F6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BA53-C88E-8D42-924F-09C3FDFF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881FE-FABE-0C4C-BDD8-3FCE6D62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5C25A-37A4-9D4F-8258-F7600CFD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F30EF-D255-DE4C-B0EA-873BC6A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1DFC8-0D04-9447-99E3-02ACB41B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B2668-772C-E044-B62E-CAF50ED7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3566-70AF-7F40-A262-6616D4C5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5C8F-CF27-A641-9480-45988523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42817-9333-9344-A25D-25FC6839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1BBF-3EBC-6547-A187-70E56AD7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876C6-AC13-254C-8EC1-F770216B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3-6FFE-0B48-BD90-569732D3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E859-F203-6C4A-941A-798A9B51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07F-F841-034A-AD2F-C77B8CC3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07EE-A472-3144-852D-CEB7D402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4ED1-2FCE-7B42-9085-126E8019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AC46-E39D-5F44-ABC0-F1A6A9F7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F6E4-432B-A343-A722-61899E8E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7F121-0EBC-2940-A67C-B6F346F6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673E-E59C-A447-8214-449A4ECD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829E9-CD49-174D-90B5-A2A9A4BC0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27E1A-017F-1440-8ACA-D5E723F2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9D82-524A-394B-8BCC-26022DA4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468F-89C5-CA4B-B403-A793AF85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B04A-7193-0C4C-8BAB-0904D8E7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F23C0-6801-6A4A-AB5C-EE7CE8D0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BEDC0-F41B-5440-8553-87E64C4E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BC74-68DE-FD47-983C-9EEF37CD8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8CA8-9C6F-1744-99EE-CC96A4E40F74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CE201-7DE5-B94E-B37E-4B2ECD28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0C4E-C8CA-3A44-8ED7-B49863A5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6BB9-7E4A-3E47-B4FA-F213D7617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DD3DD-CAE1-7A40-82A7-D290B1E3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96" y="1052187"/>
            <a:ext cx="5216569" cy="5276530"/>
          </a:xfrm>
          <a:prstGeom prst="rect">
            <a:avLst/>
          </a:prstGeom>
        </p:spPr>
      </p:pic>
      <p:pic>
        <p:nvPicPr>
          <p:cNvPr id="1026" name="Picture 2" descr="Diamonds as an investment - Wikipedia">
            <a:extLst>
              <a:ext uri="{FF2B5EF4-FFF2-40B4-BE49-F238E27FC236}">
                <a16:creationId xmlns:a16="http://schemas.microsoft.com/office/drawing/2014/main" id="{454FC666-16B3-FC4D-BAAC-35BCA089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1" y="1649410"/>
            <a:ext cx="983877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gyle diamond mine - Wikipedia">
            <a:extLst>
              <a:ext uri="{FF2B5EF4-FFF2-40B4-BE49-F238E27FC236}">
                <a16:creationId xmlns:a16="http://schemas.microsoft.com/office/drawing/2014/main" id="{C1ACAD52-F953-C44F-987D-28A7815AE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9" r="8965" b="-1"/>
          <a:stretch/>
        </p:blipFill>
        <p:spPr bwMode="auto">
          <a:xfrm>
            <a:off x="6821289" y="2911543"/>
            <a:ext cx="932321" cy="9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E7E7A-1773-C442-AD72-2FD801D82D55}"/>
              </a:ext>
            </a:extLst>
          </p:cNvPr>
          <p:cNvCxnSpPr/>
          <p:nvPr/>
        </p:nvCxnSpPr>
        <p:spPr>
          <a:xfrm flipH="1">
            <a:off x="5225678" y="1581968"/>
            <a:ext cx="1057316" cy="398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B6668-BCF1-E946-99B2-9522E68ABE8F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282994" y="1581968"/>
            <a:ext cx="1004456" cy="1329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DD2FD-FFC7-A141-A5BA-701BB0E6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88" y="970497"/>
            <a:ext cx="5767448" cy="5833741"/>
          </a:xfrm>
          <a:prstGeom prst="rect">
            <a:avLst/>
          </a:prstGeom>
        </p:spPr>
      </p:pic>
      <p:pic>
        <p:nvPicPr>
          <p:cNvPr id="1026" name="Picture 2" descr="Diamonds as an investment - Wikipedia">
            <a:extLst>
              <a:ext uri="{FF2B5EF4-FFF2-40B4-BE49-F238E27FC236}">
                <a16:creationId xmlns:a16="http://schemas.microsoft.com/office/drawing/2014/main" id="{454FC666-16B3-FC4D-BAAC-35BCA089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1" y="1649410"/>
            <a:ext cx="983877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gyle diamond mine - Wikipedia">
            <a:extLst>
              <a:ext uri="{FF2B5EF4-FFF2-40B4-BE49-F238E27FC236}">
                <a16:creationId xmlns:a16="http://schemas.microsoft.com/office/drawing/2014/main" id="{C1ACAD52-F953-C44F-987D-28A7815AE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479" r="8965" b="-1"/>
          <a:stretch/>
        </p:blipFill>
        <p:spPr bwMode="auto">
          <a:xfrm>
            <a:off x="6821289" y="2911543"/>
            <a:ext cx="932321" cy="9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E7E7A-1773-C442-AD72-2FD801D82D55}"/>
              </a:ext>
            </a:extLst>
          </p:cNvPr>
          <p:cNvCxnSpPr/>
          <p:nvPr/>
        </p:nvCxnSpPr>
        <p:spPr>
          <a:xfrm flipH="1">
            <a:off x="5225678" y="1581968"/>
            <a:ext cx="1057316" cy="3982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B6668-BCF1-E946-99B2-9522E68ABE8F}"/>
              </a:ext>
            </a:extLst>
          </p:cNvPr>
          <p:cNvCxnSpPr>
            <a:cxnSpLocks/>
            <a:endCxn id="1028" idx="0"/>
          </p:cNvCxnSpPr>
          <p:nvPr/>
        </p:nvCxnSpPr>
        <p:spPr>
          <a:xfrm>
            <a:off x="6282994" y="1581968"/>
            <a:ext cx="1004456" cy="1329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3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423B9-0FE3-A247-A9AF-CF5F0D5ED69F}"/>
                  </a:ext>
                </a:extLst>
              </p:cNvPr>
              <p:cNvSpPr txBox="1"/>
              <p:nvPr/>
            </p:nvSpPr>
            <p:spPr>
              <a:xfrm>
                <a:off x="7316814" y="365576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423B9-0FE3-A247-A9AF-CF5F0D5ED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14" y="3655761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E0156-CB76-124B-91BF-8C291DAE81EB}"/>
                  </a:ext>
                </a:extLst>
              </p:cNvPr>
              <p:cNvSpPr txBox="1"/>
              <p:nvPr/>
            </p:nvSpPr>
            <p:spPr>
              <a:xfrm>
                <a:off x="2857109" y="1161535"/>
                <a:ext cx="914400" cy="68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E0156-CB76-124B-91BF-8C291DAE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09" y="1161535"/>
                <a:ext cx="914400" cy="689291"/>
              </a:xfrm>
              <a:prstGeom prst="rect">
                <a:avLst/>
              </a:prstGeom>
              <a:blipFill>
                <a:blip r:embed="rId4"/>
                <a:stretch>
                  <a:fillRect r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879AF-66B1-954B-B3DA-DCDC0FB0508C}"/>
                  </a:ext>
                </a:extLst>
              </p:cNvPr>
              <p:cNvSpPr txBox="1"/>
              <p:nvPr/>
            </p:nvSpPr>
            <p:spPr>
              <a:xfrm>
                <a:off x="2784950" y="4345481"/>
                <a:ext cx="86079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here?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the 25% quantile of the standard Gaussian model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879AF-66B1-954B-B3DA-DCDC0FB0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50" y="4345481"/>
                <a:ext cx="8607973" cy="646331"/>
              </a:xfrm>
              <a:prstGeom prst="rect">
                <a:avLst/>
              </a:prstGeom>
              <a:blipFill>
                <a:blip r:embed="rId5"/>
                <a:stretch>
                  <a:fillRect l="-58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10987C-5956-8346-8793-37A42180A491}"/>
              </a:ext>
            </a:extLst>
          </p:cNvPr>
          <p:cNvCxnSpPr>
            <a:cxnSpLocks/>
          </p:cNvCxnSpPr>
          <p:nvPr/>
        </p:nvCxnSpPr>
        <p:spPr>
          <a:xfrm flipV="1">
            <a:off x="4339933" y="4072749"/>
            <a:ext cx="420414" cy="272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683CE680-7A1E-004D-9034-F040CD70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91" y="1020806"/>
            <a:ext cx="5555279" cy="33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60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4</cp:revision>
  <dcterms:created xsi:type="dcterms:W3CDTF">2021-11-23T22:54:00Z</dcterms:created>
  <dcterms:modified xsi:type="dcterms:W3CDTF">2021-11-25T02:25:24Z</dcterms:modified>
</cp:coreProperties>
</file>