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7"/>
    <p:restoredTop sz="96327"/>
  </p:normalViewPr>
  <p:slideViewPr>
    <p:cSldViewPr snapToGrid="0" snapToObjects="1">
      <p:cViewPr>
        <p:scale>
          <a:sx n="255" d="100"/>
          <a:sy n="255" d="100"/>
        </p:scale>
        <p:origin x="-240" y="-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DFFC-BC02-4143-85A5-D67074E01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972D0-4E97-A644-8DB3-C35CEBDDF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C003-F8DD-4442-A591-53DC4357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B8ED4-5416-FB48-9BC2-1E4E2186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2D20-9150-4741-B547-DE064B50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6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075E-EC0C-9A44-B286-6D4B5ACF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8FE4C-124E-8148-86EF-63575583A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AA763-5E96-FA47-9E87-CA804C70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A3E20-2D38-7546-B10F-7DFD218C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1D4C7-E376-674C-9ECB-7551EB78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6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2CE62-18A3-2045-AB59-D867B3661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97E14-2C44-A044-BCD3-452729A30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43EE2-2706-A948-B16A-65C26DDD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53B4-7F03-CD45-9D13-46E3DB5F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F74F-6AFB-3B41-8821-0590A1C4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70E9-CF00-EF46-AA18-B13BB497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329DE-E0BA-0442-AA52-7A2EAC337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8E2BB-28B8-F64C-8D8F-A840CD21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36AA3-A8A7-2041-B683-529EB624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F813F-5E19-2448-9F41-D6943572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7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C188-ED15-FD45-9795-0125BC50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AA7FA-ACB2-6445-A756-7DBF31F79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5515D-4FCC-E84D-B1AE-AF8BDCCE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A4D4-4B50-3A4C-A9DA-6FA7E596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831CE-60FA-0E46-AE06-19699C2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3EF9-4899-E24E-A987-9CAC16BF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2DBF-CC31-4047-B421-678323F30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809A4-86EC-B84C-9B08-E90CAF34B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36C0A-7A48-5E47-8640-1844EF1A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E4A2A-56F0-F942-9AC7-FA5A33A3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C97DD-15BF-374F-B86F-ED8F8FFD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4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FD32-E61F-1142-87F3-E90EA8FA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852F2-C683-2B4B-9AB4-D3AE65F61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DBA53-C88E-8D42-924F-09C3FDFF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881FE-FABE-0C4C-BDD8-3FCE6D624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5C25A-37A4-9D4F-8258-F7600CFDF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F30EF-D255-DE4C-B0EA-873BC6AC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1DFC8-0D04-9447-99E3-02ACB41B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B2668-772C-E044-B62E-CAF50ED7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1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3566-70AF-7F40-A262-6616D4C5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F5C8F-CF27-A641-9480-45988523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42817-9333-9344-A25D-25FC6839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51BBF-3EBC-6547-A187-70E56AD7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9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1876C6-AC13-254C-8EC1-F770216B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B7C63-6FFE-0B48-BD90-569732D3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9E859-F203-6C4A-941A-798A9B51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707F-F841-034A-AD2F-C77B8CC3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07EE-A472-3144-852D-CEB7D4021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74ED1-2FCE-7B42-9085-126E8019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5AC46-E39D-5F44-ABC0-F1A6A9F7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4F6E4-432B-A343-A722-61899E8E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7F121-0EBC-2940-A67C-B6F346F6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673E-E59C-A447-8214-449A4ECD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829E9-CD49-174D-90B5-A2A9A4BC0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27E1A-017F-1440-8ACA-D5E723F25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29D82-524A-394B-8BCC-26022DA4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7468F-89C5-CA4B-B403-A793AF85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7B04A-7193-0C4C-8BAB-0904D8E7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9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F23C0-6801-6A4A-AB5C-EE7CE8D0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BEDC0-F41B-5440-8553-87E64C4E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BBC74-68DE-FD47-983C-9EEF37CD8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8CA8-9C6F-1744-99EE-CC96A4E40F7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CE201-7DE5-B94E-B37E-4B2ECD28E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D0C4E-C8CA-3A44-8ED7-B49863A5A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DDD3DD-CAE1-7A40-82A7-D290B1E35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96" y="1052187"/>
            <a:ext cx="5216569" cy="5276530"/>
          </a:xfrm>
          <a:prstGeom prst="rect">
            <a:avLst/>
          </a:prstGeom>
        </p:spPr>
      </p:pic>
      <p:pic>
        <p:nvPicPr>
          <p:cNvPr id="1026" name="Picture 2" descr="Diamonds as an investment - Wikipedia">
            <a:extLst>
              <a:ext uri="{FF2B5EF4-FFF2-40B4-BE49-F238E27FC236}">
                <a16:creationId xmlns:a16="http://schemas.microsoft.com/office/drawing/2014/main" id="{454FC666-16B3-FC4D-BAAC-35BCA089D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1" y="1649410"/>
            <a:ext cx="983877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gyle diamond mine - Wikipedia">
            <a:extLst>
              <a:ext uri="{FF2B5EF4-FFF2-40B4-BE49-F238E27FC236}">
                <a16:creationId xmlns:a16="http://schemas.microsoft.com/office/drawing/2014/main" id="{C1ACAD52-F953-C44F-987D-28A7815AE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9" r="8965" b="-1"/>
          <a:stretch/>
        </p:blipFill>
        <p:spPr bwMode="auto">
          <a:xfrm>
            <a:off x="6821289" y="2911543"/>
            <a:ext cx="932321" cy="93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8E7E7A-1773-C442-AD72-2FD801D82D55}"/>
              </a:ext>
            </a:extLst>
          </p:cNvPr>
          <p:cNvCxnSpPr/>
          <p:nvPr/>
        </p:nvCxnSpPr>
        <p:spPr>
          <a:xfrm flipH="1">
            <a:off x="5225678" y="1581968"/>
            <a:ext cx="1057316" cy="3982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8B6668-BCF1-E946-99B2-9522E68ABE8F}"/>
              </a:ext>
            </a:extLst>
          </p:cNvPr>
          <p:cNvCxnSpPr>
            <a:cxnSpLocks/>
            <a:endCxn id="1028" idx="0"/>
          </p:cNvCxnSpPr>
          <p:nvPr/>
        </p:nvCxnSpPr>
        <p:spPr>
          <a:xfrm>
            <a:off x="6282994" y="1581968"/>
            <a:ext cx="1004456" cy="1329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6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0DD2FD-FFC7-A141-A5BA-701BB0E6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688" y="970497"/>
            <a:ext cx="5767448" cy="5833741"/>
          </a:xfrm>
          <a:prstGeom prst="rect">
            <a:avLst/>
          </a:prstGeom>
        </p:spPr>
      </p:pic>
      <p:pic>
        <p:nvPicPr>
          <p:cNvPr id="1026" name="Picture 2" descr="Diamonds as an investment - Wikipedia">
            <a:extLst>
              <a:ext uri="{FF2B5EF4-FFF2-40B4-BE49-F238E27FC236}">
                <a16:creationId xmlns:a16="http://schemas.microsoft.com/office/drawing/2014/main" id="{454FC666-16B3-FC4D-BAAC-35BCA089D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1" y="1649410"/>
            <a:ext cx="983877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gyle diamond mine - Wikipedia">
            <a:extLst>
              <a:ext uri="{FF2B5EF4-FFF2-40B4-BE49-F238E27FC236}">
                <a16:creationId xmlns:a16="http://schemas.microsoft.com/office/drawing/2014/main" id="{C1ACAD52-F953-C44F-987D-28A7815AE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479" r="8965" b="-1"/>
          <a:stretch/>
        </p:blipFill>
        <p:spPr bwMode="auto">
          <a:xfrm>
            <a:off x="6821289" y="2911543"/>
            <a:ext cx="932321" cy="93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8E7E7A-1773-C442-AD72-2FD801D82D55}"/>
              </a:ext>
            </a:extLst>
          </p:cNvPr>
          <p:cNvCxnSpPr/>
          <p:nvPr/>
        </p:nvCxnSpPr>
        <p:spPr>
          <a:xfrm flipH="1">
            <a:off x="5225678" y="1581968"/>
            <a:ext cx="1057316" cy="3982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8B6668-BCF1-E946-99B2-9522E68ABE8F}"/>
              </a:ext>
            </a:extLst>
          </p:cNvPr>
          <p:cNvCxnSpPr>
            <a:cxnSpLocks/>
            <a:endCxn id="1028" idx="0"/>
          </p:cNvCxnSpPr>
          <p:nvPr/>
        </p:nvCxnSpPr>
        <p:spPr>
          <a:xfrm>
            <a:off x="6282994" y="1581968"/>
            <a:ext cx="1004456" cy="1329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83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1423B9-0FE3-A247-A9AF-CF5F0D5ED69F}"/>
                  </a:ext>
                </a:extLst>
              </p:cNvPr>
              <p:cNvSpPr txBox="1"/>
              <p:nvPr/>
            </p:nvSpPr>
            <p:spPr>
              <a:xfrm>
                <a:off x="7316814" y="365576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1423B9-0FE3-A247-A9AF-CF5F0D5ED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14" y="3655761"/>
                <a:ext cx="9144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E0156-CB76-124B-91BF-8C291DAE81EB}"/>
                  </a:ext>
                </a:extLst>
              </p:cNvPr>
              <p:cNvSpPr txBox="1"/>
              <p:nvPr/>
            </p:nvSpPr>
            <p:spPr>
              <a:xfrm>
                <a:off x="2857109" y="1161535"/>
                <a:ext cx="914400" cy="689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E0156-CB76-124B-91BF-8C291DAE8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109" y="1161535"/>
                <a:ext cx="914400" cy="689291"/>
              </a:xfrm>
              <a:prstGeom prst="rect">
                <a:avLst/>
              </a:prstGeom>
              <a:blipFill>
                <a:blip r:embed="rId4"/>
                <a:stretch>
                  <a:fillRect r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3879AF-66B1-954B-B3DA-DCDC0FB0508C}"/>
                  </a:ext>
                </a:extLst>
              </p:cNvPr>
              <p:cNvSpPr txBox="1"/>
              <p:nvPr/>
            </p:nvSpPr>
            <p:spPr>
              <a:xfrm>
                <a:off x="2784950" y="4345481"/>
                <a:ext cx="86079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What’s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here?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the 25% quantile of the standard Gaussian model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3879AF-66B1-954B-B3DA-DCDC0FB05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950" y="4345481"/>
                <a:ext cx="8607973" cy="646331"/>
              </a:xfrm>
              <a:prstGeom prst="rect">
                <a:avLst/>
              </a:prstGeom>
              <a:blipFill>
                <a:blip r:embed="rId5"/>
                <a:stretch>
                  <a:fillRect l="-589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10987C-5956-8346-8793-37A42180A491}"/>
              </a:ext>
            </a:extLst>
          </p:cNvPr>
          <p:cNvCxnSpPr>
            <a:cxnSpLocks/>
          </p:cNvCxnSpPr>
          <p:nvPr/>
        </p:nvCxnSpPr>
        <p:spPr>
          <a:xfrm flipV="1">
            <a:off x="4339933" y="4072749"/>
            <a:ext cx="420414" cy="272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683CE680-7A1E-004D-9034-F040CD70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91" y="1020806"/>
            <a:ext cx="5555279" cy="33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60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8BA146-93BE-C843-888D-951AE0D25121}"/>
              </a:ext>
            </a:extLst>
          </p:cNvPr>
          <p:cNvGrpSpPr/>
          <p:nvPr/>
        </p:nvGrpSpPr>
        <p:grpSpPr>
          <a:xfrm>
            <a:off x="1138793" y="1261766"/>
            <a:ext cx="2603653" cy="4334468"/>
            <a:chOff x="1138793" y="1261766"/>
            <a:chExt cx="2603653" cy="433446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CE55A1F-6C51-9F4C-836F-6439D4BCF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1867" y="1417426"/>
              <a:ext cx="2550579" cy="417880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9272F-60BC-F74D-9C6E-EC503585B51C}"/>
                </a:ext>
              </a:extLst>
            </p:cNvPr>
            <p:cNvSpPr txBox="1"/>
            <p:nvPr/>
          </p:nvSpPr>
          <p:spPr>
            <a:xfrm>
              <a:off x="1138793" y="3040521"/>
              <a:ext cx="779765" cy="6773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9A86FF-FE8F-3542-B8B2-3F5FD1C9D81B}"/>
                </a:ext>
              </a:extLst>
            </p:cNvPr>
            <p:cNvSpPr txBox="1"/>
            <p:nvPr/>
          </p:nvSpPr>
          <p:spPr>
            <a:xfrm>
              <a:off x="2748810" y="1261766"/>
              <a:ext cx="3534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CAFE26-BEFC-6344-825A-362F2F181E48}"/>
                </a:ext>
              </a:extLst>
            </p:cNvPr>
            <p:cNvSpPr txBox="1"/>
            <p:nvPr/>
          </p:nvSpPr>
          <p:spPr>
            <a:xfrm>
              <a:off x="1648588" y="1537089"/>
              <a:ext cx="4880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F6F270-F0D7-2944-BFD6-FC5C25529EA4}"/>
                </a:ext>
              </a:extLst>
            </p:cNvPr>
            <p:cNvSpPr txBox="1"/>
            <p:nvPr/>
          </p:nvSpPr>
          <p:spPr>
            <a:xfrm>
              <a:off x="1360497" y="1906421"/>
              <a:ext cx="4880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A2A549-C002-C046-8BF3-3F0A2AC5EE9E}"/>
              </a:ext>
            </a:extLst>
          </p:cNvPr>
          <p:cNvGrpSpPr/>
          <p:nvPr/>
        </p:nvGrpSpPr>
        <p:grpSpPr>
          <a:xfrm>
            <a:off x="4659171" y="1211979"/>
            <a:ext cx="2603653" cy="4334468"/>
            <a:chOff x="1138793" y="1261766"/>
            <a:chExt cx="2603653" cy="4334468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4B391CB-0994-D940-808E-1A2A0DC41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1867" y="1417426"/>
              <a:ext cx="2550579" cy="417880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800A4E-67F6-1B4B-871B-0A1616E0608E}"/>
                </a:ext>
              </a:extLst>
            </p:cNvPr>
            <p:cNvSpPr txBox="1"/>
            <p:nvPr/>
          </p:nvSpPr>
          <p:spPr>
            <a:xfrm>
              <a:off x="1138793" y="3040521"/>
              <a:ext cx="779765" cy="6773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FAA061-9C4D-5349-8563-EBC1AA80C355}"/>
                </a:ext>
              </a:extLst>
            </p:cNvPr>
            <p:cNvSpPr txBox="1"/>
            <p:nvPr/>
          </p:nvSpPr>
          <p:spPr>
            <a:xfrm>
              <a:off x="2748810" y="1261766"/>
              <a:ext cx="3534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50A730-64CA-564A-9231-338C10364400}"/>
                </a:ext>
              </a:extLst>
            </p:cNvPr>
            <p:cNvSpPr txBox="1"/>
            <p:nvPr/>
          </p:nvSpPr>
          <p:spPr>
            <a:xfrm>
              <a:off x="1648588" y="1537089"/>
              <a:ext cx="4880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91354F-3345-9F49-BA40-B7074E167B8F}"/>
                </a:ext>
              </a:extLst>
            </p:cNvPr>
            <p:cNvSpPr txBox="1"/>
            <p:nvPr/>
          </p:nvSpPr>
          <p:spPr>
            <a:xfrm>
              <a:off x="1360497" y="1906421"/>
              <a:ext cx="4880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08EB2E-B89F-0E4D-ADD4-017CF97A2ACD}"/>
              </a:ext>
            </a:extLst>
          </p:cNvPr>
          <p:cNvGrpSpPr/>
          <p:nvPr/>
        </p:nvGrpSpPr>
        <p:grpSpPr>
          <a:xfrm>
            <a:off x="8154524" y="1162192"/>
            <a:ext cx="2603653" cy="4334468"/>
            <a:chOff x="1138793" y="1261766"/>
            <a:chExt cx="2603653" cy="4334468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DAE6C9D-B9C5-9346-856B-1D6AD4B08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1867" y="1417426"/>
              <a:ext cx="2550579" cy="417880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7C01A4-E75C-7947-BC96-89AA8905F121}"/>
                </a:ext>
              </a:extLst>
            </p:cNvPr>
            <p:cNvSpPr txBox="1"/>
            <p:nvPr/>
          </p:nvSpPr>
          <p:spPr>
            <a:xfrm>
              <a:off x="1138793" y="3040521"/>
              <a:ext cx="779765" cy="6773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658BED-5D3B-C845-A865-A4F6F31EA1B9}"/>
                </a:ext>
              </a:extLst>
            </p:cNvPr>
            <p:cNvSpPr txBox="1"/>
            <p:nvPr/>
          </p:nvSpPr>
          <p:spPr>
            <a:xfrm>
              <a:off x="2748810" y="1261766"/>
              <a:ext cx="3534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316A49-7FA7-7740-B130-6B8C4A054E6D}"/>
                </a:ext>
              </a:extLst>
            </p:cNvPr>
            <p:cNvSpPr txBox="1"/>
            <p:nvPr/>
          </p:nvSpPr>
          <p:spPr>
            <a:xfrm>
              <a:off x="1648588" y="1537089"/>
              <a:ext cx="4880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AFB4A0-E244-FB45-86B8-8B13AE2074E6}"/>
                </a:ext>
              </a:extLst>
            </p:cNvPr>
            <p:cNvSpPr txBox="1"/>
            <p:nvPr/>
          </p:nvSpPr>
          <p:spPr>
            <a:xfrm>
              <a:off x="1360497" y="1906421"/>
              <a:ext cx="4880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DF44C90-FC62-CF4E-8DAB-6EEA817186DC}"/>
              </a:ext>
            </a:extLst>
          </p:cNvPr>
          <p:cNvSpPr txBox="1"/>
          <p:nvPr/>
        </p:nvSpPr>
        <p:spPr>
          <a:xfrm>
            <a:off x="1307234" y="5840118"/>
            <a:ext cx="2774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= 200 km,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= 2400 km (approx.)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0B217D-9A64-8040-B487-BDF803F7E48D}"/>
              </a:ext>
            </a:extLst>
          </p:cNvPr>
          <p:cNvSpPr txBox="1"/>
          <p:nvPr/>
        </p:nvSpPr>
        <p:spPr>
          <a:xfrm>
            <a:off x="4882161" y="5840118"/>
            <a:ext cx="2774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= 100 km,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= 2800 km (approx.)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52A31A-A51E-BB47-B238-A5967B07834E}"/>
              </a:ext>
            </a:extLst>
          </p:cNvPr>
          <p:cNvSpPr txBox="1"/>
          <p:nvPr/>
        </p:nvSpPr>
        <p:spPr>
          <a:xfrm>
            <a:off x="8377514" y="5815602"/>
            <a:ext cx="2774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= 50 km,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= 3400 km (approx.)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6406F3-CFFC-D842-AFFA-3C2586FD2119}"/>
              </a:ext>
            </a:extLst>
          </p:cNvPr>
          <p:cNvCxnSpPr>
            <a:cxnSpLocks/>
          </p:cNvCxnSpPr>
          <p:nvPr/>
        </p:nvCxnSpPr>
        <p:spPr>
          <a:xfrm>
            <a:off x="1365409" y="5791201"/>
            <a:ext cx="9144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50231F-7CAE-9549-B34A-CDA41315DDF0}"/>
              </a:ext>
            </a:extLst>
          </p:cNvPr>
          <p:cNvCxnSpPr>
            <a:cxnSpLocks/>
          </p:cNvCxnSpPr>
          <p:nvPr/>
        </p:nvCxnSpPr>
        <p:spPr>
          <a:xfrm>
            <a:off x="4968119" y="5736038"/>
            <a:ext cx="45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F7B411F-8F60-EA4B-A048-6F29DA18E5D6}"/>
              </a:ext>
            </a:extLst>
          </p:cNvPr>
          <p:cNvCxnSpPr>
            <a:cxnSpLocks/>
          </p:cNvCxnSpPr>
          <p:nvPr/>
        </p:nvCxnSpPr>
        <p:spPr>
          <a:xfrm>
            <a:off x="8487327" y="5724162"/>
            <a:ext cx="228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F8F653C8-D143-E745-A764-D9FF3CE65DA3}"/>
              </a:ext>
            </a:extLst>
          </p:cNvPr>
          <p:cNvSpPr/>
          <p:nvPr/>
        </p:nvSpPr>
        <p:spPr>
          <a:xfrm>
            <a:off x="1721922" y="1674421"/>
            <a:ext cx="1757548" cy="3794166"/>
          </a:xfrm>
          <a:custGeom>
            <a:avLst/>
            <a:gdLst>
              <a:gd name="connsiteX0" fmla="*/ 207818 w 1757548"/>
              <a:gd name="connsiteY0" fmla="*/ 3782291 h 3794166"/>
              <a:gd name="connsiteX1" fmla="*/ 1068779 w 1757548"/>
              <a:gd name="connsiteY1" fmla="*/ 3794166 h 3794166"/>
              <a:gd name="connsiteX2" fmla="*/ 1757548 w 1757548"/>
              <a:gd name="connsiteY2" fmla="*/ 3331028 h 3794166"/>
              <a:gd name="connsiteX3" fmla="*/ 1632857 w 1757548"/>
              <a:gd name="connsiteY3" fmla="*/ 2476005 h 3794166"/>
              <a:gd name="connsiteX4" fmla="*/ 1330036 w 1757548"/>
              <a:gd name="connsiteY4" fmla="*/ 1704109 h 3794166"/>
              <a:gd name="connsiteX5" fmla="*/ 1193470 w 1757548"/>
              <a:gd name="connsiteY5" fmla="*/ 866898 h 3794166"/>
              <a:gd name="connsiteX6" fmla="*/ 1181595 w 1757548"/>
              <a:gd name="connsiteY6" fmla="*/ 0 h 3794166"/>
              <a:gd name="connsiteX7" fmla="*/ 575953 w 1757548"/>
              <a:gd name="connsiteY7" fmla="*/ 83127 h 3794166"/>
              <a:gd name="connsiteX8" fmla="*/ 154379 w 1757548"/>
              <a:gd name="connsiteY8" fmla="*/ 825335 h 3794166"/>
              <a:gd name="connsiteX9" fmla="*/ 302821 w 1757548"/>
              <a:gd name="connsiteY9" fmla="*/ 1644732 h 3794166"/>
              <a:gd name="connsiteX10" fmla="*/ 724395 w 1757548"/>
              <a:gd name="connsiteY10" fmla="*/ 2470067 h 3794166"/>
              <a:gd name="connsiteX11" fmla="*/ 0 w 1757548"/>
              <a:gd name="connsiteY11" fmla="*/ 2945080 h 3794166"/>
              <a:gd name="connsiteX12" fmla="*/ 207818 w 1757548"/>
              <a:gd name="connsiteY12" fmla="*/ 3782291 h 379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7548" h="3794166">
                <a:moveTo>
                  <a:pt x="207818" y="3782291"/>
                </a:moveTo>
                <a:lnTo>
                  <a:pt x="1068779" y="3794166"/>
                </a:lnTo>
                <a:lnTo>
                  <a:pt x="1757548" y="3331028"/>
                </a:lnTo>
                <a:lnTo>
                  <a:pt x="1632857" y="2476005"/>
                </a:lnTo>
                <a:lnTo>
                  <a:pt x="1330036" y="1704109"/>
                </a:lnTo>
                <a:lnTo>
                  <a:pt x="1193470" y="866898"/>
                </a:lnTo>
                <a:lnTo>
                  <a:pt x="1181595" y="0"/>
                </a:lnTo>
                <a:lnTo>
                  <a:pt x="575953" y="83127"/>
                </a:lnTo>
                <a:lnTo>
                  <a:pt x="154379" y="825335"/>
                </a:lnTo>
                <a:lnTo>
                  <a:pt x="302821" y="1644732"/>
                </a:lnTo>
                <a:lnTo>
                  <a:pt x="724395" y="2470067"/>
                </a:lnTo>
                <a:lnTo>
                  <a:pt x="0" y="2945080"/>
                </a:lnTo>
                <a:lnTo>
                  <a:pt x="207818" y="3782291"/>
                </a:ln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C1D926D8-14AA-EC48-94D3-9A051EE905C4}"/>
              </a:ext>
            </a:extLst>
          </p:cNvPr>
          <p:cNvSpPr/>
          <p:nvPr/>
        </p:nvSpPr>
        <p:spPr>
          <a:xfrm>
            <a:off x="5278582" y="1632857"/>
            <a:ext cx="1953491" cy="3752603"/>
          </a:xfrm>
          <a:custGeom>
            <a:avLst/>
            <a:gdLst>
              <a:gd name="connsiteX0" fmla="*/ 154379 w 1953491"/>
              <a:gd name="connsiteY0" fmla="*/ 463138 h 3752603"/>
              <a:gd name="connsiteX1" fmla="*/ 480950 w 1953491"/>
              <a:gd name="connsiteY1" fmla="*/ 267195 h 3752603"/>
              <a:gd name="connsiteX2" fmla="*/ 813460 w 1953491"/>
              <a:gd name="connsiteY2" fmla="*/ 17813 h 3752603"/>
              <a:gd name="connsiteX3" fmla="*/ 1169719 w 1953491"/>
              <a:gd name="connsiteY3" fmla="*/ 0 h 3752603"/>
              <a:gd name="connsiteX4" fmla="*/ 884712 w 1953491"/>
              <a:gd name="connsiteY4" fmla="*/ 380011 h 3752603"/>
              <a:gd name="connsiteX5" fmla="*/ 1264722 w 1953491"/>
              <a:gd name="connsiteY5" fmla="*/ 469075 h 3752603"/>
              <a:gd name="connsiteX6" fmla="*/ 1193470 w 1953491"/>
              <a:gd name="connsiteY6" fmla="*/ 849086 h 3752603"/>
              <a:gd name="connsiteX7" fmla="*/ 860961 w 1953491"/>
              <a:gd name="connsiteY7" fmla="*/ 1193470 h 3752603"/>
              <a:gd name="connsiteX8" fmla="*/ 1270660 w 1953491"/>
              <a:gd name="connsiteY8" fmla="*/ 1407226 h 3752603"/>
              <a:gd name="connsiteX9" fmla="*/ 1270660 w 1953491"/>
              <a:gd name="connsiteY9" fmla="*/ 1822862 h 3752603"/>
              <a:gd name="connsiteX10" fmla="*/ 1502228 w 1953491"/>
              <a:gd name="connsiteY10" fmla="*/ 2190998 h 3752603"/>
              <a:gd name="connsiteX11" fmla="*/ 1615044 w 1953491"/>
              <a:gd name="connsiteY11" fmla="*/ 2565070 h 3752603"/>
              <a:gd name="connsiteX12" fmla="*/ 1953491 w 1953491"/>
              <a:gd name="connsiteY12" fmla="*/ 2867891 h 3752603"/>
              <a:gd name="connsiteX13" fmla="*/ 1805049 w 1953491"/>
              <a:gd name="connsiteY13" fmla="*/ 3313216 h 3752603"/>
              <a:gd name="connsiteX14" fmla="*/ 1739735 w 1953491"/>
              <a:gd name="connsiteY14" fmla="*/ 3633849 h 3752603"/>
              <a:gd name="connsiteX15" fmla="*/ 1341912 w 1953491"/>
              <a:gd name="connsiteY15" fmla="*/ 3728852 h 3752603"/>
              <a:gd name="connsiteX16" fmla="*/ 872836 w 1953491"/>
              <a:gd name="connsiteY16" fmla="*/ 3693226 h 3752603"/>
              <a:gd name="connsiteX17" fmla="*/ 475013 w 1953491"/>
              <a:gd name="connsiteY17" fmla="*/ 3645725 h 3752603"/>
              <a:gd name="connsiteX18" fmla="*/ 0 w 1953491"/>
              <a:gd name="connsiteY18" fmla="*/ 3752603 h 3752603"/>
              <a:gd name="connsiteX19" fmla="*/ 178130 w 1953491"/>
              <a:gd name="connsiteY19" fmla="*/ 3354779 h 3752603"/>
              <a:gd name="connsiteX20" fmla="*/ 617517 w 1953491"/>
              <a:gd name="connsiteY20" fmla="*/ 3313216 h 3752603"/>
              <a:gd name="connsiteX21" fmla="*/ 207818 w 1953491"/>
              <a:gd name="connsiteY21" fmla="*/ 3164774 h 3752603"/>
              <a:gd name="connsiteX22" fmla="*/ 344384 w 1953491"/>
              <a:gd name="connsiteY22" fmla="*/ 2719449 h 3752603"/>
              <a:gd name="connsiteX23" fmla="*/ 629392 w 1953491"/>
              <a:gd name="connsiteY23" fmla="*/ 2410691 h 3752603"/>
              <a:gd name="connsiteX24" fmla="*/ 653143 w 1953491"/>
              <a:gd name="connsiteY24" fmla="*/ 2000992 h 3752603"/>
              <a:gd name="connsiteX25" fmla="*/ 409699 w 1953491"/>
              <a:gd name="connsiteY25" fmla="*/ 1704109 h 3752603"/>
              <a:gd name="connsiteX26" fmla="*/ 403761 w 1953491"/>
              <a:gd name="connsiteY26" fmla="*/ 1383475 h 3752603"/>
              <a:gd name="connsiteX27" fmla="*/ 154379 w 1953491"/>
              <a:gd name="connsiteY27" fmla="*/ 979714 h 3752603"/>
              <a:gd name="connsiteX28" fmla="*/ 154379 w 1953491"/>
              <a:gd name="connsiteY28" fmla="*/ 463138 h 375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53491" h="3752603">
                <a:moveTo>
                  <a:pt x="154379" y="463138"/>
                </a:moveTo>
                <a:lnTo>
                  <a:pt x="480950" y="267195"/>
                </a:lnTo>
                <a:lnTo>
                  <a:pt x="813460" y="17813"/>
                </a:lnTo>
                <a:lnTo>
                  <a:pt x="1169719" y="0"/>
                </a:lnTo>
                <a:lnTo>
                  <a:pt x="884712" y="380011"/>
                </a:lnTo>
                <a:lnTo>
                  <a:pt x="1264722" y="469075"/>
                </a:lnTo>
                <a:lnTo>
                  <a:pt x="1193470" y="849086"/>
                </a:lnTo>
                <a:lnTo>
                  <a:pt x="860961" y="1193470"/>
                </a:lnTo>
                <a:lnTo>
                  <a:pt x="1270660" y="1407226"/>
                </a:lnTo>
                <a:lnTo>
                  <a:pt x="1270660" y="1822862"/>
                </a:lnTo>
                <a:lnTo>
                  <a:pt x="1502228" y="2190998"/>
                </a:lnTo>
                <a:lnTo>
                  <a:pt x="1615044" y="2565070"/>
                </a:lnTo>
                <a:lnTo>
                  <a:pt x="1953491" y="2867891"/>
                </a:lnTo>
                <a:lnTo>
                  <a:pt x="1805049" y="3313216"/>
                </a:lnTo>
                <a:lnTo>
                  <a:pt x="1739735" y="3633849"/>
                </a:lnTo>
                <a:lnTo>
                  <a:pt x="1341912" y="3728852"/>
                </a:lnTo>
                <a:lnTo>
                  <a:pt x="872836" y="3693226"/>
                </a:lnTo>
                <a:lnTo>
                  <a:pt x="475013" y="3645725"/>
                </a:lnTo>
                <a:lnTo>
                  <a:pt x="0" y="3752603"/>
                </a:lnTo>
                <a:lnTo>
                  <a:pt x="178130" y="3354779"/>
                </a:lnTo>
                <a:lnTo>
                  <a:pt x="617517" y="3313216"/>
                </a:lnTo>
                <a:lnTo>
                  <a:pt x="207818" y="3164774"/>
                </a:lnTo>
                <a:lnTo>
                  <a:pt x="344384" y="2719449"/>
                </a:lnTo>
                <a:lnTo>
                  <a:pt x="629392" y="2410691"/>
                </a:lnTo>
                <a:lnTo>
                  <a:pt x="653143" y="2000992"/>
                </a:lnTo>
                <a:lnTo>
                  <a:pt x="409699" y="1704109"/>
                </a:lnTo>
                <a:lnTo>
                  <a:pt x="403761" y="1383475"/>
                </a:lnTo>
                <a:lnTo>
                  <a:pt x="154379" y="979714"/>
                </a:lnTo>
                <a:cubicBezTo>
                  <a:pt x="156358" y="803563"/>
                  <a:pt x="158338" y="627413"/>
                  <a:pt x="154379" y="46313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E15BEA21-B1DE-C34D-ADC4-D16484833CAB}"/>
              </a:ext>
            </a:extLst>
          </p:cNvPr>
          <p:cNvSpPr/>
          <p:nvPr/>
        </p:nvSpPr>
        <p:spPr>
          <a:xfrm>
            <a:off x="8668987" y="1573481"/>
            <a:ext cx="2060369" cy="3895106"/>
          </a:xfrm>
          <a:custGeom>
            <a:avLst/>
            <a:gdLst>
              <a:gd name="connsiteX0" fmla="*/ 267195 w 2060369"/>
              <a:gd name="connsiteY0" fmla="*/ 320633 h 3895106"/>
              <a:gd name="connsiteX1" fmla="*/ 267195 w 2060369"/>
              <a:gd name="connsiteY1" fmla="*/ 320633 h 3895106"/>
              <a:gd name="connsiteX2" fmla="*/ 492826 w 2060369"/>
              <a:gd name="connsiteY2" fmla="*/ 338446 h 3895106"/>
              <a:gd name="connsiteX3" fmla="*/ 647205 w 2060369"/>
              <a:gd name="connsiteY3" fmla="*/ 195942 h 3895106"/>
              <a:gd name="connsiteX4" fmla="*/ 724395 w 2060369"/>
              <a:gd name="connsiteY4" fmla="*/ 0 h 3895106"/>
              <a:gd name="connsiteX5" fmla="*/ 938151 w 2060369"/>
              <a:gd name="connsiteY5" fmla="*/ 77189 h 3895106"/>
              <a:gd name="connsiteX6" fmla="*/ 1163782 w 2060369"/>
              <a:gd name="connsiteY6" fmla="*/ 35625 h 3895106"/>
              <a:gd name="connsiteX7" fmla="*/ 1252847 w 2060369"/>
              <a:gd name="connsiteY7" fmla="*/ 95002 h 3895106"/>
              <a:gd name="connsiteX8" fmla="*/ 1140031 w 2060369"/>
              <a:gd name="connsiteY8" fmla="*/ 273132 h 3895106"/>
              <a:gd name="connsiteX9" fmla="*/ 1003465 w 2060369"/>
              <a:gd name="connsiteY9" fmla="*/ 415636 h 3895106"/>
              <a:gd name="connsiteX10" fmla="*/ 1140031 w 2060369"/>
              <a:gd name="connsiteY10" fmla="*/ 498763 h 3895106"/>
              <a:gd name="connsiteX11" fmla="*/ 1383475 w 2060369"/>
              <a:gd name="connsiteY11" fmla="*/ 522514 h 3895106"/>
              <a:gd name="connsiteX12" fmla="*/ 1401288 w 2060369"/>
              <a:gd name="connsiteY12" fmla="*/ 706581 h 3895106"/>
              <a:gd name="connsiteX13" fmla="*/ 1288473 w 2060369"/>
              <a:gd name="connsiteY13" fmla="*/ 938150 h 3895106"/>
              <a:gd name="connsiteX14" fmla="*/ 1140031 w 2060369"/>
              <a:gd name="connsiteY14" fmla="*/ 1074716 h 3895106"/>
              <a:gd name="connsiteX15" fmla="*/ 985652 w 2060369"/>
              <a:gd name="connsiteY15" fmla="*/ 1229096 h 3895106"/>
              <a:gd name="connsiteX16" fmla="*/ 1175657 w 2060369"/>
              <a:gd name="connsiteY16" fmla="*/ 1300348 h 3895106"/>
              <a:gd name="connsiteX17" fmla="*/ 1312223 w 2060369"/>
              <a:gd name="connsiteY17" fmla="*/ 1436914 h 3895106"/>
              <a:gd name="connsiteX18" fmla="*/ 1347849 w 2060369"/>
              <a:gd name="connsiteY18" fmla="*/ 1656607 h 3895106"/>
              <a:gd name="connsiteX19" fmla="*/ 1395351 w 2060369"/>
              <a:gd name="connsiteY19" fmla="*/ 1846613 h 3895106"/>
              <a:gd name="connsiteX20" fmla="*/ 1531917 w 2060369"/>
              <a:gd name="connsiteY20" fmla="*/ 2024742 h 3895106"/>
              <a:gd name="connsiteX21" fmla="*/ 1644732 w 2060369"/>
              <a:gd name="connsiteY21" fmla="*/ 2179122 h 3895106"/>
              <a:gd name="connsiteX22" fmla="*/ 1692234 w 2060369"/>
              <a:gd name="connsiteY22" fmla="*/ 2452254 h 3895106"/>
              <a:gd name="connsiteX23" fmla="*/ 1775361 w 2060369"/>
              <a:gd name="connsiteY23" fmla="*/ 2666010 h 3895106"/>
              <a:gd name="connsiteX24" fmla="*/ 1656608 w 2060369"/>
              <a:gd name="connsiteY24" fmla="*/ 2814451 h 3895106"/>
              <a:gd name="connsiteX25" fmla="*/ 1864426 w 2060369"/>
              <a:gd name="connsiteY25" fmla="*/ 2802576 h 3895106"/>
              <a:gd name="connsiteX26" fmla="*/ 2042556 w 2060369"/>
              <a:gd name="connsiteY26" fmla="*/ 2897579 h 3895106"/>
              <a:gd name="connsiteX27" fmla="*/ 2060369 w 2060369"/>
              <a:gd name="connsiteY27" fmla="*/ 3040083 h 3895106"/>
              <a:gd name="connsiteX28" fmla="*/ 1995055 w 2060369"/>
              <a:gd name="connsiteY28" fmla="*/ 3253838 h 3895106"/>
              <a:gd name="connsiteX29" fmla="*/ 1822862 w 2060369"/>
              <a:gd name="connsiteY29" fmla="*/ 3384467 h 3895106"/>
              <a:gd name="connsiteX30" fmla="*/ 1917865 w 2060369"/>
              <a:gd name="connsiteY30" fmla="*/ 3574472 h 3895106"/>
              <a:gd name="connsiteX31" fmla="*/ 1805049 w 2060369"/>
              <a:gd name="connsiteY31" fmla="*/ 3752602 h 3895106"/>
              <a:gd name="connsiteX32" fmla="*/ 1615044 w 2060369"/>
              <a:gd name="connsiteY32" fmla="*/ 3770415 h 3895106"/>
              <a:gd name="connsiteX33" fmla="*/ 1377538 w 2060369"/>
              <a:gd name="connsiteY33" fmla="*/ 3758540 h 3895106"/>
              <a:gd name="connsiteX34" fmla="*/ 1140031 w 2060369"/>
              <a:gd name="connsiteY34" fmla="*/ 3835729 h 3895106"/>
              <a:gd name="connsiteX35" fmla="*/ 1009403 w 2060369"/>
              <a:gd name="connsiteY35" fmla="*/ 3758540 h 3895106"/>
              <a:gd name="connsiteX36" fmla="*/ 795647 w 2060369"/>
              <a:gd name="connsiteY36" fmla="*/ 3758540 h 3895106"/>
              <a:gd name="connsiteX37" fmla="*/ 528452 w 2060369"/>
              <a:gd name="connsiteY37" fmla="*/ 3716976 h 3895106"/>
              <a:gd name="connsiteX38" fmla="*/ 380010 w 2060369"/>
              <a:gd name="connsiteY38" fmla="*/ 3895106 h 3895106"/>
              <a:gd name="connsiteX39" fmla="*/ 213756 w 2060369"/>
              <a:gd name="connsiteY39" fmla="*/ 3782290 h 3895106"/>
              <a:gd name="connsiteX40" fmla="*/ 0 w 2060369"/>
              <a:gd name="connsiteY40" fmla="*/ 3847605 h 3895106"/>
              <a:gd name="connsiteX41" fmla="*/ 35626 w 2060369"/>
              <a:gd name="connsiteY41" fmla="*/ 3687288 h 3895106"/>
              <a:gd name="connsiteX42" fmla="*/ 172192 w 2060369"/>
              <a:gd name="connsiteY42" fmla="*/ 3491345 h 3895106"/>
              <a:gd name="connsiteX43" fmla="*/ 409699 w 2060369"/>
              <a:gd name="connsiteY43" fmla="*/ 3384467 h 3895106"/>
              <a:gd name="connsiteX44" fmla="*/ 587829 w 2060369"/>
              <a:gd name="connsiteY44" fmla="*/ 3461657 h 3895106"/>
              <a:gd name="connsiteX45" fmla="*/ 789709 w 2060369"/>
              <a:gd name="connsiteY45" fmla="*/ 3342903 h 3895106"/>
              <a:gd name="connsiteX46" fmla="*/ 587829 w 2060369"/>
              <a:gd name="connsiteY46" fmla="*/ 3348841 h 3895106"/>
              <a:gd name="connsiteX47" fmla="*/ 433449 w 2060369"/>
              <a:gd name="connsiteY47" fmla="*/ 3259776 h 3895106"/>
              <a:gd name="connsiteX48" fmla="*/ 219694 w 2060369"/>
              <a:gd name="connsiteY48" fmla="*/ 3158836 h 3895106"/>
              <a:gd name="connsiteX49" fmla="*/ 231569 w 2060369"/>
              <a:gd name="connsiteY49" fmla="*/ 2927267 h 3895106"/>
              <a:gd name="connsiteX50" fmla="*/ 469075 w 2060369"/>
              <a:gd name="connsiteY50" fmla="*/ 2927267 h 3895106"/>
              <a:gd name="connsiteX51" fmla="*/ 457200 w 2060369"/>
              <a:gd name="connsiteY51" fmla="*/ 2731324 h 3895106"/>
              <a:gd name="connsiteX52" fmla="*/ 385948 w 2060369"/>
              <a:gd name="connsiteY52" fmla="*/ 2487880 h 3895106"/>
              <a:gd name="connsiteX53" fmla="*/ 617517 w 2060369"/>
              <a:gd name="connsiteY53" fmla="*/ 2452254 h 3895106"/>
              <a:gd name="connsiteX54" fmla="*/ 831273 w 2060369"/>
              <a:gd name="connsiteY54" fmla="*/ 2452254 h 3895106"/>
              <a:gd name="connsiteX55" fmla="*/ 896587 w 2060369"/>
              <a:gd name="connsiteY55" fmla="*/ 2214748 h 3895106"/>
              <a:gd name="connsiteX56" fmla="*/ 789709 w 2060369"/>
              <a:gd name="connsiteY56" fmla="*/ 2042555 h 3895106"/>
              <a:gd name="connsiteX57" fmla="*/ 831273 w 2060369"/>
              <a:gd name="connsiteY57" fmla="*/ 1799111 h 3895106"/>
              <a:gd name="connsiteX58" fmla="*/ 581891 w 2060369"/>
              <a:gd name="connsiteY58" fmla="*/ 1751610 h 3895106"/>
              <a:gd name="connsiteX59" fmla="*/ 415636 w 2060369"/>
              <a:gd name="connsiteY59" fmla="*/ 1757548 h 3895106"/>
              <a:gd name="connsiteX60" fmla="*/ 457200 w 2060369"/>
              <a:gd name="connsiteY60" fmla="*/ 1561605 h 3895106"/>
              <a:gd name="connsiteX61" fmla="*/ 546265 w 2060369"/>
              <a:gd name="connsiteY61" fmla="*/ 1365662 h 3895106"/>
              <a:gd name="connsiteX62" fmla="*/ 332509 w 2060369"/>
              <a:gd name="connsiteY62" fmla="*/ 1395350 h 3895106"/>
              <a:gd name="connsiteX63" fmla="*/ 380010 w 2060369"/>
              <a:gd name="connsiteY63" fmla="*/ 1223158 h 3895106"/>
              <a:gd name="connsiteX64" fmla="*/ 142504 w 2060369"/>
              <a:gd name="connsiteY64" fmla="*/ 1288472 h 3895106"/>
              <a:gd name="connsiteX65" fmla="*/ 267195 w 2060369"/>
              <a:gd name="connsiteY65" fmla="*/ 1116280 h 3895106"/>
              <a:gd name="connsiteX66" fmla="*/ 445325 w 2060369"/>
              <a:gd name="connsiteY66" fmla="*/ 961901 h 3895106"/>
              <a:gd name="connsiteX67" fmla="*/ 231569 w 2060369"/>
              <a:gd name="connsiteY67" fmla="*/ 955963 h 3895106"/>
              <a:gd name="connsiteX68" fmla="*/ 285008 w 2060369"/>
              <a:gd name="connsiteY68" fmla="*/ 789709 h 3895106"/>
              <a:gd name="connsiteX69" fmla="*/ 308758 w 2060369"/>
              <a:gd name="connsiteY69" fmla="*/ 593766 h 3895106"/>
              <a:gd name="connsiteX70" fmla="*/ 279070 w 2060369"/>
              <a:gd name="connsiteY70" fmla="*/ 385948 h 3895106"/>
              <a:gd name="connsiteX71" fmla="*/ 267195 w 2060369"/>
              <a:gd name="connsiteY71" fmla="*/ 320633 h 389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060369" h="3895106">
                <a:moveTo>
                  <a:pt x="267195" y="320633"/>
                </a:moveTo>
                <a:lnTo>
                  <a:pt x="267195" y="320633"/>
                </a:lnTo>
                <a:lnTo>
                  <a:pt x="492826" y="338446"/>
                </a:lnTo>
                <a:lnTo>
                  <a:pt x="647205" y="195942"/>
                </a:lnTo>
                <a:lnTo>
                  <a:pt x="724395" y="0"/>
                </a:lnTo>
                <a:lnTo>
                  <a:pt x="938151" y="77189"/>
                </a:lnTo>
                <a:lnTo>
                  <a:pt x="1163782" y="35625"/>
                </a:lnTo>
                <a:lnTo>
                  <a:pt x="1252847" y="95002"/>
                </a:lnTo>
                <a:lnTo>
                  <a:pt x="1140031" y="273132"/>
                </a:lnTo>
                <a:lnTo>
                  <a:pt x="1003465" y="415636"/>
                </a:lnTo>
                <a:lnTo>
                  <a:pt x="1140031" y="498763"/>
                </a:lnTo>
                <a:lnTo>
                  <a:pt x="1383475" y="522514"/>
                </a:lnTo>
                <a:lnTo>
                  <a:pt x="1401288" y="706581"/>
                </a:lnTo>
                <a:lnTo>
                  <a:pt x="1288473" y="938150"/>
                </a:lnTo>
                <a:lnTo>
                  <a:pt x="1140031" y="1074716"/>
                </a:lnTo>
                <a:lnTo>
                  <a:pt x="985652" y="1229096"/>
                </a:lnTo>
                <a:lnTo>
                  <a:pt x="1175657" y="1300348"/>
                </a:lnTo>
                <a:lnTo>
                  <a:pt x="1312223" y="1436914"/>
                </a:lnTo>
                <a:lnTo>
                  <a:pt x="1347849" y="1656607"/>
                </a:lnTo>
                <a:lnTo>
                  <a:pt x="1395351" y="1846613"/>
                </a:lnTo>
                <a:lnTo>
                  <a:pt x="1531917" y="2024742"/>
                </a:lnTo>
                <a:lnTo>
                  <a:pt x="1644732" y="2179122"/>
                </a:lnTo>
                <a:lnTo>
                  <a:pt x="1692234" y="2452254"/>
                </a:lnTo>
                <a:lnTo>
                  <a:pt x="1775361" y="2666010"/>
                </a:lnTo>
                <a:lnTo>
                  <a:pt x="1656608" y="2814451"/>
                </a:lnTo>
                <a:lnTo>
                  <a:pt x="1864426" y="2802576"/>
                </a:lnTo>
                <a:lnTo>
                  <a:pt x="2042556" y="2897579"/>
                </a:lnTo>
                <a:lnTo>
                  <a:pt x="2060369" y="3040083"/>
                </a:lnTo>
                <a:lnTo>
                  <a:pt x="1995055" y="3253838"/>
                </a:lnTo>
                <a:lnTo>
                  <a:pt x="1822862" y="3384467"/>
                </a:lnTo>
                <a:lnTo>
                  <a:pt x="1917865" y="3574472"/>
                </a:lnTo>
                <a:lnTo>
                  <a:pt x="1805049" y="3752602"/>
                </a:lnTo>
                <a:lnTo>
                  <a:pt x="1615044" y="3770415"/>
                </a:lnTo>
                <a:lnTo>
                  <a:pt x="1377538" y="3758540"/>
                </a:lnTo>
                <a:lnTo>
                  <a:pt x="1140031" y="3835729"/>
                </a:lnTo>
                <a:lnTo>
                  <a:pt x="1009403" y="3758540"/>
                </a:lnTo>
                <a:lnTo>
                  <a:pt x="795647" y="3758540"/>
                </a:lnTo>
                <a:lnTo>
                  <a:pt x="528452" y="3716976"/>
                </a:lnTo>
                <a:lnTo>
                  <a:pt x="380010" y="3895106"/>
                </a:lnTo>
                <a:lnTo>
                  <a:pt x="213756" y="3782290"/>
                </a:lnTo>
                <a:lnTo>
                  <a:pt x="0" y="3847605"/>
                </a:lnTo>
                <a:lnTo>
                  <a:pt x="35626" y="3687288"/>
                </a:lnTo>
                <a:lnTo>
                  <a:pt x="172192" y="3491345"/>
                </a:lnTo>
                <a:lnTo>
                  <a:pt x="409699" y="3384467"/>
                </a:lnTo>
                <a:lnTo>
                  <a:pt x="587829" y="3461657"/>
                </a:lnTo>
                <a:lnTo>
                  <a:pt x="789709" y="3342903"/>
                </a:lnTo>
                <a:lnTo>
                  <a:pt x="587829" y="3348841"/>
                </a:lnTo>
                <a:lnTo>
                  <a:pt x="433449" y="3259776"/>
                </a:lnTo>
                <a:lnTo>
                  <a:pt x="219694" y="3158836"/>
                </a:lnTo>
                <a:lnTo>
                  <a:pt x="231569" y="2927267"/>
                </a:lnTo>
                <a:lnTo>
                  <a:pt x="469075" y="2927267"/>
                </a:lnTo>
                <a:lnTo>
                  <a:pt x="457200" y="2731324"/>
                </a:lnTo>
                <a:lnTo>
                  <a:pt x="385948" y="2487880"/>
                </a:lnTo>
                <a:lnTo>
                  <a:pt x="617517" y="2452254"/>
                </a:lnTo>
                <a:lnTo>
                  <a:pt x="831273" y="2452254"/>
                </a:lnTo>
                <a:lnTo>
                  <a:pt x="896587" y="2214748"/>
                </a:lnTo>
                <a:lnTo>
                  <a:pt x="789709" y="2042555"/>
                </a:lnTo>
                <a:lnTo>
                  <a:pt x="831273" y="1799111"/>
                </a:lnTo>
                <a:lnTo>
                  <a:pt x="581891" y="1751610"/>
                </a:lnTo>
                <a:lnTo>
                  <a:pt x="415636" y="1757548"/>
                </a:lnTo>
                <a:lnTo>
                  <a:pt x="457200" y="1561605"/>
                </a:lnTo>
                <a:lnTo>
                  <a:pt x="546265" y="1365662"/>
                </a:lnTo>
                <a:lnTo>
                  <a:pt x="332509" y="1395350"/>
                </a:lnTo>
                <a:lnTo>
                  <a:pt x="380010" y="1223158"/>
                </a:lnTo>
                <a:lnTo>
                  <a:pt x="142504" y="1288472"/>
                </a:lnTo>
                <a:lnTo>
                  <a:pt x="267195" y="1116280"/>
                </a:lnTo>
                <a:lnTo>
                  <a:pt x="445325" y="961901"/>
                </a:lnTo>
                <a:lnTo>
                  <a:pt x="231569" y="955963"/>
                </a:lnTo>
                <a:lnTo>
                  <a:pt x="285008" y="789709"/>
                </a:lnTo>
                <a:lnTo>
                  <a:pt x="308758" y="593766"/>
                </a:lnTo>
                <a:lnTo>
                  <a:pt x="279070" y="385948"/>
                </a:lnTo>
                <a:lnTo>
                  <a:pt x="267195" y="320633"/>
                </a:ln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4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56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Lijing Wang</cp:lastModifiedBy>
  <cp:revision>11</cp:revision>
  <dcterms:created xsi:type="dcterms:W3CDTF">2021-11-23T22:54:00Z</dcterms:created>
  <dcterms:modified xsi:type="dcterms:W3CDTF">2021-12-27T01:36:41Z</dcterms:modified>
</cp:coreProperties>
</file>