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2115" autoAdjust="0"/>
  </p:normalViewPr>
  <p:slideViewPr>
    <p:cSldViewPr>
      <p:cViewPr varScale="1">
        <p:scale>
          <a:sx n="67" d="100"/>
          <a:sy n="67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50C0-C593-4372-83AB-CA2D4D747666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32767-91BE-4231-8F9C-1B73F71E04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2767-91BE-4231-8F9C-1B73F71E048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2767-91BE-4231-8F9C-1B73F71E048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2767-91BE-4231-8F9C-1B73F71E048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AAAA-AAAF-4858-9B08-D471E4946CCA}" type="datetimeFigureOut">
              <a:rPr lang="en-IN" smtClean="0"/>
              <a:pPr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0D97-EC55-4059-B5D7-005EEB58F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-pc\Downloads\03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800600" cy="33566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81200" y="304800"/>
            <a:ext cx="518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Mineria Foretell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3657600" y="38100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1600200"/>
            <a:ext cx="457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447800" y="3505200"/>
            <a:ext cx="457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447800" y="5029200"/>
            <a:ext cx="457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447800" y="4572000"/>
            <a:ext cx="457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200400" y="304800"/>
            <a:ext cx="457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200400" y="2209800"/>
            <a:ext cx="457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200400" y="3733800"/>
            <a:ext cx="457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200400" y="3276600"/>
            <a:ext cx="457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6553200" y="1600200"/>
            <a:ext cx="457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6553200" y="3505200"/>
            <a:ext cx="457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6553200" y="5029200"/>
            <a:ext cx="457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6553200" y="4572000"/>
            <a:ext cx="457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7848600" y="381000"/>
            <a:ext cx="457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848600" y="2286000"/>
            <a:ext cx="457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848600" y="3810000"/>
            <a:ext cx="457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7848600" y="3352800"/>
            <a:ext cx="457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905000" y="3810000"/>
            <a:ext cx="1295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905000" y="5257800"/>
            <a:ext cx="1295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010400" y="5410200"/>
            <a:ext cx="838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3886200"/>
            <a:ext cx="838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905000" y="66294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57600" y="5334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05000" y="51054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000" y="5562600"/>
            <a:ext cx="548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Volume of minerals</a:t>
            </a:r>
            <a:endParaRPr lang="en-US" sz="28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5165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Now Calculate Volume (</a:t>
            </a:r>
            <a:r>
              <a:rPr lang="en-US" sz="7200" dirty="0" err="1"/>
              <a:t>T</a:t>
            </a:r>
            <a:r>
              <a:rPr lang="en-US" sz="7200" dirty="0" err="1" smtClean="0"/>
              <a:t>onne</a:t>
            </a:r>
            <a:r>
              <a:rPr lang="en-US" sz="7200" dirty="0" smtClean="0"/>
              <a:t>)+ Cost of </a:t>
            </a:r>
            <a:r>
              <a:rPr lang="en-US" sz="7200" dirty="0" err="1" smtClean="0"/>
              <a:t>Minerial</a:t>
            </a:r>
            <a:r>
              <a:rPr lang="en-US" sz="7200" dirty="0" smtClean="0"/>
              <a:t>($)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3276600"/>
            <a:ext cx="7924800" cy="2514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516562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Now Have A Look at Mineria Foretell </a:t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>
                <a:solidFill>
                  <a:srgbClr val="002060"/>
                </a:solidFill>
              </a:rPr>
              <a:t>Ja</a:t>
            </a:r>
            <a:r>
              <a:rPr lang="en-US" sz="7200" dirty="0" smtClean="0">
                <a:solidFill>
                  <a:srgbClr val="FF0000"/>
                </a:solidFill>
              </a:rPr>
              <a:t>va</a:t>
            </a:r>
            <a:r>
              <a:rPr lang="en-US" sz="7200" dirty="0" smtClean="0"/>
              <a:t> + Big</a:t>
            </a:r>
            <a:r>
              <a:rPr lang="en-US" sz="7200" dirty="0" smtClean="0">
                <a:solidFill>
                  <a:srgbClr val="FFFF00"/>
                </a:solidFill>
              </a:rPr>
              <a:t>Data</a:t>
            </a:r>
            <a:r>
              <a:rPr lang="en-US" sz="7200" dirty="0" smtClean="0"/>
              <a:t> = </a:t>
            </a:r>
            <a:r>
              <a:rPr lang="en-US" sz="7200" dirty="0" smtClean="0">
                <a:solidFill>
                  <a:srgbClr val="00B050"/>
                </a:solidFill>
              </a:rPr>
              <a:t>Goal Achieved</a:t>
            </a:r>
            <a:endParaRPr lang="en-IN" sz="7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62000"/>
            <a:ext cx="2438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Mineria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838200"/>
            <a:ext cx="4841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It means Mining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808" y="3124200"/>
            <a:ext cx="252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Foretell 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24200"/>
            <a:ext cx="75375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It means </a:t>
            </a:r>
          </a:p>
          <a:p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Forecast / Prediction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by Mining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Can’t guess quantity of Minerals Inside </a:t>
            </a:r>
            <a:r>
              <a:rPr lang="en-US" sz="2800" dirty="0" smtClean="0">
                <a:solidFill>
                  <a:srgbClr val="0070C0"/>
                </a:solidFill>
              </a:rPr>
              <a:t>Land/Mine.</a:t>
            </a:r>
          </a:p>
          <a:p>
            <a:r>
              <a:rPr lang="en-US" sz="2800" dirty="0" smtClean="0"/>
              <a:t>Risk of </a:t>
            </a:r>
            <a:r>
              <a:rPr lang="en-US" sz="2800" dirty="0" smtClean="0">
                <a:solidFill>
                  <a:srgbClr val="0070C0"/>
                </a:solidFill>
              </a:rPr>
              <a:t>Profit/Loss</a:t>
            </a:r>
          </a:p>
          <a:p>
            <a:r>
              <a:rPr lang="en-IN" sz="2800" dirty="0" smtClean="0">
                <a:solidFill>
                  <a:srgbClr val="0070C0"/>
                </a:solidFill>
              </a:rPr>
              <a:t>Environmental damage </a:t>
            </a:r>
            <a:r>
              <a:rPr lang="en-IN" sz="2800" dirty="0" smtClean="0"/>
              <a:t>caused by mining</a:t>
            </a:r>
          </a:p>
          <a:p>
            <a:r>
              <a:rPr lang="en-IN" sz="2800" dirty="0" smtClean="0">
                <a:solidFill>
                  <a:srgbClr val="0070C0"/>
                </a:solidFill>
              </a:rPr>
              <a:t>Damage mining operations</a:t>
            </a:r>
          </a:p>
          <a:p>
            <a:r>
              <a:rPr lang="en-IN" sz="2800" dirty="0" smtClean="0"/>
              <a:t>Removal of large areas of topsoil can </a:t>
            </a:r>
            <a:r>
              <a:rPr lang="en-IN" sz="2800" dirty="0" smtClean="0">
                <a:solidFill>
                  <a:srgbClr val="0070C0"/>
                </a:solidFill>
              </a:rPr>
              <a:t>destroy habitats</a:t>
            </a:r>
          </a:p>
          <a:p>
            <a:r>
              <a:rPr lang="en-IN" sz="2800" dirty="0" smtClean="0">
                <a:solidFill>
                  <a:srgbClr val="0070C0"/>
                </a:solidFill>
              </a:rPr>
              <a:t>Pollution </a:t>
            </a:r>
            <a:r>
              <a:rPr lang="en-IN" sz="2800" dirty="0" smtClean="0"/>
              <a:t>:the chemicals used in mining operations </a:t>
            </a:r>
          </a:p>
          <a:p>
            <a:r>
              <a:rPr lang="en-US" sz="2800" dirty="0" smtClean="0"/>
              <a:t>More </a:t>
            </a:r>
            <a:r>
              <a:rPr lang="en-US" sz="2800" dirty="0" smtClean="0">
                <a:solidFill>
                  <a:srgbClr val="0070C0"/>
                </a:solidFill>
              </a:rPr>
              <a:t>time consuming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6096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Note : * Means In some cases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1295400" y="1219200"/>
            <a:ext cx="6477000" cy="3962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76600" y="2590800"/>
            <a:ext cx="2655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Solution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smtClean="0">
                <a:solidFill>
                  <a:srgbClr val="0070C0"/>
                </a:solidFill>
              </a:rPr>
              <a:t>automation system </a:t>
            </a:r>
            <a:r>
              <a:rPr lang="en-US" dirty="0" smtClean="0"/>
              <a:t>that would predict mineral quantity</a:t>
            </a:r>
          </a:p>
          <a:p>
            <a:r>
              <a:rPr lang="en-US" dirty="0" smtClean="0"/>
              <a:t>Give </a:t>
            </a:r>
            <a:r>
              <a:rPr lang="en-US" dirty="0" smtClean="0">
                <a:solidFill>
                  <a:srgbClr val="0070C0"/>
                </a:solidFill>
              </a:rPr>
              <a:t>suggestion</a:t>
            </a:r>
            <a:r>
              <a:rPr lang="en-US" dirty="0" smtClean="0"/>
              <a:t> regarding profit or loss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Eco-friendly</a:t>
            </a:r>
          </a:p>
          <a:p>
            <a:r>
              <a:rPr lang="en-US" dirty="0" smtClean="0"/>
              <a:t>Near to </a:t>
            </a:r>
            <a:r>
              <a:rPr lang="en-US" dirty="0" smtClean="0">
                <a:solidFill>
                  <a:srgbClr val="0070C0"/>
                </a:solidFill>
              </a:rPr>
              <a:t>correct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approx output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more Pollution</a:t>
            </a:r>
          </a:p>
          <a:p>
            <a:r>
              <a:rPr lang="en-US" dirty="0" smtClean="0"/>
              <a:t>Required </a:t>
            </a:r>
            <a:r>
              <a:rPr lang="en-US" dirty="0" smtClean="0">
                <a:solidFill>
                  <a:srgbClr val="0070C0"/>
                </a:solidFill>
              </a:rPr>
              <a:t>less 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So What to do for that problems 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 goals 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7543800" cy="5257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5245" y="5562600"/>
            <a:ext cx="6386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Mining Area-</a:t>
            </a:r>
            <a:r>
              <a:rPr lang="en-US" sz="5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TopView</a:t>
            </a:r>
            <a:endParaRPr lang="en-US" sz="54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Cross 5"/>
          <p:cNvSpPr/>
          <p:nvPr/>
        </p:nvSpPr>
        <p:spPr>
          <a:xfrm>
            <a:off x="2209800" y="1905000"/>
            <a:ext cx="914400" cy="914400"/>
          </a:xfrm>
          <a:prstGeom prst="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ross 6"/>
          <p:cNvSpPr/>
          <p:nvPr/>
        </p:nvSpPr>
        <p:spPr>
          <a:xfrm>
            <a:off x="6705600" y="4267200"/>
            <a:ext cx="914400" cy="914400"/>
          </a:xfrm>
          <a:prstGeom prst="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/>
          <p:cNvSpPr/>
          <p:nvPr/>
        </p:nvSpPr>
        <p:spPr>
          <a:xfrm>
            <a:off x="6705600" y="2057400"/>
            <a:ext cx="914400" cy="914400"/>
          </a:xfrm>
          <a:prstGeom prst="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/>
          <p:cNvSpPr/>
          <p:nvPr/>
        </p:nvSpPr>
        <p:spPr>
          <a:xfrm>
            <a:off x="2209800" y="4114800"/>
            <a:ext cx="914400" cy="914400"/>
          </a:xfrm>
          <a:prstGeom prst="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09800" y="3048000"/>
            <a:ext cx="8576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Point-1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799" y="5334000"/>
            <a:ext cx="8576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Point-4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599" y="3200400"/>
            <a:ext cx="8576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Point-2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5999" y="5105400"/>
            <a:ext cx="8576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Point-3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228600"/>
            <a:ext cx="7239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5400" b="1" cap="none" spc="0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Mining Area-</a:t>
            </a:r>
            <a:r>
              <a:rPr lang="en-US" sz="5400" b="1" cap="none" spc="0" dirty="0" err="1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SideView</a:t>
            </a:r>
            <a:endParaRPr lang="en-US" sz="54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981" y="1143000"/>
            <a:ext cx="49500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Start Drilling &amp; Digging from here 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81400" y="1676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1400" y="3505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81400" y="4648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57600" y="6400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4800" y="1600200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04800" y="3505200"/>
            <a:ext cx="2743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04800" y="5029200"/>
            <a:ext cx="2743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609600" y="685800"/>
            <a:ext cx="484632" cy="1143000"/>
          </a:xfrm>
          <a:prstGeom prst="downArrow">
            <a:avLst>
              <a:gd name="adj1" fmla="val 26415"/>
              <a:gd name="adj2" fmla="val 10306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0" y="2057400"/>
            <a:ext cx="21607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HardSoil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4572000"/>
            <a:ext cx="2743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581400" y="5105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6687" y="5334000"/>
            <a:ext cx="22321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Minerals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80553" y="3733800"/>
            <a:ext cx="1972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SoftSoil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91000" y="4572000"/>
            <a:ext cx="1323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Water 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228600"/>
            <a:ext cx="7239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4000" b="1" cap="none" spc="0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Geologist knows </a:t>
            </a:r>
            <a:r>
              <a:rPr lang="en-US" sz="4000" b="1" cap="none" spc="0" dirty="0" err="1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Backforce</a:t>
            </a:r>
            <a:r>
              <a:rPr lang="en-US" sz="4000" b="1" cap="none" spc="0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sz="40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81400" y="1676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1400" y="3505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81400" y="4648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57600" y="6400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4800" y="1600200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04800" y="3505200"/>
            <a:ext cx="2743200" cy="106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04800" y="5029200"/>
            <a:ext cx="27432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609600" y="685800"/>
            <a:ext cx="484632" cy="1143000"/>
          </a:xfrm>
          <a:prstGeom prst="downArrow">
            <a:avLst>
              <a:gd name="adj1" fmla="val 26415"/>
              <a:gd name="adj2" fmla="val 10306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2057400"/>
            <a:ext cx="21607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HardSoil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4572000"/>
            <a:ext cx="2743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581400" y="5105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3449" y="5334000"/>
            <a:ext cx="22321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Minerals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3657600"/>
            <a:ext cx="1972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SoftSoil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4572000"/>
            <a:ext cx="1323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Water 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5000" y="838200"/>
            <a:ext cx="548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Lets say </a:t>
            </a:r>
            <a:r>
              <a:rPr lang="en-US" sz="2800" b="1" dirty="0" err="1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backforce</a:t>
            </a:r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(N) is…</a:t>
            </a:r>
            <a:endParaRPr lang="en-US" sz="28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2133600"/>
            <a:ext cx="3429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(0 to 5)</a:t>
            </a:r>
            <a:endParaRPr lang="en-US" sz="28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1400" y="3733800"/>
            <a:ext cx="3429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(5.01 to 10.1)</a:t>
            </a:r>
            <a:endParaRPr lang="en-US" sz="28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4572000"/>
            <a:ext cx="3429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4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(10.2 to 12.0)</a:t>
            </a:r>
            <a:endParaRPr lang="en-US" sz="24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0" y="5334000"/>
            <a:ext cx="3429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(12.01 to 14.1)</a:t>
            </a:r>
            <a:endParaRPr lang="en-US" sz="28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5165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Now start Drilling in all</a:t>
            </a:r>
            <a:br>
              <a:rPr lang="en-US" sz="8800" dirty="0" smtClean="0"/>
            </a:br>
            <a:r>
              <a:rPr lang="en-US" sz="8800" dirty="0" smtClean="0"/>
              <a:t> 4 points</a:t>
            </a:r>
            <a:endParaRPr lang="en-IN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180</Words>
  <Application>Microsoft Office PowerPoint</Application>
  <PresentationFormat>On-screen Show (4:3)</PresentationFormat>
  <Paragraphs>52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Problems by Mining* !</vt:lpstr>
      <vt:lpstr>Slide 4</vt:lpstr>
      <vt:lpstr>So What to do for that problems ?</vt:lpstr>
      <vt:lpstr>How to achieve goals ?</vt:lpstr>
      <vt:lpstr>Slide 7</vt:lpstr>
      <vt:lpstr>Slide 8</vt:lpstr>
      <vt:lpstr>Now start Drilling in all  4 points</vt:lpstr>
      <vt:lpstr>Slide 10</vt:lpstr>
      <vt:lpstr>Now Calculate Volume (Tonne)+ Cost of Minerial($)</vt:lpstr>
      <vt:lpstr>Now Have A Look at Mineria Foretell   Java + BigData = Goal Achieved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Rax</dc:creator>
  <cp:lastModifiedBy>Rax</cp:lastModifiedBy>
  <cp:revision>39</cp:revision>
  <dcterms:created xsi:type="dcterms:W3CDTF">2016-05-25T11:18:43Z</dcterms:created>
  <dcterms:modified xsi:type="dcterms:W3CDTF">2018-02-25T10:50:32Z</dcterms:modified>
</cp:coreProperties>
</file>