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handoutMasterIdLst>
    <p:handoutMasterId r:id="rId6"/>
  </p:handoutMasterIdLst>
  <p:sldIdLst>
    <p:sldId id="256" r:id="rId4"/>
  </p:sldIdLst>
  <p:sldSz cx="32918400" cy="43891200"/>
  <p:notesSz cx="35529838" cy="35542538"/>
  <p:defaultTextStyle>
    <a:defPPr>
      <a:defRPr lang="en-US"/>
    </a:defPPr>
    <a:lvl1pPr algn="l" rtl="0" fontAlgn="base">
      <a:spcBef>
        <a:spcPct val="0"/>
      </a:spcBef>
      <a:spcAft>
        <a:spcPct val="0"/>
      </a:spcAft>
      <a:defRPr sz="2700" kern="1200">
        <a:solidFill>
          <a:schemeClr val="tx1"/>
        </a:solidFill>
        <a:latin typeface="Arial Narrow" pitchFamily="34" charset="0"/>
        <a:ea typeface="ＭＳ Ｐゴシック" pitchFamily="34" charset="-128"/>
        <a:cs typeface="+mn-cs"/>
      </a:defRPr>
    </a:lvl1pPr>
    <a:lvl2pPr marL="522288" indent="-65088" algn="l" rtl="0" fontAlgn="base">
      <a:spcBef>
        <a:spcPct val="0"/>
      </a:spcBef>
      <a:spcAft>
        <a:spcPct val="0"/>
      </a:spcAft>
      <a:defRPr sz="2700" kern="1200">
        <a:solidFill>
          <a:schemeClr val="tx1"/>
        </a:solidFill>
        <a:latin typeface="Arial Narrow" pitchFamily="34" charset="0"/>
        <a:ea typeface="ＭＳ Ｐゴシック" pitchFamily="34" charset="-128"/>
        <a:cs typeface="+mn-cs"/>
      </a:defRPr>
    </a:lvl2pPr>
    <a:lvl3pPr marL="1044575" indent="-130175" algn="l" rtl="0" fontAlgn="base">
      <a:spcBef>
        <a:spcPct val="0"/>
      </a:spcBef>
      <a:spcAft>
        <a:spcPct val="0"/>
      </a:spcAft>
      <a:defRPr sz="2700" kern="1200">
        <a:solidFill>
          <a:schemeClr val="tx1"/>
        </a:solidFill>
        <a:latin typeface="Arial Narrow" pitchFamily="34" charset="0"/>
        <a:ea typeface="ＭＳ Ｐゴシック" pitchFamily="34" charset="-128"/>
        <a:cs typeface="+mn-cs"/>
      </a:defRPr>
    </a:lvl3pPr>
    <a:lvl4pPr marL="1566863" indent="-195263" algn="l" rtl="0" fontAlgn="base">
      <a:spcBef>
        <a:spcPct val="0"/>
      </a:spcBef>
      <a:spcAft>
        <a:spcPct val="0"/>
      </a:spcAft>
      <a:defRPr sz="2700" kern="1200">
        <a:solidFill>
          <a:schemeClr val="tx1"/>
        </a:solidFill>
        <a:latin typeface="Arial Narrow" pitchFamily="34" charset="0"/>
        <a:ea typeface="ＭＳ Ｐゴシック" pitchFamily="34" charset="-128"/>
        <a:cs typeface="+mn-cs"/>
      </a:defRPr>
    </a:lvl4pPr>
    <a:lvl5pPr marL="2089150" indent="-260350" algn="l" rtl="0" fontAlgn="base">
      <a:spcBef>
        <a:spcPct val="0"/>
      </a:spcBef>
      <a:spcAft>
        <a:spcPct val="0"/>
      </a:spcAft>
      <a:defRPr sz="2700" kern="1200">
        <a:solidFill>
          <a:schemeClr val="tx1"/>
        </a:solidFill>
        <a:latin typeface="Arial Narrow" pitchFamily="34" charset="0"/>
        <a:ea typeface="ＭＳ Ｐゴシック" pitchFamily="34" charset="-128"/>
        <a:cs typeface="+mn-cs"/>
      </a:defRPr>
    </a:lvl5pPr>
    <a:lvl6pPr marL="2286000" algn="l" defTabSz="914400" rtl="0" eaLnBrk="1" latinLnBrk="0" hangingPunct="1">
      <a:defRPr sz="2700" kern="1200">
        <a:solidFill>
          <a:schemeClr val="tx1"/>
        </a:solidFill>
        <a:latin typeface="Arial Narrow" pitchFamily="34" charset="0"/>
        <a:ea typeface="ＭＳ Ｐゴシック" pitchFamily="34" charset="-128"/>
        <a:cs typeface="+mn-cs"/>
      </a:defRPr>
    </a:lvl6pPr>
    <a:lvl7pPr marL="2743200" algn="l" defTabSz="914400" rtl="0" eaLnBrk="1" latinLnBrk="0" hangingPunct="1">
      <a:defRPr sz="2700" kern="1200">
        <a:solidFill>
          <a:schemeClr val="tx1"/>
        </a:solidFill>
        <a:latin typeface="Arial Narrow" pitchFamily="34" charset="0"/>
        <a:ea typeface="ＭＳ Ｐゴシック" pitchFamily="34" charset="-128"/>
        <a:cs typeface="+mn-cs"/>
      </a:defRPr>
    </a:lvl7pPr>
    <a:lvl8pPr marL="3200400" algn="l" defTabSz="914400" rtl="0" eaLnBrk="1" latinLnBrk="0" hangingPunct="1">
      <a:defRPr sz="2700" kern="1200">
        <a:solidFill>
          <a:schemeClr val="tx1"/>
        </a:solidFill>
        <a:latin typeface="Arial Narrow" pitchFamily="34" charset="0"/>
        <a:ea typeface="ＭＳ Ｐゴシック" pitchFamily="34" charset="-128"/>
        <a:cs typeface="+mn-cs"/>
      </a:defRPr>
    </a:lvl8pPr>
    <a:lvl9pPr marL="3657600" algn="l" defTabSz="914400" rtl="0" eaLnBrk="1" latinLnBrk="0" hangingPunct="1">
      <a:defRPr sz="2700" kern="1200">
        <a:solidFill>
          <a:schemeClr val="tx1"/>
        </a:solidFill>
        <a:latin typeface="Arial Narrow"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5795">
          <p15:clr>
            <a:srgbClr val="A4A3A4"/>
          </p15:clr>
        </p15:guide>
        <p15:guide id="2" orient="horz" pos="24669">
          <p15:clr>
            <a:srgbClr val="A4A3A4"/>
          </p15:clr>
        </p15:guide>
        <p15:guide id="3" pos="1064">
          <p15:clr>
            <a:srgbClr val="A4A3A4"/>
          </p15:clr>
        </p15:guide>
        <p15:guide id="4" pos="7048">
          <p15:clr>
            <a:srgbClr val="A4A3A4"/>
          </p15:clr>
        </p15:guide>
        <p15:guide id="5" pos="7360">
          <p15:clr>
            <a:srgbClr val="A4A3A4"/>
          </p15:clr>
        </p15:guide>
        <p15:guide id="6" pos="19641">
          <p15:clr>
            <a:srgbClr val="A4A3A4"/>
          </p15:clr>
        </p15:guide>
        <p15:guide id="7" pos="13344">
          <p15:clr>
            <a:srgbClr val="A4A3A4"/>
          </p15:clr>
        </p15:guide>
        <p15:guide id="8" pos="13657">
          <p15:clr>
            <a:srgbClr val="A4A3A4"/>
          </p15:clr>
        </p15:guide>
      </p15:sldGuideLst>
    </p:ext>
    <p:ext uri="{2D200454-40CA-4A62-9FC3-DE9A4176ACB9}">
      <p15:notesGuideLst xmlns="" xmlns:p15="http://schemas.microsoft.com/office/powerpoint/2012/main">
        <p15:guide id="1" orient="horz" pos="11194">
          <p15:clr>
            <a:srgbClr val="A4A3A4"/>
          </p15:clr>
        </p15:guide>
        <p15:guide id="2" pos="11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F9F9F9"/>
    <a:srgbClr val="FFFFFF"/>
    <a:srgbClr val="993300"/>
    <a:srgbClr val="800000"/>
    <a:srgbClr val="FF9900"/>
    <a:srgbClr val="3399FF"/>
    <a:srgbClr val="0066FF"/>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3" autoAdjust="0"/>
    <p:restoredTop sz="93390" autoAdjust="0"/>
  </p:normalViewPr>
  <p:slideViewPr>
    <p:cSldViewPr snapToGrid="0" snapToObjects="1">
      <p:cViewPr>
        <p:scale>
          <a:sx n="33" d="100"/>
          <a:sy n="33" d="100"/>
        </p:scale>
        <p:origin x="-60" y="-78"/>
      </p:cViewPr>
      <p:guideLst>
        <p:guide orient="horz" pos="5795"/>
        <p:guide orient="horz" pos="24669"/>
        <p:guide pos="1064"/>
        <p:guide pos="7048"/>
        <p:guide pos="7360"/>
        <p:guide pos="19641"/>
        <p:guide pos="13344"/>
        <p:guide pos="136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4" d="100"/>
          <a:sy n="14" d="100"/>
        </p:scale>
        <p:origin x="-2550" y="-180"/>
      </p:cViewPr>
      <p:guideLst>
        <p:guide orient="horz" pos="11194"/>
        <p:guide pos="1119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15397163" cy="1774825"/>
          </a:xfrm>
          <a:prstGeom prst="rect">
            <a:avLst/>
          </a:prstGeom>
          <a:noFill/>
          <a:ln w="9525">
            <a:noFill/>
            <a:miter lim="800000"/>
            <a:headEnd/>
            <a:tailEnd/>
          </a:ln>
          <a:effectLst/>
        </p:spPr>
        <p:txBody>
          <a:bodyPr vert="horz" wrap="square" lIns="406056" tIns="203028" rIns="406056" bIns="203028" numCol="1" anchor="t" anchorCtr="0" compatLnSpc="1">
            <a:prstTxWarp prst="textNoShape">
              <a:avLst/>
            </a:prstTxWarp>
          </a:bodyPr>
          <a:lstStyle>
            <a:lvl1pPr defTabSz="4062413">
              <a:defRPr sz="5500">
                <a:latin typeface="Arial" pitchFamily="-105" charset="-52"/>
                <a:ea typeface="+mn-ea"/>
              </a:defRPr>
            </a:lvl1pPr>
          </a:lstStyle>
          <a:p>
            <a:pPr>
              <a:defRPr/>
            </a:pPr>
            <a:endParaRPr lang="en-US"/>
          </a:p>
        </p:txBody>
      </p:sp>
      <p:sp>
        <p:nvSpPr>
          <p:cNvPr id="230403" name="Rectangle 3"/>
          <p:cNvSpPr>
            <a:spLocks noGrp="1" noChangeArrowheads="1"/>
          </p:cNvSpPr>
          <p:nvPr>
            <p:ph type="dt" sz="quarter" idx="1"/>
          </p:nvPr>
        </p:nvSpPr>
        <p:spPr bwMode="auto">
          <a:xfrm>
            <a:off x="20124738" y="0"/>
            <a:ext cx="15397162" cy="1774825"/>
          </a:xfrm>
          <a:prstGeom prst="rect">
            <a:avLst/>
          </a:prstGeom>
          <a:noFill/>
          <a:ln w="9525">
            <a:noFill/>
            <a:miter lim="800000"/>
            <a:headEnd/>
            <a:tailEnd/>
          </a:ln>
          <a:effectLst/>
        </p:spPr>
        <p:txBody>
          <a:bodyPr vert="horz" wrap="square" lIns="406056" tIns="203028" rIns="406056" bIns="203028" numCol="1" anchor="t" anchorCtr="0" compatLnSpc="1">
            <a:prstTxWarp prst="textNoShape">
              <a:avLst/>
            </a:prstTxWarp>
          </a:bodyPr>
          <a:lstStyle>
            <a:lvl1pPr algn="r" defTabSz="4062413">
              <a:defRPr sz="5500">
                <a:latin typeface="Arial" pitchFamily="-105" charset="-52"/>
                <a:ea typeface="+mn-ea"/>
              </a:defRPr>
            </a:lvl1pPr>
          </a:lstStyle>
          <a:p>
            <a:pPr>
              <a:defRPr/>
            </a:pPr>
            <a:endParaRPr lang="en-US"/>
          </a:p>
        </p:txBody>
      </p:sp>
      <p:sp>
        <p:nvSpPr>
          <p:cNvPr id="230404" name="Rectangle 4"/>
          <p:cNvSpPr>
            <a:spLocks noGrp="1" noChangeArrowheads="1"/>
          </p:cNvSpPr>
          <p:nvPr>
            <p:ph type="ftr" sz="quarter" idx="2"/>
          </p:nvPr>
        </p:nvSpPr>
        <p:spPr bwMode="auto">
          <a:xfrm>
            <a:off x="0" y="33756600"/>
            <a:ext cx="15397163" cy="1779588"/>
          </a:xfrm>
          <a:prstGeom prst="rect">
            <a:avLst/>
          </a:prstGeom>
          <a:noFill/>
          <a:ln w="9525">
            <a:noFill/>
            <a:miter lim="800000"/>
            <a:headEnd/>
            <a:tailEnd/>
          </a:ln>
          <a:effectLst/>
        </p:spPr>
        <p:txBody>
          <a:bodyPr vert="horz" wrap="square" lIns="406056" tIns="203028" rIns="406056" bIns="203028" numCol="1" anchor="b" anchorCtr="0" compatLnSpc="1">
            <a:prstTxWarp prst="textNoShape">
              <a:avLst/>
            </a:prstTxWarp>
          </a:bodyPr>
          <a:lstStyle>
            <a:lvl1pPr defTabSz="4062413">
              <a:defRPr sz="5500">
                <a:latin typeface="Arial" pitchFamily="-105" charset="-52"/>
                <a:ea typeface="+mn-ea"/>
              </a:defRPr>
            </a:lvl1pPr>
          </a:lstStyle>
          <a:p>
            <a:pPr>
              <a:defRPr/>
            </a:pPr>
            <a:endParaRPr lang="en-US"/>
          </a:p>
        </p:txBody>
      </p:sp>
      <p:sp>
        <p:nvSpPr>
          <p:cNvPr id="230405" name="Rectangle 5"/>
          <p:cNvSpPr>
            <a:spLocks noGrp="1" noChangeArrowheads="1"/>
          </p:cNvSpPr>
          <p:nvPr>
            <p:ph type="sldNum" sz="quarter" idx="3"/>
          </p:nvPr>
        </p:nvSpPr>
        <p:spPr bwMode="auto">
          <a:xfrm>
            <a:off x="20124738" y="33756600"/>
            <a:ext cx="15397162" cy="1779588"/>
          </a:xfrm>
          <a:prstGeom prst="rect">
            <a:avLst/>
          </a:prstGeom>
          <a:noFill/>
          <a:ln w="9525">
            <a:noFill/>
            <a:miter lim="800000"/>
            <a:headEnd/>
            <a:tailEnd/>
          </a:ln>
          <a:effectLst/>
        </p:spPr>
        <p:txBody>
          <a:bodyPr vert="horz" wrap="square" lIns="406056" tIns="203028" rIns="406056" bIns="203028" numCol="1" anchor="b" anchorCtr="0" compatLnSpc="1">
            <a:prstTxWarp prst="textNoShape">
              <a:avLst/>
            </a:prstTxWarp>
          </a:bodyPr>
          <a:lstStyle>
            <a:lvl1pPr algn="r" defTabSz="4062413">
              <a:defRPr sz="5500">
                <a:latin typeface="Arial" charset="0"/>
                <a:ea typeface="ＭＳ Ｐゴシック" pitchFamily="-105" charset="-128"/>
              </a:defRPr>
            </a:lvl1pPr>
          </a:lstStyle>
          <a:p>
            <a:pPr>
              <a:defRPr/>
            </a:pPr>
            <a:fld id="{33E416E0-4765-4FCB-B2ED-522178243D7C}" type="slidenum">
              <a:rPr lang="en-US"/>
              <a:pPr>
                <a:defRPr/>
              </a:pPr>
              <a:t>‹#›</a:t>
            </a:fld>
            <a:endParaRPr lang="en-US"/>
          </a:p>
        </p:txBody>
      </p:sp>
    </p:spTree>
    <p:extLst>
      <p:ext uri="{BB962C8B-B14F-4D97-AF65-F5344CB8AC3E}">
        <p14:creationId xmlns="" xmlns:p14="http://schemas.microsoft.com/office/powerpoint/2010/main" val="967947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15397163" cy="1774825"/>
          </a:xfrm>
          <a:prstGeom prst="rect">
            <a:avLst/>
          </a:prstGeom>
          <a:noFill/>
          <a:ln w="9525">
            <a:noFill/>
            <a:miter lim="800000"/>
            <a:headEnd/>
            <a:tailEnd/>
          </a:ln>
          <a:effectLst/>
        </p:spPr>
        <p:txBody>
          <a:bodyPr vert="horz" wrap="square" lIns="406056" tIns="203028" rIns="406056" bIns="203028" numCol="1" anchor="t" anchorCtr="0" compatLnSpc="1">
            <a:prstTxWarp prst="textNoShape">
              <a:avLst/>
            </a:prstTxWarp>
          </a:bodyPr>
          <a:lstStyle>
            <a:lvl1pPr defTabSz="4062413">
              <a:defRPr sz="5500">
                <a:latin typeface="Arial" pitchFamily="-105" charset="-52"/>
                <a:ea typeface="+mn-ea"/>
              </a:defRPr>
            </a:lvl1pPr>
          </a:lstStyle>
          <a:p>
            <a:pPr>
              <a:defRPr/>
            </a:pPr>
            <a:endParaRPr lang="en-US"/>
          </a:p>
        </p:txBody>
      </p:sp>
      <p:sp>
        <p:nvSpPr>
          <p:cNvPr id="150531" name="Rectangle 3"/>
          <p:cNvSpPr>
            <a:spLocks noGrp="1" noChangeArrowheads="1"/>
          </p:cNvSpPr>
          <p:nvPr>
            <p:ph type="dt" idx="1"/>
          </p:nvPr>
        </p:nvSpPr>
        <p:spPr bwMode="auto">
          <a:xfrm>
            <a:off x="20124738" y="0"/>
            <a:ext cx="15397162" cy="1774825"/>
          </a:xfrm>
          <a:prstGeom prst="rect">
            <a:avLst/>
          </a:prstGeom>
          <a:noFill/>
          <a:ln w="9525">
            <a:noFill/>
            <a:miter lim="800000"/>
            <a:headEnd/>
            <a:tailEnd/>
          </a:ln>
          <a:effectLst/>
        </p:spPr>
        <p:txBody>
          <a:bodyPr vert="horz" wrap="square" lIns="406056" tIns="203028" rIns="406056" bIns="203028" numCol="1" anchor="t" anchorCtr="0" compatLnSpc="1">
            <a:prstTxWarp prst="textNoShape">
              <a:avLst/>
            </a:prstTxWarp>
          </a:bodyPr>
          <a:lstStyle>
            <a:lvl1pPr algn="r" defTabSz="4062413">
              <a:defRPr sz="5500">
                <a:latin typeface="Arial" pitchFamily="-105" charset="-52"/>
                <a:ea typeface="+mn-ea"/>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2765088" y="2668588"/>
            <a:ext cx="9998075" cy="133286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3554413" y="16884650"/>
            <a:ext cx="28421012" cy="15989300"/>
          </a:xfrm>
          <a:prstGeom prst="rect">
            <a:avLst/>
          </a:prstGeom>
          <a:noFill/>
          <a:ln w="9525">
            <a:noFill/>
            <a:miter lim="800000"/>
            <a:headEnd/>
            <a:tailEnd/>
          </a:ln>
          <a:effectLst/>
        </p:spPr>
        <p:txBody>
          <a:bodyPr vert="horz" wrap="square" lIns="406056" tIns="203028" rIns="406056" bIns="2030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33756600"/>
            <a:ext cx="15397163" cy="1779588"/>
          </a:xfrm>
          <a:prstGeom prst="rect">
            <a:avLst/>
          </a:prstGeom>
          <a:noFill/>
          <a:ln w="9525">
            <a:noFill/>
            <a:miter lim="800000"/>
            <a:headEnd/>
            <a:tailEnd/>
          </a:ln>
          <a:effectLst/>
        </p:spPr>
        <p:txBody>
          <a:bodyPr vert="horz" wrap="square" lIns="406056" tIns="203028" rIns="406056" bIns="203028" numCol="1" anchor="b" anchorCtr="0" compatLnSpc="1">
            <a:prstTxWarp prst="textNoShape">
              <a:avLst/>
            </a:prstTxWarp>
          </a:bodyPr>
          <a:lstStyle>
            <a:lvl1pPr defTabSz="4062413">
              <a:defRPr sz="5500">
                <a:latin typeface="Arial" pitchFamily="-105" charset="-52"/>
                <a:ea typeface="+mn-ea"/>
              </a:defRPr>
            </a:lvl1pPr>
          </a:lstStyle>
          <a:p>
            <a:pPr>
              <a:defRPr/>
            </a:pPr>
            <a:endParaRPr lang="en-US"/>
          </a:p>
        </p:txBody>
      </p:sp>
      <p:sp>
        <p:nvSpPr>
          <p:cNvPr id="150535" name="Rectangle 7"/>
          <p:cNvSpPr>
            <a:spLocks noGrp="1" noChangeArrowheads="1"/>
          </p:cNvSpPr>
          <p:nvPr>
            <p:ph type="sldNum" sz="quarter" idx="5"/>
          </p:nvPr>
        </p:nvSpPr>
        <p:spPr bwMode="auto">
          <a:xfrm>
            <a:off x="20124738" y="33756600"/>
            <a:ext cx="15397162" cy="1779588"/>
          </a:xfrm>
          <a:prstGeom prst="rect">
            <a:avLst/>
          </a:prstGeom>
          <a:noFill/>
          <a:ln w="9525">
            <a:noFill/>
            <a:miter lim="800000"/>
            <a:headEnd/>
            <a:tailEnd/>
          </a:ln>
          <a:effectLst/>
        </p:spPr>
        <p:txBody>
          <a:bodyPr vert="horz" wrap="square" lIns="406056" tIns="203028" rIns="406056" bIns="203028" numCol="1" anchor="b" anchorCtr="0" compatLnSpc="1">
            <a:prstTxWarp prst="textNoShape">
              <a:avLst/>
            </a:prstTxWarp>
          </a:bodyPr>
          <a:lstStyle>
            <a:lvl1pPr algn="r" defTabSz="4062413">
              <a:defRPr sz="5500">
                <a:latin typeface="Arial" charset="0"/>
                <a:ea typeface="ＭＳ Ｐゴシック" pitchFamily="-105" charset="-128"/>
              </a:defRPr>
            </a:lvl1pPr>
          </a:lstStyle>
          <a:p>
            <a:pPr>
              <a:defRPr/>
            </a:pPr>
            <a:fld id="{A5949BC4-CAF0-4A46-A018-C84720BAA3AC}" type="slidenum">
              <a:rPr lang="en-US"/>
              <a:pPr>
                <a:defRPr/>
              </a:pPr>
              <a:t>‹#›</a:t>
            </a:fld>
            <a:endParaRPr lang="en-US"/>
          </a:p>
        </p:txBody>
      </p:sp>
    </p:spTree>
    <p:extLst>
      <p:ext uri="{BB962C8B-B14F-4D97-AF65-F5344CB8AC3E}">
        <p14:creationId xmlns="" xmlns:p14="http://schemas.microsoft.com/office/powerpoint/2010/main" val="2088673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ＭＳ Ｐゴシック" pitchFamily="-105" charset="-128"/>
        <a:cs typeface="ＭＳ Ｐゴシック" pitchFamily="-105" charset="-128"/>
      </a:defRPr>
    </a:lvl1pPr>
    <a:lvl2pPr marL="522288" algn="l" rtl="0" eaLnBrk="0" fontAlgn="base" hangingPunct="0">
      <a:spcBef>
        <a:spcPct val="30000"/>
      </a:spcBef>
      <a:spcAft>
        <a:spcPct val="0"/>
      </a:spcAft>
      <a:defRPr sz="1400" kern="1200">
        <a:solidFill>
          <a:schemeClr val="tx1"/>
        </a:solidFill>
        <a:latin typeface="Arial" charset="0"/>
        <a:ea typeface="ＭＳ Ｐゴシック" charset="-128"/>
        <a:cs typeface="+mn-cs"/>
      </a:defRPr>
    </a:lvl2pPr>
    <a:lvl3pPr marL="1044575" algn="l" rtl="0" eaLnBrk="0" fontAlgn="base" hangingPunct="0">
      <a:spcBef>
        <a:spcPct val="30000"/>
      </a:spcBef>
      <a:spcAft>
        <a:spcPct val="0"/>
      </a:spcAft>
      <a:defRPr sz="1400" kern="1200">
        <a:solidFill>
          <a:schemeClr val="tx1"/>
        </a:solidFill>
        <a:latin typeface="Arial" charset="0"/>
        <a:ea typeface="ＭＳ Ｐゴシック" charset="-128"/>
        <a:cs typeface="+mn-cs"/>
      </a:defRPr>
    </a:lvl3pPr>
    <a:lvl4pPr marL="1566863" algn="l" rtl="0" eaLnBrk="0" fontAlgn="base" hangingPunct="0">
      <a:spcBef>
        <a:spcPct val="30000"/>
      </a:spcBef>
      <a:spcAft>
        <a:spcPct val="0"/>
      </a:spcAft>
      <a:defRPr sz="1400" kern="1200">
        <a:solidFill>
          <a:schemeClr val="tx1"/>
        </a:solidFill>
        <a:latin typeface="Arial" charset="0"/>
        <a:ea typeface="ＭＳ Ｐゴシック" charset="-128"/>
        <a:cs typeface="+mn-cs"/>
      </a:defRPr>
    </a:lvl4pPr>
    <a:lvl5pPr marL="2089150" algn="l" rtl="0" eaLnBrk="0" fontAlgn="base" hangingPunct="0">
      <a:spcBef>
        <a:spcPct val="30000"/>
      </a:spcBef>
      <a:spcAft>
        <a:spcPct val="0"/>
      </a:spcAft>
      <a:defRPr sz="1400" kern="1200">
        <a:solidFill>
          <a:schemeClr val="tx1"/>
        </a:solidFill>
        <a:latin typeface="Arial" charset="0"/>
        <a:ea typeface="ＭＳ Ｐゴシック" charset="-128"/>
        <a:cs typeface="+mn-cs"/>
      </a:defRPr>
    </a:lvl5pPr>
    <a:lvl6pPr marL="2612898" algn="l" defTabSz="522580" rtl="0" eaLnBrk="1" latinLnBrk="0" hangingPunct="1">
      <a:defRPr sz="1400" kern="1200">
        <a:solidFill>
          <a:schemeClr val="tx1"/>
        </a:solidFill>
        <a:latin typeface="+mn-lt"/>
        <a:ea typeface="+mn-ea"/>
        <a:cs typeface="+mn-cs"/>
      </a:defRPr>
    </a:lvl6pPr>
    <a:lvl7pPr marL="3135478" algn="l" defTabSz="522580" rtl="0" eaLnBrk="1" latinLnBrk="0" hangingPunct="1">
      <a:defRPr sz="1400" kern="1200">
        <a:solidFill>
          <a:schemeClr val="tx1"/>
        </a:solidFill>
        <a:latin typeface="+mn-lt"/>
        <a:ea typeface="+mn-ea"/>
        <a:cs typeface="+mn-cs"/>
      </a:defRPr>
    </a:lvl7pPr>
    <a:lvl8pPr marL="3658057" algn="l" defTabSz="522580" rtl="0" eaLnBrk="1" latinLnBrk="0" hangingPunct="1">
      <a:defRPr sz="1400" kern="1200">
        <a:solidFill>
          <a:schemeClr val="tx1"/>
        </a:solidFill>
        <a:latin typeface="+mn-lt"/>
        <a:ea typeface="+mn-ea"/>
        <a:cs typeface="+mn-cs"/>
      </a:defRPr>
    </a:lvl8pPr>
    <a:lvl9pPr marL="4180637" algn="l" defTabSz="5225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4062413" eaLnBrk="0" hangingPunct="0">
              <a:defRPr sz="2700">
                <a:solidFill>
                  <a:schemeClr val="tx1"/>
                </a:solidFill>
                <a:latin typeface="Arial Narrow" pitchFamily="34" charset="0"/>
                <a:ea typeface="ＭＳ Ｐゴシック" pitchFamily="34" charset="-128"/>
              </a:defRPr>
            </a:lvl1pPr>
            <a:lvl2pPr marL="742950" indent="-285750" defTabSz="4062413" eaLnBrk="0" hangingPunct="0">
              <a:defRPr sz="2700">
                <a:solidFill>
                  <a:schemeClr val="tx1"/>
                </a:solidFill>
                <a:latin typeface="Arial Narrow" pitchFamily="34" charset="0"/>
                <a:ea typeface="ＭＳ Ｐゴシック" pitchFamily="34" charset="-128"/>
              </a:defRPr>
            </a:lvl2pPr>
            <a:lvl3pPr marL="1143000" indent="-228600" defTabSz="4062413" eaLnBrk="0" hangingPunct="0">
              <a:defRPr sz="2700">
                <a:solidFill>
                  <a:schemeClr val="tx1"/>
                </a:solidFill>
                <a:latin typeface="Arial Narrow" pitchFamily="34" charset="0"/>
                <a:ea typeface="ＭＳ Ｐゴシック" pitchFamily="34" charset="-128"/>
              </a:defRPr>
            </a:lvl3pPr>
            <a:lvl4pPr marL="1600200" indent="-228600" defTabSz="4062413" eaLnBrk="0" hangingPunct="0">
              <a:defRPr sz="2700">
                <a:solidFill>
                  <a:schemeClr val="tx1"/>
                </a:solidFill>
                <a:latin typeface="Arial Narrow" pitchFamily="34" charset="0"/>
                <a:ea typeface="ＭＳ Ｐゴシック" pitchFamily="34" charset="-128"/>
              </a:defRPr>
            </a:lvl4pPr>
            <a:lvl5pPr marL="2057400" indent="-228600" defTabSz="4062413" eaLnBrk="0" hangingPunct="0">
              <a:defRPr sz="2700">
                <a:solidFill>
                  <a:schemeClr val="tx1"/>
                </a:solidFill>
                <a:latin typeface="Arial Narrow" pitchFamily="34" charset="0"/>
                <a:ea typeface="ＭＳ Ｐゴシック" pitchFamily="34" charset="-128"/>
              </a:defRPr>
            </a:lvl5pPr>
            <a:lvl6pPr marL="2514600" indent="-228600" defTabSz="406241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406241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406241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406241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eaLnBrk="1" hangingPunct="1"/>
            <a:fld id="{6D5BC946-0C7D-408D-82BF-C35E0346806B}" type="slidenum">
              <a:rPr lang="en-US" sz="5500" smtClean="0">
                <a:latin typeface="Arial" charset="0"/>
              </a:rPr>
              <a:pPr eaLnBrk="1" hangingPunct="1"/>
              <a:t>1</a:t>
            </a:fld>
            <a:endParaRPr lang="en-US" sz="5500" smtClean="0">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smtClean="0">
              <a:ea typeface="ＭＳ Ｐゴシック" pitchFamily="34" charset="-128"/>
            </a:endParaRPr>
          </a:p>
        </p:txBody>
      </p:sp>
    </p:spTree>
    <p:extLst>
      <p:ext uri="{BB962C8B-B14F-4D97-AF65-F5344CB8AC3E}">
        <p14:creationId xmlns="" xmlns:p14="http://schemas.microsoft.com/office/powerpoint/2010/main" val="195353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208" y="13635558"/>
            <a:ext cx="27979986" cy="9406501"/>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413" y="24871099"/>
            <a:ext cx="23041574" cy="11218124"/>
          </a:xfrm>
        </p:spPr>
        <p:txBody>
          <a:bodyPr/>
          <a:lstStyle>
            <a:lvl1pPr marL="0" indent="0" algn="ctr">
              <a:buNone/>
              <a:defRPr/>
            </a:lvl1pPr>
            <a:lvl2pPr marL="522580" indent="0" algn="ctr">
              <a:buNone/>
              <a:defRPr/>
            </a:lvl2pPr>
            <a:lvl3pPr marL="1045159" indent="0" algn="ctr">
              <a:buNone/>
              <a:defRPr/>
            </a:lvl3pPr>
            <a:lvl4pPr marL="1567739" indent="0" algn="ctr">
              <a:buNone/>
              <a:defRPr/>
            </a:lvl4pPr>
            <a:lvl5pPr marL="2090318" indent="0" algn="ctr">
              <a:buNone/>
              <a:defRPr/>
            </a:lvl5pPr>
            <a:lvl6pPr marL="2612898" indent="0" algn="ctr">
              <a:buNone/>
              <a:defRPr/>
            </a:lvl6pPr>
            <a:lvl7pPr marL="3135478" indent="0" algn="ctr">
              <a:buNone/>
              <a:defRPr/>
            </a:lvl7pPr>
            <a:lvl8pPr marL="3658057" indent="0" algn="ctr">
              <a:buNone/>
              <a:defRPr/>
            </a:lvl8pPr>
            <a:lvl9pPr marL="4180637"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126557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1213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303032" y="1697429"/>
            <a:ext cx="7860525" cy="412337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05" y="1697429"/>
            <a:ext cx="23443672" cy="412337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19618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208" y="13635558"/>
            <a:ext cx="27979986" cy="9406501"/>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413" y="24871099"/>
            <a:ext cx="23041574" cy="11218124"/>
          </a:xfrm>
        </p:spPr>
        <p:txBody>
          <a:bodyPr/>
          <a:lstStyle>
            <a:lvl1pPr marL="0" indent="0" algn="ctr">
              <a:buNone/>
              <a:defRPr/>
            </a:lvl1pPr>
            <a:lvl2pPr marL="522580" indent="0" algn="ctr">
              <a:buNone/>
              <a:defRPr/>
            </a:lvl2pPr>
            <a:lvl3pPr marL="1045159" indent="0" algn="ctr">
              <a:buNone/>
              <a:defRPr/>
            </a:lvl3pPr>
            <a:lvl4pPr marL="1567739" indent="0" algn="ctr">
              <a:buNone/>
              <a:defRPr/>
            </a:lvl4pPr>
            <a:lvl5pPr marL="2090318" indent="0" algn="ctr">
              <a:buNone/>
              <a:defRPr/>
            </a:lvl5pPr>
            <a:lvl6pPr marL="2612898" indent="0" algn="ctr">
              <a:buNone/>
              <a:defRPr/>
            </a:lvl6pPr>
            <a:lvl7pPr marL="3135478" indent="0" algn="ctr">
              <a:buNone/>
              <a:defRPr/>
            </a:lvl7pPr>
            <a:lvl8pPr marL="3658057" indent="0" algn="ctr">
              <a:buNone/>
              <a:defRPr/>
            </a:lvl8pPr>
            <a:lvl9pPr marL="4180637"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123497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16428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854" y="28204021"/>
            <a:ext cx="27981438" cy="871746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2599854" y="18602035"/>
            <a:ext cx="27981438" cy="9601986"/>
          </a:xfrm>
        </p:spPr>
        <p:txBody>
          <a:bodyPr anchor="b"/>
          <a:lstStyle>
            <a:lvl1pPr marL="0" indent="0">
              <a:buNone/>
              <a:defRPr sz="2300"/>
            </a:lvl1pPr>
            <a:lvl2pPr marL="522580" indent="0">
              <a:buNone/>
              <a:defRPr sz="2100"/>
            </a:lvl2pPr>
            <a:lvl3pPr marL="1045159" indent="0">
              <a:buNone/>
              <a:defRPr sz="1800"/>
            </a:lvl3pPr>
            <a:lvl4pPr marL="1567739" indent="0">
              <a:buNone/>
              <a:defRPr sz="1600"/>
            </a:lvl4pPr>
            <a:lvl5pPr marL="2090318" indent="0">
              <a:buNone/>
              <a:defRPr sz="1600"/>
            </a:lvl5pPr>
            <a:lvl6pPr marL="2612898" indent="0">
              <a:buNone/>
              <a:defRPr sz="1600"/>
            </a:lvl6pPr>
            <a:lvl7pPr marL="3135478" indent="0">
              <a:buNone/>
              <a:defRPr sz="1600"/>
            </a:lvl7pPr>
            <a:lvl8pPr marL="3658057" indent="0">
              <a:buNone/>
              <a:defRPr sz="1600"/>
            </a:lvl8pPr>
            <a:lvl9pPr marL="4180637"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84360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2585" y="6406486"/>
            <a:ext cx="3669697" cy="36530515"/>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1637" y="6406486"/>
            <a:ext cx="3671149" cy="36530515"/>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53779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38" y="1757428"/>
            <a:ext cx="29626125" cy="731616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139" y="9824569"/>
            <a:ext cx="14543787" cy="4095505"/>
          </a:xfrm>
        </p:spPr>
        <p:txBody>
          <a:bodyPr anchor="b"/>
          <a:lstStyle>
            <a:lvl1pPr marL="0" indent="0">
              <a:buNone/>
              <a:defRPr sz="2700" b="1"/>
            </a:lvl1pPr>
            <a:lvl2pPr marL="522580" indent="0">
              <a:buNone/>
              <a:defRPr sz="2300" b="1"/>
            </a:lvl2pPr>
            <a:lvl3pPr marL="1045159" indent="0">
              <a:buNone/>
              <a:defRPr sz="2100" b="1"/>
            </a:lvl3pPr>
            <a:lvl4pPr marL="1567739" indent="0">
              <a:buNone/>
              <a:defRPr sz="1800" b="1"/>
            </a:lvl4pPr>
            <a:lvl5pPr marL="2090318" indent="0">
              <a:buNone/>
              <a:defRPr sz="1800" b="1"/>
            </a:lvl5pPr>
            <a:lvl6pPr marL="2612898" indent="0">
              <a:buNone/>
              <a:defRPr sz="1800" b="1"/>
            </a:lvl6pPr>
            <a:lvl7pPr marL="3135478" indent="0">
              <a:buNone/>
              <a:defRPr sz="1800" b="1"/>
            </a:lvl7pPr>
            <a:lvl8pPr marL="3658057" indent="0">
              <a:buNone/>
              <a:defRPr sz="1800" b="1"/>
            </a:lvl8pPr>
            <a:lvl9pPr marL="418063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646139" y="13920074"/>
            <a:ext cx="14543787" cy="25287231"/>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669" y="9824569"/>
            <a:ext cx="14549594" cy="4095505"/>
          </a:xfrm>
        </p:spPr>
        <p:txBody>
          <a:bodyPr anchor="b"/>
          <a:lstStyle>
            <a:lvl1pPr marL="0" indent="0">
              <a:buNone/>
              <a:defRPr sz="2700" b="1"/>
            </a:lvl1pPr>
            <a:lvl2pPr marL="522580" indent="0">
              <a:buNone/>
              <a:defRPr sz="2300" b="1"/>
            </a:lvl2pPr>
            <a:lvl3pPr marL="1045159" indent="0">
              <a:buNone/>
              <a:defRPr sz="2100" b="1"/>
            </a:lvl3pPr>
            <a:lvl4pPr marL="1567739" indent="0">
              <a:buNone/>
              <a:defRPr sz="1800" b="1"/>
            </a:lvl4pPr>
            <a:lvl5pPr marL="2090318" indent="0">
              <a:buNone/>
              <a:defRPr sz="1800" b="1"/>
            </a:lvl5pPr>
            <a:lvl6pPr marL="2612898" indent="0">
              <a:buNone/>
              <a:defRPr sz="1800" b="1"/>
            </a:lvl6pPr>
            <a:lvl7pPr marL="3135478" indent="0">
              <a:buNone/>
              <a:defRPr sz="1800" b="1"/>
            </a:lvl7pPr>
            <a:lvl8pPr marL="3658057" indent="0">
              <a:buNone/>
              <a:defRPr sz="1800" b="1"/>
            </a:lvl8pPr>
            <a:lvl9pPr marL="418063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16722669" y="13920074"/>
            <a:ext cx="14549594" cy="25287231"/>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012484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571831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43042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38" y="1747753"/>
            <a:ext cx="10829090" cy="7436168"/>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12870068" y="1747753"/>
            <a:ext cx="18402195" cy="37459553"/>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138" y="9183920"/>
            <a:ext cx="10829090" cy="30023384"/>
          </a:xfrm>
        </p:spPr>
        <p:txBody>
          <a:bodyPr/>
          <a:lstStyle>
            <a:lvl1pPr marL="0" indent="0">
              <a:buNone/>
              <a:defRPr sz="1600"/>
            </a:lvl1pPr>
            <a:lvl2pPr marL="522580" indent="0">
              <a:buNone/>
              <a:defRPr sz="1400"/>
            </a:lvl2pPr>
            <a:lvl3pPr marL="1045159" indent="0">
              <a:buNone/>
              <a:defRPr sz="1100"/>
            </a:lvl3pPr>
            <a:lvl4pPr marL="1567739" indent="0">
              <a:buNone/>
              <a:defRPr sz="1000"/>
            </a:lvl4pPr>
            <a:lvl5pPr marL="2090318" indent="0">
              <a:buNone/>
              <a:defRPr sz="1000"/>
            </a:lvl5pPr>
            <a:lvl6pPr marL="2612898" indent="0">
              <a:buNone/>
              <a:defRPr sz="1000"/>
            </a:lvl6pPr>
            <a:lvl7pPr marL="3135478" indent="0">
              <a:buNone/>
              <a:defRPr sz="1000"/>
            </a:lvl7pPr>
            <a:lvl8pPr marL="3658057" indent="0">
              <a:buNone/>
              <a:defRPr sz="1000"/>
            </a:lvl8pPr>
            <a:lvl9pPr marL="4180637"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09722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88917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455" y="30724034"/>
            <a:ext cx="19750749" cy="3627116"/>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6452455" y="3921311"/>
            <a:ext cx="19750749" cy="26334333"/>
          </a:xfrm>
        </p:spPr>
        <p:txBody>
          <a:bodyPr/>
          <a:lstStyle>
            <a:lvl1pPr marL="0" indent="0">
              <a:buNone/>
              <a:defRPr sz="3700"/>
            </a:lvl1pPr>
            <a:lvl2pPr marL="522580" indent="0">
              <a:buNone/>
              <a:defRPr sz="3200"/>
            </a:lvl2pPr>
            <a:lvl3pPr marL="1045159" indent="0">
              <a:buNone/>
              <a:defRPr sz="2700"/>
            </a:lvl3pPr>
            <a:lvl4pPr marL="1567739" indent="0">
              <a:buNone/>
              <a:defRPr sz="2300"/>
            </a:lvl4pPr>
            <a:lvl5pPr marL="2090318" indent="0">
              <a:buNone/>
              <a:defRPr sz="2300"/>
            </a:lvl5pPr>
            <a:lvl6pPr marL="2612898" indent="0">
              <a:buNone/>
              <a:defRPr sz="2300"/>
            </a:lvl6pPr>
            <a:lvl7pPr marL="3135478" indent="0">
              <a:buNone/>
              <a:defRPr sz="2300"/>
            </a:lvl7pPr>
            <a:lvl8pPr marL="3658057" indent="0">
              <a:buNone/>
              <a:defRPr sz="2300"/>
            </a:lvl8pPr>
            <a:lvl9pPr marL="4180637" indent="0">
              <a:buNone/>
              <a:defRPr sz="2300"/>
            </a:lvl9pPr>
          </a:lstStyle>
          <a:p>
            <a:pPr lvl="0"/>
            <a:endParaRPr lang="en-US" noProof="0" smtClean="0"/>
          </a:p>
        </p:txBody>
      </p:sp>
      <p:sp>
        <p:nvSpPr>
          <p:cNvPr id="4" name="Text Placeholder 3"/>
          <p:cNvSpPr>
            <a:spLocks noGrp="1"/>
          </p:cNvSpPr>
          <p:nvPr>
            <p:ph type="body" sz="half" idx="2"/>
          </p:nvPr>
        </p:nvSpPr>
        <p:spPr>
          <a:xfrm>
            <a:off x="6452455" y="34351149"/>
            <a:ext cx="19750749" cy="5150350"/>
          </a:xfrm>
        </p:spPr>
        <p:txBody>
          <a:bodyPr/>
          <a:lstStyle>
            <a:lvl1pPr marL="0" indent="0">
              <a:buNone/>
              <a:defRPr sz="1600"/>
            </a:lvl1pPr>
            <a:lvl2pPr marL="522580" indent="0">
              <a:buNone/>
              <a:defRPr sz="1400"/>
            </a:lvl2pPr>
            <a:lvl3pPr marL="1045159" indent="0">
              <a:buNone/>
              <a:defRPr sz="1100"/>
            </a:lvl3pPr>
            <a:lvl4pPr marL="1567739" indent="0">
              <a:buNone/>
              <a:defRPr sz="1000"/>
            </a:lvl4pPr>
            <a:lvl5pPr marL="2090318" indent="0">
              <a:buNone/>
              <a:defRPr sz="1000"/>
            </a:lvl5pPr>
            <a:lvl6pPr marL="2612898" indent="0">
              <a:buNone/>
              <a:defRPr sz="1000"/>
            </a:lvl6pPr>
            <a:lvl7pPr marL="3135478" indent="0">
              <a:buNone/>
              <a:defRPr sz="1000"/>
            </a:lvl7pPr>
            <a:lvl8pPr marL="3658057" indent="0">
              <a:buNone/>
              <a:defRPr sz="1000"/>
            </a:lvl8pPr>
            <a:lvl9pPr marL="4180637"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532554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18321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98677" y="1697429"/>
            <a:ext cx="7864881" cy="412395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2585" y="1697429"/>
            <a:ext cx="23456737" cy="412395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73339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208" y="13635558"/>
            <a:ext cx="27979986" cy="9406501"/>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413" y="24871099"/>
            <a:ext cx="23041574" cy="11218124"/>
          </a:xfrm>
        </p:spPr>
        <p:txBody>
          <a:bodyPr/>
          <a:lstStyle>
            <a:lvl1pPr marL="0" indent="0" algn="ctr">
              <a:buNone/>
              <a:defRPr/>
            </a:lvl1pPr>
            <a:lvl2pPr marL="522580" indent="0" algn="ctr">
              <a:buNone/>
              <a:defRPr/>
            </a:lvl2pPr>
            <a:lvl3pPr marL="1045159" indent="0" algn="ctr">
              <a:buNone/>
              <a:defRPr/>
            </a:lvl3pPr>
            <a:lvl4pPr marL="1567739" indent="0" algn="ctr">
              <a:buNone/>
              <a:defRPr/>
            </a:lvl4pPr>
            <a:lvl5pPr marL="2090318" indent="0" algn="ctr">
              <a:buNone/>
              <a:defRPr/>
            </a:lvl5pPr>
            <a:lvl6pPr marL="2612898" indent="0" algn="ctr">
              <a:buNone/>
              <a:defRPr/>
            </a:lvl6pPr>
            <a:lvl7pPr marL="3135478" indent="0" algn="ctr">
              <a:buNone/>
              <a:defRPr/>
            </a:lvl7pPr>
            <a:lvl8pPr marL="3658057" indent="0" algn="ctr">
              <a:buNone/>
              <a:defRPr/>
            </a:lvl8pPr>
            <a:lvl9pPr marL="4180637"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1068859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72877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854" y="28204021"/>
            <a:ext cx="27981438" cy="871746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2599854" y="18602035"/>
            <a:ext cx="27981438" cy="9601986"/>
          </a:xfrm>
        </p:spPr>
        <p:txBody>
          <a:bodyPr anchor="b"/>
          <a:lstStyle>
            <a:lvl1pPr marL="0" indent="0">
              <a:buNone/>
              <a:defRPr sz="2300"/>
            </a:lvl1pPr>
            <a:lvl2pPr marL="522580" indent="0">
              <a:buNone/>
              <a:defRPr sz="2100"/>
            </a:lvl2pPr>
            <a:lvl3pPr marL="1045159" indent="0">
              <a:buNone/>
              <a:defRPr sz="1800"/>
            </a:lvl3pPr>
            <a:lvl4pPr marL="1567739" indent="0">
              <a:buNone/>
              <a:defRPr sz="1600"/>
            </a:lvl4pPr>
            <a:lvl5pPr marL="2090318" indent="0">
              <a:buNone/>
              <a:defRPr sz="1600"/>
            </a:lvl5pPr>
            <a:lvl6pPr marL="2612898" indent="0">
              <a:buNone/>
              <a:defRPr sz="1600"/>
            </a:lvl6pPr>
            <a:lvl7pPr marL="3135478" indent="0">
              <a:buNone/>
              <a:defRPr sz="1600"/>
            </a:lvl7pPr>
            <a:lvl8pPr marL="3658057" indent="0">
              <a:buNone/>
              <a:defRPr sz="1600"/>
            </a:lvl8pPr>
            <a:lvl9pPr marL="4180637"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473307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9681" y="6406486"/>
            <a:ext cx="15751535" cy="36530515"/>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410571" y="6406486"/>
            <a:ext cx="15752986" cy="36530515"/>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486638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38" y="1757428"/>
            <a:ext cx="29626125" cy="731616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139" y="9824569"/>
            <a:ext cx="14543787" cy="4095505"/>
          </a:xfrm>
        </p:spPr>
        <p:txBody>
          <a:bodyPr anchor="b"/>
          <a:lstStyle>
            <a:lvl1pPr marL="0" indent="0">
              <a:buNone/>
              <a:defRPr sz="2700" b="1"/>
            </a:lvl1pPr>
            <a:lvl2pPr marL="522580" indent="0">
              <a:buNone/>
              <a:defRPr sz="2300" b="1"/>
            </a:lvl2pPr>
            <a:lvl3pPr marL="1045159" indent="0">
              <a:buNone/>
              <a:defRPr sz="2100" b="1"/>
            </a:lvl3pPr>
            <a:lvl4pPr marL="1567739" indent="0">
              <a:buNone/>
              <a:defRPr sz="1800" b="1"/>
            </a:lvl4pPr>
            <a:lvl5pPr marL="2090318" indent="0">
              <a:buNone/>
              <a:defRPr sz="1800" b="1"/>
            </a:lvl5pPr>
            <a:lvl6pPr marL="2612898" indent="0">
              <a:buNone/>
              <a:defRPr sz="1800" b="1"/>
            </a:lvl6pPr>
            <a:lvl7pPr marL="3135478" indent="0">
              <a:buNone/>
              <a:defRPr sz="1800" b="1"/>
            </a:lvl7pPr>
            <a:lvl8pPr marL="3658057" indent="0">
              <a:buNone/>
              <a:defRPr sz="1800" b="1"/>
            </a:lvl8pPr>
            <a:lvl9pPr marL="418063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646139" y="13920074"/>
            <a:ext cx="14543787" cy="25287231"/>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669" y="9824569"/>
            <a:ext cx="14549594" cy="4095505"/>
          </a:xfrm>
        </p:spPr>
        <p:txBody>
          <a:bodyPr anchor="b"/>
          <a:lstStyle>
            <a:lvl1pPr marL="0" indent="0">
              <a:buNone/>
              <a:defRPr sz="2700" b="1"/>
            </a:lvl1pPr>
            <a:lvl2pPr marL="522580" indent="0">
              <a:buNone/>
              <a:defRPr sz="2300" b="1"/>
            </a:lvl2pPr>
            <a:lvl3pPr marL="1045159" indent="0">
              <a:buNone/>
              <a:defRPr sz="2100" b="1"/>
            </a:lvl3pPr>
            <a:lvl4pPr marL="1567739" indent="0">
              <a:buNone/>
              <a:defRPr sz="1800" b="1"/>
            </a:lvl4pPr>
            <a:lvl5pPr marL="2090318" indent="0">
              <a:buNone/>
              <a:defRPr sz="1800" b="1"/>
            </a:lvl5pPr>
            <a:lvl6pPr marL="2612898" indent="0">
              <a:buNone/>
              <a:defRPr sz="1800" b="1"/>
            </a:lvl6pPr>
            <a:lvl7pPr marL="3135478" indent="0">
              <a:buNone/>
              <a:defRPr sz="1800" b="1"/>
            </a:lvl7pPr>
            <a:lvl8pPr marL="3658057" indent="0">
              <a:buNone/>
              <a:defRPr sz="1800" b="1"/>
            </a:lvl8pPr>
            <a:lvl9pPr marL="418063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16722669" y="13920074"/>
            <a:ext cx="14549594" cy="25287231"/>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91522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1400065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1085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9854" y="28204021"/>
            <a:ext cx="27981438" cy="8717465"/>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2599854" y="18602035"/>
            <a:ext cx="27981438" cy="9601986"/>
          </a:xfrm>
        </p:spPr>
        <p:txBody>
          <a:bodyPr anchor="b"/>
          <a:lstStyle>
            <a:lvl1pPr marL="0" indent="0">
              <a:buNone/>
              <a:defRPr sz="2300"/>
            </a:lvl1pPr>
            <a:lvl2pPr marL="522580" indent="0">
              <a:buNone/>
              <a:defRPr sz="2100"/>
            </a:lvl2pPr>
            <a:lvl3pPr marL="1045159" indent="0">
              <a:buNone/>
              <a:defRPr sz="1800"/>
            </a:lvl3pPr>
            <a:lvl4pPr marL="1567739" indent="0">
              <a:buNone/>
              <a:defRPr sz="1600"/>
            </a:lvl4pPr>
            <a:lvl5pPr marL="2090318" indent="0">
              <a:buNone/>
              <a:defRPr sz="1600"/>
            </a:lvl5pPr>
            <a:lvl6pPr marL="2612898" indent="0">
              <a:buNone/>
              <a:defRPr sz="1600"/>
            </a:lvl6pPr>
            <a:lvl7pPr marL="3135478" indent="0">
              <a:buNone/>
              <a:defRPr sz="1600"/>
            </a:lvl7pPr>
            <a:lvl8pPr marL="3658057" indent="0">
              <a:buNone/>
              <a:defRPr sz="1600"/>
            </a:lvl8pPr>
            <a:lvl9pPr marL="4180637"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330215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38" y="1747753"/>
            <a:ext cx="10829090" cy="7436168"/>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12870068" y="1747753"/>
            <a:ext cx="18402195" cy="37459553"/>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138" y="9183920"/>
            <a:ext cx="10829090" cy="30023384"/>
          </a:xfrm>
        </p:spPr>
        <p:txBody>
          <a:bodyPr/>
          <a:lstStyle>
            <a:lvl1pPr marL="0" indent="0">
              <a:buNone/>
              <a:defRPr sz="1600"/>
            </a:lvl1pPr>
            <a:lvl2pPr marL="522580" indent="0">
              <a:buNone/>
              <a:defRPr sz="1400"/>
            </a:lvl2pPr>
            <a:lvl3pPr marL="1045159" indent="0">
              <a:buNone/>
              <a:defRPr sz="1100"/>
            </a:lvl3pPr>
            <a:lvl4pPr marL="1567739" indent="0">
              <a:buNone/>
              <a:defRPr sz="1000"/>
            </a:lvl4pPr>
            <a:lvl5pPr marL="2090318" indent="0">
              <a:buNone/>
              <a:defRPr sz="1000"/>
            </a:lvl5pPr>
            <a:lvl6pPr marL="2612898" indent="0">
              <a:buNone/>
              <a:defRPr sz="1000"/>
            </a:lvl6pPr>
            <a:lvl7pPr marL="3135478" indent="0">
              <a:buNone/>
              <a:defRPr sz="1000"/>
            </a:lvl7pPr>
            <a:lvl8pPr marL="3658057" indent="0">
              <a:buNone/>
              <a:defRPr sz="1000"/>
            </a:lvl8pPr>
            <a:lvl9pPr marL="4180637"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36199234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455" y="30724034"/>
            <a:ext cx="19750749" cy="3627116"/>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6452455" y="3921311"/>
            <a:ext cx="19750749" cy="26334333"/>
          </a:xfrm>
        </p:spPr>
        <p:txBody>
          <a:bodyPr/>
          <a:lstStyle>
            <a:lvl1pPr marL="0" indent="0">
              <a:buNone/>
              <a:defRPr sz="3700"/>
            </a:lvl1pPr>
            <a:lvl2pPr marL="522580" indent="0">
              <a:buNone/>
              <a:defRPr sz="3200"/>
            </a:lvl2pPr>
            <a:lvl3pPr marL="1045159" indent="0">
              <a:buNone/>
              <a:defRPr sz="2700"/>
            </a:lvl3pPr>
            <a:lvl4pPr marL="1567739" indent="0">
              <a:buNone/>
              <a:defRPr sz="2300"/>
            </a:lvl4pPr>
            <a:lvl5pPr marL="2090318" indent="0">
              <a:buNone/>
              <a:defRPr sz="2300"/>
            </a:lvl5pPr>
            <a:lvl6pPr marL="2612898" indent="0">
              <a:buNone/>
              <a:defRPr sz="2300"/>
            </a:lvl6pPr>
            <a:lvl7pPr marL="3135478" indent="0">
              <a:buNone/>
              <a:defRPr sz="2300"/>
            </a:lvl7pPr>
            <a:lvl8pPr marL="3658057" indent="0">
              <a:buNone/>
              <a:defRPr sz="2300"/>
            </a:lvl8pPr>
            <a:lvl9pPr marL="4180637" indent="0">
              <a:buNone/>
              <a:defRPr sz="2300"/>
            </a:lvl9pPr>
          </a:lstStyle>
          <a:p>
            <a:pPr lvl="0"/>
            <a:endParaRPr lang="en-US" noProof="0" smtClean="0"/>
          </a:p>
        </p:txBody>
      </p:sp>
      <p:sp>
        <p:nvSpPr>
          <p:cNvPr id="4" name="Text Placeholder 3"/>
          <p:cNvSpPr>
            <a:spLocks noGrp="1"/>
          </p:cNvSpPr>
          <p:nvPr>
            <p:ph type="body" sz="half" idx="2"/>
          </p:nvPr>
        </p:nvSpPr>
        <p:spPr>
          <a:xfrm>
            <a:off x="6452455" y="34351149"/>
            <a:ext cx="19750749" cy="5150350"/>
          </a:xfrm>
        </p:spPr>
        <p:txBody>
          <a:bodyPr/>
          <a:lstStyle>
            <a:lvl1pPr marL="0" indent="0">
              <a:buNone/>
              <a:defRPr sz="1600"/>
            </a:lvl1pPr>
            <a:lvl2pPr marL="522580" indent="0">
              <a:buNone/>
              <a:defRPr sz="1400"/>
            </a:lvl2pPr>
            <a:lvl3pPr marL="1045159" indent="0">
              <a:buNone/>
              <a:defRPr sz="1100"/>
            </a:lvl3pPr>
            <a:lvl4pPr marL="1567739" indent="0">
              <a:buNone/>
              <a:defRPr sz="1000"/>
            </a:lvl4pPr>
            <a:lvl5pPr marL="2090318" indent="0">
              <a:buNone/>
              <a:defRPr sz="1000"/>
            </a:lvl5pPr>
            <a:lvl6pPr marL="2612898" indent="0">
              <a:buNone/>
              <a:defRPr sz="1000"/>
            </a:lvl6pPr>
            <a:lvl7pPr marL="3135478" indent="0">
              <a:buNone/>
              <a:defRPr sz="1000"/>
            </a:lvl7pPr>
            <a:lvl8pPr marL="3658057" indent="0">
              <a:buNone/>
              <a:defRPr sz="1000"/>
            </a:lvl8pPr>
            <a:lvl9pPr marL="4180637"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903164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6317249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676" y="1697429"/>
            <a:ext cx="7909881" cy="412395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9681" y="1697429"/>
            <a:ext cx="23594641" cy="412395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58478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0004" y="6394873"/>
            <a:ext cx="4987768" cy="3653632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47128" y="6394873"/>
            <a:ext cx="4989220" cy="36536322"/>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43934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38" y="1757428"/>
            <a:ext cx="29626125" cy="731616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139" y="9824569"/>
            <a:ext cx="14543787" cy="4095505"/>
          </a:xfrm>
        </p:spPr>
        <p:txBody>
          <a:bodyPr anchor="b"/>
          <a:lstStyle>
            <a:lvl1pPr marL="0" indent="0">
              <a:buNone/>
              <a:defRPr sz="2700" b="1"/>
            </a:lvl1pPr>
            <a:lvl2pPr marL="522580" indent="0">
              <a:buNone/>
              <a:defRPr sz="2300" b="1"/>
            </a:lvl2pPr>
            <a:lvl3pPr marL="1045159" indent="0">
              <a:buNone/>
              <a:defRPr sz="2100" b="1"/>
            </a:lvl3pPr>
            <a:lvl4pPr marL="1567739" indent="0">
              <a:buNone/>
              <a:defRPr sz="1800" b="1"/>
            </a:lvl4pPr>
            <a:lvl5pPr marL="2090318" indent="0">
              <a:buNone/>
              <a:defRPr sz="1800" b="1"/>
            </a:lvl5pPr>
            <a:lvl6pPr marL="2612898" indent="0">
              <a:buNone/>
              <a:defRPr sz="1800" b="1"/>
            </a:lvl6pPr>
            <a:lvl7pPr marL="3135478" indent="0">
              <a:buNone/>
              <a:defRPr sz="1800" b="1"/>
            </a:lvl7pPr>
            <a:lvl8pPr marL="3658057" indent="0">
              <a:buNone/>
              <a:defRPr sz="1800" b="1"/>
            </a:lvl8pPr>
            <a:lvl9pPr marL="418063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1646139" y="13920074"/>
            <a:ext cx="14543787" cy="25287231"/>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669" y="9824569"/>
            <a:ext cx="14549594" cy="4095505"/>
          </a:xfrm>
        </p:spPr>
        <p:txBody>
          <a:bodyPr anchor="b"/>
          <a:lstStyle>
            <a:lvl1pPr marL="0" indent="0">
              <a:buNone/>
              <a:defRPr sz="2700" b="1"/>
            </a:lvl1pPr>
            <a:lvl2pPr marL="522580" indent="0">
              <a:buNone/>
              <a:defRPr sz="2300" b="1"/>
            </a:lvl2pPr>
            <a:lvl3pPr marL="1045159" indent="0">
              <a:buNone/>
              <a:defRPr sz="2100" b="1"/>
            </a:lvl3pPr>
            <a:lvl4pPr marL="1567739" indent="0">
              <a:buNone/>
              <a:defRPr sz="1800" b="1"/>
            </a:lvl4pPr>
            <a:lvl5pPr marL="2090318" indent="0">
              <a:buNone/>
              <a:defRPr sz="1800" b="1"/>
            </a:lvl5pPr>
            <a:lvl6pPr marL="2612898" indent="0">
              <a:buNone/>
              <a:defRPr sz="1800" b="1"/>
            </a:lvl6pPr>
            <a:lvl7pPr marL="3135478" indent="0">
              <a:buNone/>
              <a:defRPr sz="1800" b="1"/>
            </a:lvl7pPr>
            <a:lvl8pPr marL="3658057" indent="0">
              <a:buNone/>
              <a:defRPr sz="1800" b="1"/>
            </a:lvl8pPr>
            <a:lvl9pPr marL="418063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16722669" y="13920074"/>
            <a:ext cx="14549594" cy="25287231"/>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34486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6513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2101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38" y="1747753"/>
            <a:ext cx="10829090" cy="7436168"/>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12870068" y="1747753"/>
            <a:ext cx="18402195" cy="37459553"/>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138" y="9183920"/>
            <a:ext cx="10829090" cy="30023384"/>
          </a:xfrm>
        </p:spPr>
        <p:txBody>
          <a:bodyPr/>
          <a:lstStyle>
            <a:lvl1pPr marL="0" indent="0">
              <a:buNone/>
              <a:defRPr sz="1600"/>
            </a:lvl1pPr>
            <a:lvl2pPr marL="522580" indent="0">
              <a:buNone/>
              <a:defRPr sz="1400"/>
            </a:lvl2pPr>
            <a:lvl3pPr marL="1045159" indent="0">
              <a:buNone/>
              <a:defRPr sz="1100"/>
            </a:lvl3pPr>
            <a:lvl4pPr marL="1567739" indent="0">
              <a:buNone/>
              <a:defRPr sz="1000"/>
            </a:lvl4pPr>
            <a:lvl5pPr marL="2090318" indent="0">
              <a:buNone/>
              <a:defRPr sz="1000"/>
            </a:lvl5pPr>
            <a:lvl6pPr marL="2612898" indent="0">
              <a:buNone/>
              <a:defRPr sz="1000"/>
            </a:lvl6pPr>
            <a:lvl7pPr marL="3135478" indent="0">
              <a:buNone/>
              <a:defRPr sz="1000"/>
            </a:lvl7pPr>
            <a:lvl8pPr marL="3658057" indent="0">
              <a:buNone/>
              <a:defRPr sz="1000"/>
            </a:lvl8pPr>
            <a:lvl9pPr marL="4180637"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83760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455" y="30724034"/>
            <a:ext cx="19750749" cy="3627116"/>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6452455" y="3921311"/>
            <a:ext cx="19750749" cy="26334333"/>
          </a:xfrm>
        </p:spPr>
        <p:txBody>
          <a:bodyPr/>
          <a:lstStyle>
            <a:lvl1pPr marL="0" indent="0">
              <a:buNone/>
              <a:defRPr sz="3700"/>
            </a:lvl1pPr>
            <a:lvl2pPr marL="522580" indent="0">
              <a:buNone/>
              <a:defRPr sz="3200"/>
            </a:lvl2pPr>
            <a:lvl3pPr marL="1045159" indent="0">
              <a:buNone/>
              <a:defRPr sz="2700"/>
            </a:lvl3pPr>
            <a:lvl4pPr marL="1567739" indent="0">
              <a:buNone/>
              <a:defRPr sz="2300"/>
            </a:lvl4pPr>
            <a:lvl5pPr marL="2090318" indent="0">
              <a:buNone/>
              <a:defRPr sz="2300"/>
            </a:lvl5pPr>
            <a:lvl6pPr marL="2612898" indent="0">
              <a:buNone/>
              <a:defRPr sz="2300"/>
            </a:lvl6pPr>
            <a:lvl7pPr marL="3135478" indent="0">
              <a:buNone/>
              <a:defRPr sz="2300"/>
            </a:lvl7pPr>
            <a:lvl8pPr marL="3658057" indent="0">
              <a:buNone/>
              <a:defRPr sz="2300"/>
            </a:lvl8pPr>
            <a:lvl9pPr marL="4180637" indent="0">
              <a:buNone/>
              <a:defRPr sz="2300"/>
            </a:lvl9pPr>
          </a:lstStyle>
          <a:p>
            <a:pPr lvl="0"/>
            <a:endParaRPr lang="en-US" noProof="0" smtClean="0"/>
          </a:p>
        </p:txBody>
      </p:sp>
      <p:sp>
        <p:nvSpPr>
          <p:cNvPr id="4" name="Text Placeholder 3"/>
          <p:cNvSpPr>
            <a:spLocks noGrp="1"/>
          </p:cNvSpPr>
          <p:nvPr>
            <p:ph type="body" sz="half" idx="2"/>
          </p:nvPr>
        </p:nvSpPr>
        <p:spPr>
          <a:xfrm>
            <a:off x="6452455" y="34351149"/>
            <a:ext cx="19750749" cy="5150350"/>
          </a:xfrm>
        </p:spPr>
        <p:txBody>
          <a:bodyPr/>
          <a:lstStyle>
            <a:lvl1pPr marL="0" indent="0">
              <a:buNone/>
              <a:defRPr sz="1600"/>
            </a:lvl1pPr>
            <a:lvl2pPr marL="522580" indent="0">
              <a:buNone/>
              <a:defRPr sz="1400"/>
            </a:lvl2pPr>
            <a:lvl3pPr marL="1045159" indent="0">
              <a:buNone/>
              <a:defRPr sz="1100"/>
            </a:lvl3pPr>
            <a:lvl4pPr marL="1567739" indent="0">
              <a:buNone/>
              <a:defRPr sz="1000"/>
            </a:lvl4pPr>
            <a:lvl5pPr marL="2090318" indent="0">
              <a:buNone/>
              <a:defRPr sz="1000"/>
            </a:lvl5pPr>
            <a:lvl6pPr marL="2612898" indent="0">
              <a:buNone/>
              <a:defRPr sz="1000"/>
            </a:lvl6pPr>
            <a:lvl7pPr marL="3135478" indent="0">
              <a:buNone/>
              <a:defRPr sz="1000"/>
            </a:lvl7pPr>
            <a:lvl8pPr marL="3658057" indent="0">
              <a:buNone/>
              <a:defRPr sz="1000"/>
            </a:lvl8pPr>
            <a:lvl9pPr marL="4180637"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97906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32918400" cy="5424488"/>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1027" name="Rectangle 33"/>
          <p:cNvSpPr>
            <a:spLocks noChangeArrowheads="1"/>
          </p:cNvSpPr>
          <p:nvPr userDrawn="1"/>
        </p:nvSpPr>
        <p:spPr bwMode="auto">
          <a:xfrm>
            <a:off x="700088" y="6400800"/>
            <a:ext cx="10136187"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1028" name="Rectangle 9"/>
          <p:cNvSpPr>
            <a:spLocks noChangeArrowheads="1"/>
          </p:cNvSpPr>
          <p:nvPr userDrawn="1"/>
        </p:nvSpPr>
        <p:spPr bwMode="auto">
          <a:xfrm>
            <a:off x="0" y="5419725"/>
            <a:ext cx="32918400" cy="174625"/>
          </a:xfrm>
          <a:prstGeom prst="rect">
            <a:avLst/>
          </a:prstGeom>
          <a:solidFill>
            <a:srgbClr val="660000"/>
          </a:solidFill>
          <a:ln w="9525">
            <a:noFill/>
            <a:miter lim="800000"/>
            <a:headEnd/>
            <a:tailEnd/>
          </a:ln>
        </p:spPr>
        <p:txBody>
          <a:bodyPr wrap="none" lIns="104516" tIns="52258" rIns="104516" bIns="52258" anchor="ctr"/>
          <a:lstStyle/>
          <a:p>
            <a:pPr>
              <a:defRPr/>
            </a:pPr>
            <a:endParaRPr lang="en-US">
              <a:latin typeface="Arial Narrow" pitchFamily="-105" charset="0"/>
            </a:endParaRPr>
          </a:p>
        </p:txBody>
      </p:sp>
      <p:sp>
        <p:nvSpPr>
          <p:cNvPr id="86030" name="Text Box 14"/>
          <p:cNvSpPr txBox="1">
            <a:spLocks noChangeArrowheads="1"/>
          </p:cNvSpPr>
          <p:nvPr userDrawn="1"/>
        </p:nvSpPr>
        <p:spPr bwMode="auto">
          <a:xfrm>
            <a:off x="700088" y="43260963"/>
            <a:ext cx="2163762" cy="303212"/>
          </a:xfrm>
          <a:prstGeom prst="rect">
            <a:avLst/>
          </a:prstGeom>
          <a:noFill/>
          <a:ln w="9525">
            <a:noFill/>
            <a:miter lim="800000"/>
            <a:headEnd/>
            <a:tailEnd/>
          </a:ln>
          <a:effectLst/>
        </p:spPr>
        <p:txBody>
          <a:bodyPr lIns="85562" tIns="42772" rIns="85562" bIns="42772">
            <a:spAutoFit/>
          </a:bodyPr>
          <a:lstStyle>
            <a:lvl1pPr defTabSz="855663" eaLnBrk="0" hangingPunct="0">
              <a:defRPr sz="2700">
                <a:solidFill>
                  <a:schemeClr val="tx1"/>
                </a:solidFill>
                <a:latin typeface="Arial Narrow" pitchFamily="-105" charset="0"/>
                <a:ea typeface="ＭＳ Ｐゴシック" pitchFamily="-105" charset="-128"/>
              </a:defRPr>
            </a:lvl1pPr>
            <a:lvl2pPr marL="37931725" indent="-37474525" defTabSz="855663" eaLnBrk="0" hangingPunct="0">
              <a:defRPr sz="2700">
                <a:solidFill>
                  <a:schemeClr val="tx1"/>
                </a:solidFill>
                <a:latin typeface="Arial Narrow" pitchFamily="-105" charset="0"/>
                <a:ea typeface="ＭＳ Ｐゴシック" pitchFamily="-105" charset="-128"/>
              </a:defRPr>
            </a:lvl2pPr>
            <a:lvl3pPr eaLnBrk="0" hangingPunct="0">
              <a:defRPr sz="2700">
                <a:solidFill>
                  <a:schemeClr val="tx1"/>
                </a:solidFill>
                <a:latin typeface="Arial Narrow" pitchFamily="-105" charset="0"/>
                <a:ea typeface="ＭＳ Ｐゴシック" pitchFamily="-105" charset="-128"/>
              </a:defRPr>
            </a:lvl3pPr>
            <a:lvl4pPr eaLnBrk="0" hangingPunct="0">
              <a:defRPr sz="2700">
                <a:solidFill>
                  <a:schemeClr val="tx1"/>
                </a:solidFill>
                <a:latin typeface="Arial Narrow" pitchFamily="-105" charset="0"/>
                <a:ea typeface="ＭＳ Ｐゴシック" pitchFamily="-105" charset="-128"/>
              </a:defRPr>
            </a:lvl4pPr>
            <a:lvl5pPr eaLnBrk="0" hangingPunct="0">
              <a:defRPr sz="2700">
                <a:solidFill>
                  <a:schemeClr val="tx1"/>
                </a:solidFill>
                <a:latin typeface="Arial Narrow" pitchFamily="-105" charset="0"/>
                <a:ea typeface="ＭＳ Ｐゴシック" pitchFamily="-105" charset="-128"/>
              </a:defRPr>
            </a:lvl5pPr>
            <a:lvl6pPr marL="457200" eaLnBrk="0" fontAlgn="base" hangingPunct="0">
              <a:spcBef>
                <a:spcPct val="0"/>
              </a:spcBef>
              <a:spcAft>
                <a:spcPct val="0"/>
              </a:spcAft>
              <a:defRPr sz="2700">
                <a:solidFill>
                  <a:schemeClr val="tx1"/>
                </a:solidFill>
                <a:latin typeface="Arial Narrow" pitchFamily="-105" charset="0"/>
                <a:ea typeface="ＭＳ Ｐゴシック" pitchFamily="-105" charset="-128"/>
              </a:defRPr>
            </a:lvl6pPr>
            <a:lvl7pPr marL="914400" eaLnBrk="0" fontAlgn="base" hangingPunct="0">
              <a:spcBef>
                <a:spcPct val="0"/>
              </a:spcBef>
              <a:spcAft>
                <a:spcPct val="0"/>
              </a:spcAft>
              <a:defRPr sz="2700">
                <a:solidFill>
                  <a:schemeClr val="tx1"/>
                </a:solidFill>
                <a:latin typeface="Arial Narrow" pitchFamily="-105" charset="0"/>
                <a:ea typeface="ＭＳ Ｐゴシック" pitchFamily="-105" charset="-128"/>
              </a:defRPr>
            </a:lvl7pPr>
            <a:lvl8pPr marL="1371600" eaLnBrk="0" fontAlgn="base" hangingPunct="0">
              <a:spcBef>
                <a:spcPct val="0"/>
              </a:spcBef>
              <a:spcAft>
                <a:spcPct val="0"/>
              </a:spcAft>
              <a:defRPr sz="2700">
                <a:solidFill>
                  <a:schemeClr val="tx1"/>
                </a:solidFill>
                <a:latin typeface="Arial Narrow" pitchFamily="-105" charset="0"/>
                <a:ea typeface="ＭＳ Ｐゴシック" pitchFamily="-105" charset="-128"/>
              </a:defRPr>
            </a:lvl8pPr>
            <a:lvl9pPr marL="1828800" eaLnBrk="0" fontAlgn="base" hangingPunct="0">
              <a:spcBef>
                <a:spcPct val="0"/>
              </a:spcBef>
              <a:spcAft>
                <a:spcPct val="0"/>
              </a:spcAft>
              <a:defRPr sz="2700">
                <a:solidFill>
                  <a:schemeClr val="tx1"/>
                </a:solidFill>
                <a:latin typeface="Arial Narrow" pitchFamily="-105" charset="0"/>
                <a:ea typeface="ＭＳ Ｐゴシック" pitchFamily="-105" charset="-128"/>
              </a:defRPr>
            </a:lvl9pPr>
          </a:lstStyle>
          <a:p>
            <a:pPr>
              <a:lnSpc>
                <a:spcPct val="65000"/>
              </a:lnSpc>
              <a:spcBef>
                <a:spcPct val="50000"/>
              </a:spcBef>
              <a:defRPr/>
            </a:pPr>
            <a:r>
              <a:rPr lang="en-US" sz="500" b="1" smtClean="0">
                <a:solidFill>
                  <a:schemeClr val="bg2"/>
                </a:solidFill>
                <a:latin typeface="Arial" charset="0"/>
              </a:rPr>
              <a:t>TEMPLATE DESIGN © 2008</a:t>
            </a:r>
          </a:p>
          <a:p>
            <a:pPr>
              <a:lnSpc>
                <a:spcPct val="65000"/>
              </a:lnSpc>
              <a:spcBef>
                <a:spcPct val="50000"/>
              </a:spcBef>
              <a:defRPr/>
            </a:pPr>
            <a:r>
              <a:rPr lang="en-US" sz="900" b="1" smtClean="0">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719138" y="1697038"/>
            <a:ext cx="31443612" cy="293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5562" tIns="42772" rIns="85562" bIns="42772" numCol="1" anchor="ctr" anchorCtr="0" compatLnSpc="1">
            <a:prstTxWarp prst="textNoShape">
              <a:avLst/>
            </a:prstTxWarp>
          </a:bodyPr>
          <a:lstStyle/>
          <a:p>
            <a:pPr lvl="0"/>
            <a:r>
              <a:rPr lang="en-US" smtClean="0"/>
              <a:t>Click to edit Master title style</a:t>
            </a:r>
          </a:p>
        </p:txBody>
      </p:sp>
      <p:sp>
        <p:nvSpPr>
          <p:cNvPr id="1031" name="Rectangle 16"/>
          <p:cNvSpPr>
            <a:spLocks noGrp="1" noChangeArrowheads="1"/>
          </p:cNvSpPr>
          <p:nvPr>
            <p:ph type="body" idx="1"/>
          </p:nvPr>
        </p:nvSpPr>
        <p:spPr bwMode="auto">
          <a:xfrm>
            <a:off x="719138" y="6394450"/>
            <a:ext cx="10117137" cy="3653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27877" tIns="427877" rIns="427877" bIns="4278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25"/>
          <p:cNvSpPr>
            <a:spLocks noChangeArrowheads="1"/>
          </p:cNvSpPr>
          <p:nvPr userDrawn="1"/>
        </p:nvSpPr>
        <p:spPr bwMode="auto">
          <a:xfrm>
            <a:off x="0" y="0"/>
            <a:ext cx="32918400" cy="43891200"/>
          </a:xfrm>
          <a:prstGeom prst="rect">
            <a:avLst/>
          </a:prstGeom>
          <a:noFill/>
          <a:ln w="3175">
            <a:solidFill>
              <a:schemeClr val="tx2"/>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1033" name="Rectangle 40"/>
          <p:cNvSpPr>
            <a:spLocks noChangeArrowheads="1"/>
          </p:cNvSpPr>
          <p:nvPr userDrawn="1"/>
        </p:nvSpPr>
        <p:spPr bwMode="auto">
          <a:xfrm>
            <a:off x="22028150" y="6400800"/>
            <a:ext cx="10134600"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1034" name="Rectangle 41"/>
          <p:cNvSpPr>
            <a:spLocks noChangeArrowheads="1"/>
          </p:cNvSpPr>
          <p:nvPr userDrawn="1"/>
        </p:nvSpPr>
        <p:spPr bwMode="auto">
          <a:xfrm>
            <a:off x="11364913" y="6400800"/>
            <a:ext cx="10133012"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855663" rtl="0" eaLnBrk="0" fontAlgn="base" hangingPunct="0">
        <a:spcBef>
          <a:spcPct val="0"/>
        </a:spcBef>
        <a:spcAft>
          <a:spcPct val="0"/>
        </a:spcAft>
        <a:defRPr sz="8200">
          <a:solidFill>
            <a:schemeClr val="tx2"/>
          </a:solidFill>
          <a:latin typeface="+mj-lt"/>
          <a:ea typeface="ＭＳ Ｐゴシック" pitchFamily="-105" charset="-128"/>
          <a:cs typeface="ＭＳ Ｐゴシック" pitchFamily="-105" charset="-128"/>
        </a:defRPr>
      </a:lvl1pPr>
      <a:lvl2pPr algn="ctr" defTabSz="855663" rtl="0" eaLnBrk="0" fontAlgn="base" hangingPunct="0">
        <a:spcBef>
          <a:spcPct val="0"/>
        </a:spcBef>
        <a:spcAft>
          <a:spcPct val="0"/>
        </a:spcAft>
        <a:defRPr sz="8200">
          <a:solidFill>
            <a:schemeClr val="tx2"/>
          </a:solidFill>
          <a:latin typeface="Arial Black" charset="0"/>
          <a:ea typeface="ＭＳ Ｐゴシック" pitchFamily="-105" charset="-128"/>
          <a:cs typeface="ＭＳ Ｐゴシック" pitchFamily="-105" charset="-128"/>
        </a:defRPr>
      </a:lvl2pPr>
      <a:lvl3pPr algn="ctr" defTabSz="855663" rtl="0" eaLnBrk="0" fontAlgn="base" hangingPunct="0">
        <a:spcBef>
          <a:spcPct val="0"/>
        </a:spcBef>
        <a:spcAft>
          <a:spcPct val="0"/>
        </a:spcAft>
        <a:defRPr sz="8200">
          <a:solidFill>
            <a:schemeClr val="tx2"/>
          </a:solidFill>
          <a:latin typeface="Arial Black" charset="0"/>
          <a:ea typeface="ＭＳ Ｐゴシック" pitchFamily="-105" charset="-128"/>
          <a:cs typeface="ＭＳ Ｐゴシック" pitchFamily="-105" charset="-128"/>
        </a:defRPr>
      </a:lvl3pPr>
      <a:lvl4pPr algn="ctr" defTabSz="855663" rtl="0" eaLnBrk="0" fontAlgn="base" hangingPunct="0">
        <a:spcBef>
          <a:spcPct val="0"/>
        </a:spcBef>
        <a:spcAft>
          <a:spcPct val="0"/>
        </a:spcAft>
        <a:defRPr sz="8200">
          <a:solidFill>
            <a:schemeClr val="tx2"/>
          </a:solidFill>
          <a:latin typeface="Arial Black" charset="0"/>
          <a:ea typeface="ＭＳ Ｐゴシック" pitchFamily="-105" charset="-128"/>
          <a:cs typeface="ＭＳ Ｐゴシック" pitchFamily="-105" charset="-128"/>
        </a:defRPr>
      </a:lvl4pPr>
      <a:lvl5pPr algn="ctr" defTabSz="855663" rtl="0" eaLnBrk="0" fontAlgn="base" hangingPunct="0">
        <a:spcBef>
          <a:spcPct val="0"/>
        </a:spcBef>
        <a:spcAft>
          <a:spcPct val="0"/>
        </a:spcAft>
        <a:defRPr sz="8200">
          <a:solidFill>
            <a:schemeClr val="tx2"/>
          </a:solidFill>
          <a:latin typeface="Arial Black" charset="0"/>
          <a:ea typeface="ＭＳ Ｐゴシック" pitchFamily="-105" charset="-128"/>
          <a:cs typeface="ＭＳ Ｐゴシック" pitchFamily="-105" charset="-128"/>
        </a:defRPr>
      </a:lvl5pPr>
      <a:lvl6pPr marL="522580" algn="ctr" defTabSz="856450" rtl="0" fontAlgn="base">
        <a:spcBef>
          <a:spcPct val="0"/>
        </a:spcBef>
        <a:spcAft>
          <a:spcPct val="0"/>
        </a:spcAft>
        <a:defRPr sz="8200">
          <a:solidFill>
            <a:schemeClr val="tx2"/>
          </a:solidFill>
          <a:latin typeface="Arial Black" charset="0"/>
        </a:defRPr>
      </a:lvl6pPr>
      <a:lvl7pPr marL="1045159" algn="ctr" defTabSz="856450" rtl="0" fontAlgn="base">
        <a:spcBef>
          <a:spcPct val="0"/>
        </a:spcBef>
        <a:spcAft>
          <a:spcPct val="0"/>
        </a:spcAft>
        <a:defRPr sz="8200">
          <a:solidFill>
            <a:schemeClr val="tx2"/>
          </a:solidFill>
          <a:latin typeface="Arial Black" charset="0"/>
        </a:defRPr>
      </a:lvl7pPr>
      <a:lvl8pPr marL="1567739" algn="ctr" defTabSz="856450" rtl="0" fontAlgn="base">
        <a:spcBef>
          <a:spcPct val="0"/>
        </a:spcBef>
        <a:spcAft>
          <a:spcPct val="0"/>
        </a:spcAft>
        <a:defRPr sz="8200">
          <a:solidFill>
            <a:schemeClr val="tx2"/>
          </a:solidFill>
          <a:latin typeface="Arial Black" charset="0"/>
        </a:defRPr>
      </a:lvl8pPr>
      <a:lvl9pPr marL="2090318" algn="ctr" defTabSz="856450" rtl="0" fontAlgn="base">
        <a:spcBef>
          <a:spcPct val="0"/>
        </a:spcBef>
        <a:spcAft>
          <a:spcPct val="0"/>
        </a:spcAft>
        <a:defRPr sz="8200">
          <a:solidFill>
            <a:schemeClr val="tx2"/>
          </a:solidFill>
          <a:latin typeface="Arial Black" charset="0"/>
        </a:defRPr>
      </a:lvl9pPr>
    </p:titleStyle>
    <p:bodyStyle>
      <a:lvl1pPr marL="320675" indent="-320675" algn="l" defTabSz="855663" rtl="0" eaLnBrk="0" fontAlgn="base" hangingPunct="0">
        <a:spcBef>
          <a:spcPct val="20000"/>
        </a:spcBef>
        <a:spcAft>
          <a:spcPct val="0"/>
        </a:spcAft>
        <a:buChar char="•"/>
        <a:defRPr sz="2700">
          <a:solidFill>
            <a:schemeClr val="tx1"/>
          </a:solidFill>
          <a:latin typeface="+mn-lt"/>
          <a:ea typeface="ＭＳ Ｐゴシック" pitchFamily="-105" charset="-128"/>
          <a:cs typeface="ＭＳ Ｐゴシック" pitchFamily="-105" charset="-128"/>
        </a:defRPr>
      </a:lvl1pPr>
      <a:lvl2pPr marL="692150" indent="-263525" algn="l" defTabSz="855663" rtl="0" eaLnBrk="0" fontAlgn="base" hangingPunct="0">
        <a:spcBef>
          <a:spcPct val="20000"/>
        </a:spcBef>
        <a:spcAft>
          <a:spcPct val="0"/>
        </a:spcAft>
        <a:buChar char="–"/>
        <a:defRPr sz="2700">
          <a:solidFill>
            <a:schemeClr val="tx1"/>
          </a:solidFill>
          <a:latin typeface="+mn-lt"/>
          <a:ea typeface="ＭＳ Ｐゴシック" charset="-128"/>
        </a:defRPr>
      </a:lvl2pPr>
      <a:lvl3pPr marL="1071563" indent="-215900" algn="l" defTabSz="855663" rtl="0" eaLnBrk="0" fontAlgn="base" hangingPunct="0">
        <a:spcBef>
          <a:spcPct val="20000"/>
        </a:spcBef>
        <a:spcAft>
          <a:spcPct val="0"/>
        </a:spcAft>
        <a:buChar char="•"/>
        <a:defRPr sz="2300">
          <a:solidFill>
            <a:schemeClr val="tx1"/>
          </a:solidFill>
          <a:latin typeface="+mn-lt"/>
          <a:ea typeface="ＭＳ Ｐゴシック" charset="-128"/>
        </a:defRPr>
      </a:lvl3pPr>
      <a:lvl4pPr marL="1500188" indent="-212725" algn="l" defTabSz="855663" rtl="0" eaLnBrk="0" fontAlgn="base" hangingPunct="0">
        <a:spcBef>
          <a:spcPct val="20000"/>
        </a:spcBef>
        <a:spcAft>
          <a:spcPct val="0"/>
        </a:spcAft>
        <a:buChar char="–"/>
        <a:defRPr sz="2000">
          <a:solidFill>
            <a:schemeClr val="tx1"/>
          </a:solidFill>
          <a:latin typeface="+mn-lt"/>
          <a:ea typeface="ＭＳ Ｐゴシック" charset="-128"/>
        </a:defRPr>
      </a:lvl4pPr>
      <a:lvl5pPr marL="1928813" indent="-212725" algn="l" defTabSz="855663" rtl="0" eaLnBrk="0" fontAlgn="base" hangingPunct="0">
        <a:spcBef>
          <a:spcPct val="20000"/>
        </a:spcBef>
        <a:spcAft>
          <a:spcPct val="0"/>
        </a:spcAft>
        <a:buChar char="»"/>
        <a:defRPr sz="2000">
          <a:solidFill>
            <a:schemeClr val="tx1"/>
          </a:solidFill>
          <a:latin typeface="+mn-lt"/>
          <a:ea typeface="ＭＳ Ｐゴシック" charset="-128"/>
        </a:defRPr>
      </a:lvl5pPr>
      <a:lvl6pPr marL="2451407" indent="-214112" algn="l" defTabSz="856450" rtl="0" fontAlgn="base">
        <a:spcBef>
          <a:spcPct val="20000"/>
        </a:spcBef>
        <a:spcAft>
          <a:spcPct val="0"/>
        </a:spcAft>
        <a:buChar char="»"/>
        <a:defRPr sz="1800">
          <a:solidFill>
            <a:schemeClr val="tx1"/>
          </a:solidFill>
          <a:latin typeface="+mn-lt"/>
          <a:ea typeface="ＭＳ Ｐゴシック" charset="-128"/>
        </a:defRPr>
      </a:lvl6pPr>
      <a:lvl7pPr marL="2973987" indent="-214112" algn="l" defTabSz="856450" rtl="0" fontAlgn="base">
        <a:spcBef>
          <a:spcPct val="20000"/>
        </a:spcBef>
        <a:spcAft>
          <a:spcPct val="0"/>
        </a:spcAft>
        <a:buChar char="»"/>
        <a:defRPr sz="1800">
          <a:solidFill>
            <a:schemeClr val="tx1"/>
          </a:solidFill>
          <a:latin typeface="+mn-lt"/>
          <a:ea typeface="ＭＳ Ｐゴシック" charset="-128"/>
        </a:defRPr>
      </a:lvl7pPr>
      <a:lvl8pPr marL="3496566" indent="-214112" algn="l" defTabSz="856450" rtl="0" fontAlgn="base">
        <a:spcBef>
          <a:spcPct val="20000"/>
        </a:spcBef>
        <a:spcAft>
          <a:spcPct val="0"/>
        </a:spcAft>
        <a:buChar char="»"/>
        <a:defRPr sz="1800">
          <a:solidFill>
            <a:schemeClr val="tx1"/>
          </a:solidFill>
          <a:latin typeface="+mn-lt"/>
          <a:ea typeface="ＭＳ Ｐゴシック" charset="-128"/>
        </a:defRPr>
      </a:lvl8pPr>
      <a:lvl9pPr marL="4019146" indent="-214112" algn="l" defTabSz="856450" rtl="0" fontAlgn="base">
        <a:spcBef>
          <a:spcPct val="20000"/>
        </a:spcBef>
        <a:spcAft>
          <a:spcPct val="0"/>
        </a:spcAft>
        <a:buChar char="»"/>
        <a:defRPr sz="1800">
          <a:solidFill>
            <a:schemeClr val="tx1"/>
          </a:solidFill>
          <a:latin typeface="+mn-lt"/>
          <a:ea typeface="ＭＳ Ｐゴシック" charset="-128"/>
        </a:defRPr>
      </a:lvl9pPr>
    </p:bodyStyle>
    <p:otherStyle>
      <a:defPPr>
        <a:defRPr lang="en-US"/>
      </a:defPPr>
      <a:lvl1pPr marL="0" algn="l" defTabSz="522580" rtl="0" eaLnBrk="1" latinLnBrk="0" hangingPunct="1">
        <a:defRPr sz="2100" kern="1200">
          <a:solidFill>
            <a:schemeClr val="tx1"/>
          </a:solidFill>
          <a:latin typeface="+mn-lt"/>
          <a:ea typeface="+mn-ea"/>
          <a:cs typeface="+mn-cs"/>
        </a:defRPr>
      </a:lvl1pPr>
      <a:lvl2pPr marL="522580" algn="l" defTabSz="522580" rtl="0" eaLnBrk="1" latinLnBrk="0" hangingPunct="1">
        <a:defRPr sz="2100" kern="1200">
          <a:solidFill>
            <a:schemeClr val="tx1"/>
          </a:solidFill>
          <a:latin typeface="+mn-lt"/>
          <a:ea typeface="+mn-ea"/>
          <a:cs typeface="+mn-cs"/>
        </a:defRPr>
      </a:lvl2pPr>
      <a:lvl3pPr marL="1045159" algn="l" defTabSz="522580" rtl="0" eaLnBrk="1" latinLnBrk="0" hangingPunct="1">
        <a:defRPr sz="2100" kern="1200">
          <a:solidFill>
            <a:schemeClr val="tx1"/>
          </a:solidFill>
          <a:latin typeface="+mn-lt"/>
          <a:ea typeface="+mn-ea"/>
          <a:cs typeface="+mn-cs"/>
        </a:defRPr>
      </a:lvl3pPr>
      <a:lvl4pPr marL="1567739" algn="l" defTabSz="522580" rtl="0" eaLnBrk="1" latinLnBrk="0" hangingPunct="1">
        <a:defRPr sz="2100" kern="1200">
          <a:solidFill>
            <a:schemeClr val="tx1"/>
          </a:solidFill>
          <a:latin typeface="+mn-lt"/>
          <a:ea typeface="+mn-ea"/>
          <a:cs typeface="+mn-cs"/>
        </a:defRPr>
      </a:lvl4pPr>
      <a:lvl5pPr marL="2090318" algn="l" defTabSz="522580" rtl="0" eaLnBrk="1" latinLnBrk="0" hangingPunct="1">
        <a:defRPr sz="2100" kern="1200">
          <a:solidFill>
            <a:schemeClr val="tx1"/>
          </a:solidFill>
          <a:latin typeface="+mn-lt"/>
          <a:ea typeface="+mn-ea"/>
          <a:cs typeface="+mn-cs"/>
        </a:defRPr>
      </a:lvl5pPr>
      <a:lvl6pPr marL="2612898" algn="l" defTabSz="522580" rtl="0" eaLnBrk="1" latinLnBrk="0" hangingPunct="1">
        <a:defRPr sz="2100" kern="1200">
          <a:solidFill>
            <a:schemeClr val="tx1"/>
          </a:solidFill>
          <a:latin typeface="+mn-lt"/>
          <a:ea typeface="+mn-ea"/>
          <a:cs typeface="+mn-cs"/>
        </a:defRPr>
      </a:lvl6pPr>
      <a:lvl7pPr marL="3135478" algn="l" defTabSz="522580" rtl="0" eaLnBrk="1" latinLnBrk="0" hangingPunct="1">
        <a:defRPr sz="2100" kern="1200">
          <a:solidFill>
            <a:schemeClr val="tx1"/>
          </a:solidFill>
          <a:latin typeface="+mn-lt"/>
          <a:ea typeface="+mn-ea"/>
          <a:cs typeface="+mn-cs"/>
        </a:defRPr>
      </a:lvl7pPr>
      <a:lvl8pPr marL="3658057" algn="l" defTabSz="522580" rtl="0" eaLnBrk="1" latinLnBrk="0" hangingPunct="1">
        <a:defRPr sz="2100" kern="1200">
          <a:solidFill>
            <a:schemeClr val="tx1"/>
          </a:solidFill>
          <a:latin typeface="+mn-lt"/>
          <a:ea typeface="+mn-ea"/>
          <a:cs typeface="+mn-cs"/>
        </a:defRPr>
      </a:lvl8pPr>
      <a:lvl9pPr marL="4180637" algn="l" defTabSz="522580"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32918400" cy="5613400"/>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2051" name="Rectangle 3"/>
          <p:cNvSpPr>
            <a:spLocks noChangeArrowheads="1"/>
          </p:cNvSpPr>
          <p:nvPr userDrawn="1"/>
        </p:nvSpPr>
        <p:spPr bwMode="auto">
          <a:xfrm>
            <a:off x="701675" y="6407150"/>
            <a:ext cx="7481888"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2052" name="Rectangle 4"/>
          <p:cNvSpPr>
            <a:spLocks noChangeArrowheads="1"/>
          </p:cNvSpPr>
          <p:nvPr userDrawn="1"/>
        </p:nvSpPr>
        <p:spPr bwMode="auto">
          <a:xfrm>
            <a:off x="0" y="5613400"/>
            <a:ext cx="32918400" cy="173038"/>
          </a:xfrm>
          <a:prstGeom prst="rect">
            <a:avLst/>
          </a:prstGeom>
          <a:solidFill>
            <a:srgbClr val="660000"/>
          </a:solidFill>
          <a:ln w="9525">
            <a:noFill/>
            <a:miter lim="800000"/>
            <a:headEnd/>
            <a:tailEnd/>
          </a:ln>
        </p:spPr>
        <p:txBody>
          <a:bodyPr wrap="none" lIns="104516" tIns="52258" rIns="104516" bIns="52258" anchor="ctr"/>
          <a:lstStyle/>
          <a:p>
            <a:pPr>
              <a:defRPr/>
            </a:pPr>
            <a:endParaRPr lang="en-US">
              <a:latin typeface="Arial Narrow" pitchFamily="-105" charset="0"/>
            </a:endParaRPr>
          </a:p>
        </p:txBody>
      </p:sp>
      <p:sp>
        <p:nvSpPr>
          <p:cNvPr id="2053" name="Text Box 5"/>
          <p:cNvSpPr txBox="1">
            <a:spLocks noChangeArrowheads="1"/>
          </p:cNvSpPr>
          <p:nvPr userDrawn="1"/>
        </p:nvSpPr>
        <p:spPr bwMode="auto">
          <a:xfrm>
            <a:off x="457200" y="43260963"/>
            <a:ext cx="1885950" cy="303212"/>
          </a:xfrm>
          <a:prstGeom prst="rect">
            <a:avLst/>
          </a:prstGeom>
          <a:noFill/>
          <a:ln w="9525">
            <a:noFill/>
            <a:miter lim="800000"/>
            <a:headEnd/>
            <a:tailEnd/>
          </a:ln>
        </p:spPr>
        <p:txBody>
          <a:bodyPr lIns="85562" tIns="42772" rIns="85562" bIns="42772">
            <a:spAutoFit/>
          </a:bodyPr>
          <a:lstStyle/>
          <a:p>
            <a:pPr defTabSz="855663" eaLnBrk="0" hangingPunct="0">
              <a:lnSpc>
                <a:spcPct val="65000"/>
              </a:lnSpc>
              <a:spcBef>
                <a:spcPct val="50000"/>
              </a:spcBef>
              <a:defRPr/>
            </a:pPr>
            <a:r>
              <a:rPr lang="en-US" sz="500" b="1">
                <a:solidFill>
                  <a:schemeClr val="bg2"/>
                </a:solidFill>
                <a:latin typeface="Arial" charset="0"/>
              </a:rPr>
              <a:t>POSTER TEMPLATE BY:</a:t>
            </a:r>
          </a:p>
          <a:p>
            <a:pPr defTabSz="855663" eaLnBrk="0" hangingPunct="0">
              <a:lnSpc>
                <a:spcPct val="65000"/>
              </a:lnSpc>
              <a:spcBef>
                <a:spcPct val="50000"/>
              </a:spcBef>
              <a:defRPr/>
            </a:pPr>
            <a:r>
              <a:rPr lang="en-US" sz="900" b="1">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719138" y="1697038"/>
            <a:ext cx="31443612" cy="293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5562" tIns="42772" rIns="85562" bIns="42772" numCol="1" anchor="ctr" anchorCtr="0" compatLnSpc="1">
            <a:prstTxWarp prst="textNoShape">
              <a:avLst/>
            </a:prstTxWarp>
          </a:bodyPr>
          <a:lstStyle/>
          <a:p>
            <a:pPr lvl="0"/>
            <a:r>
              <a:rPr lang="en-US" smtClean="0"/>
              <a:t>Click to edit Master title style</a:t>
            </a:r>
          </a:p>
        </p:txBody>
      </p:sp>
      <p:sp>
        <p:nvSpPr>
          <p:cNvPr id="2055" name="Rectangle 7"/>
          <p:cNvSpPr>
            <a:spLocks noGrp="1" noChangeArrowheads="1"/>
          </p:cNvSpPr>
          <p:nvPr>
            <p:ph type="body" idx="1"/>
          </p:nvPr>
        </p:nvSpPr>
        <p:spPr bwMode="auto">
          <a:xfrm>
            <a:off x="701675" y="6407150"/>
            <a:ext cx="7481888" cy="36529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27877" tIns="427877" rIns="427877" bIns="4278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ChangeArrowheads="1"/>
          </p:cNvSpPr>
          <p:nvPr userDrawn="1"/>
        </p:nvSpPr>
        <p:spPr bwMode="auto">
          <a:xfrm>
            <a:off x="0" y="0"/>
            <a:ext cx="32918400" cy="43891200"/>
          </a:xfrm>
          <a:prstGeom prst="rect">
            <a:avLst/>
          </a:prstGeom>
          <a:noFill/>
          <a:ln w="3175">
            <a:solidFill>
              <a:schemeClr val="tx2"/>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2057" name="Rectangle 9"/>
          <p:cNvSpPr>
            <a:spLocks noChangeArrowheads="1"/>
          </p:cNvSpPr>
          <p:nvPr userDrawn="1"/>
        </p:nvSpPr>
        <p:spPr bwMode="auto">
          <a:xfrm>
            <a:off x="8618538" y="6407150"/>
            <a:ext cx="15571787"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2058" name="Rectangle 11"/>
          <p:cNvSpPr>
            <a:spLocks noChangeArrowheads="1"/>
          </p:cNvSpPr>
          <p:nvPr userDrawn="1"/>
        </p:nvSpPr>
        <p:spPr bwMode="auto">
          <a:xfrm>
            <a:off x="24677688" y="6407150"/>
            <a:ext cx="7485062"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855663" rtl="0" eaLnBrk="0" fontAlgn="base" hangingPunct="0">
        <a:spcBef>
          <a:spcPct val="0"/>
        </a:spcBef>
        <a:spcAft>
          <a:spcPct val="0"/>
        </a:spcAft>
        <a:defRPr sz="8100">
          <a:solidFill>
            <a:schemeClr val="tx2"/>
          </a:solidFill>
          <a:latin typeface="+mj-lt"/>
          <a:ea typeface="ＭＳ Ｐゴシック" pitchFamily="-105" charset="-128"/>
          <a:cs typeface="ＭＳ Ｐゴシック" pitchFamily="-105" charset="-128"/>
        </a:defRPr>
      </a:lvl1pPr>
      <a:lvl2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2pPr>
      <a:lvl3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3pPr>
      <a:lvl4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4pPr>
      <a:lvl5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5pPr>
      <a:lvl6pPr marL="522580" algn="ctr" defTabSz="856450" rtl="0" fontAlgn="base">
        <a:spcBef>
          <a:spcPct val="0"/>
        </a:spcBef>
        <a:spcAft>
          <a:spcPct val="0"/>
        </a:spcAft>
        <a:defRPr sz="8100">
          <a:solidFill>
            <a:schemeClr val="tx2"/>
          </a:solidFill>
          <a:latin typeface="Arial Black" charset="0"/>
        </a:defRPr>
      </a:lvl6pPr>
      <a:lvl7pPr marL="1045159" algn="ctr" defTabSz="856450" rtl="0" fontAlgn="base">
        <a:spcBef>
          <a:spcPct val="0"/>
        </a:spcBef>
        <a:spcAft>
          <a:spcPct val="0"/>
        </a:spcAft>
        <a:defRPr sz="8100">
          <a:solidFill>
            <a:schemeClr val="tx2"/>
          </a:solidFill>
          <a:latin typeface="Arial Black" charset="0"/>
        </a:defRPr>
      </a:lvl7pPr>
      <a:lvl8pPr marL="1567739" algn="ctr" defTabSz="856450" rtl="0" fontAlgn="base">
        <a:spcBef>
          <a:spcPct val="0"/>
        </a:spcBef>
        <a:spcAft>
          <a:spcPct val="0"/>
        </a:spcAft>
        <a:defRPr sz="8100">
          <a:solidFill>
            <a:schemeClr val="tx2"/>
          </a:solidFill>
          <a:latin typeface="Arial Black" charset="0"/>
        </a:defRPr>
      </a:lvl8pPr>
      <a:lvl9pPr marL="2090318" algn="ctr" defTabSz="856450" rtl="0" fontAlgn="base">
        <a:spcBef>
          <a:spcPct val="0"/>
        </a:spcBef>
        <a:spcAft>
          <a:spcPct val="0"/>
        </a:spcAft>
        <a:defRPr sz="8100">
          <a:solidFill>
            <a:schemeClr val="tx2"/>
          </a:solidFill>
          <a:latin typeface="Arial Black" charset="0"/>
        </a:defRPr>
      </a:lvl9pPr>
    </p:titleStyle>
    <p:bodyStyle>
      <a:lvl1pPr marL="320675" indent="-320675" algn="l" defTabSz="855663" rtl="0" eaLnBrk="0" fontAlgn="base" hangingPunct="0">
        <a:spcBef>
          <a:spcPct val="20000"/>
        </a:spcBef>
        <a:spcAft>
          <a:spcPct val="0"/>
        </a:spcAft>
        <a:buChar char="•"/>
        <a:defRPr sz="2700">
          <a:solidFill>
            <a:schemeClr val="tx1"/>
          </a:solidFill>
          <a:latin typeface="+mn-lt"/>
          <a:ea typeface="ＭＳ Ｐゴシック" pitchFamily="-105" charset="-128"/>
          <a:cs typeface="ＭＳ Ｐゴシック" pitchFamily="-105" charset="-128"/>
        </a:defRPr>
      </a:lvl1pPr>
      <a:lvl2pPr marL="692150" indent="-263525" algn="l" defTabSz="855663" rtl="0" eaLnBrk="0" fontAlgn="base" hangingPunct="0">
        <a:spcBef>
          <a:spcPct val="20000"/>
        </a:spcBef>
        <a:spcAft>
          <a:spcPct val="0"/>
        </a:spcAft>
        <a:buChar char="–"/>
        <a:defRPr sz="2700">
          <a:solidFill>
            <a:schemeClr val="tx1"/>
          </a:solidFill>
          <a:latin typeface="+mn-lt"/>
          <a:ea typeface="ＭＳ Ｐゴシック" charset="-128"/>
        </a:defRPr>
      </a:lvl2pPr>
      <a:lvl3pPr marL="1071563" indent="-215900" algn="l" defTabSz="855663" rtl="0" eaLnBrk="0" fontAlgn="base" hangingPunct="0">
        <a:spcBef>
          <a:spcPct val="20000"/>
        </a:spcBef>
        <a:spcAft>
          <a:spcPct val="0"/>
        </a:spcAft>
        <a:buChar char="•"/>
        <a:defRPr sz="2300">
          <a:solidFill>
            <a:schemeClr val="tx1"/>
          </a:solidFill>
          <a:latin typeface="+mn-lt"/>
          <a:ea typeface="ＭＳ Ｐゴシック" charset="-128"/>
        </a:defRPr>
      </a:lvl3pPr>
      <a:lvl4pPr marL="1500188" indent="-212725" algn="l" defTabSz="855663" rtl="0" eaLnBrk="0" fontAlgn="base" hangingPunct="0">
        <a:spcBef>
          <a:spcPct val="20000"/>
        </a:spcBef>
        <a:spcAft>
          <a:spcPct val="0"/>
        </a:spcAft>
        <a:buChar char="–"/>
        <a:defRPr sz="2000">
          <a:solidFill>
            <a:schemeClr val="tx1"/>
          </a:solidFill>
          <a:latin typeface="+mn-lt"/>
          <a:ea typeface="ＭＳ Ｐゴシック" charset="-128"/>
        </a:defRPr>
      </a:lvl4pPr>
      <a:lvl5pPr marL="1928813" indent="-212725" algn="l" defTabSz="855663" rtl="0" eaLnBrk="0" fontAlgn="base" hangingPunct="0">
        <a:spcBef>
          <a:spcPct val="20000"/>
        </a:spcBef>
        <a:spcAft>
          <a:spcPct val="0"/>
        </a:spcAft>
        <a:buChar char="»"/>
        <a:defRPr sz="2000">
          <a:solidFill>
            <a:schemeClr val="tx1"/>
          </a:solidFill>
          <a:latin typeface="+mn-lt"/>
          <a:ea typeface="ＭＳ Ｐゴシック" charset="-128"/>
        </a:defRPr>
      </a:lvl5pPr>
      <a:lvl6pPr marL="2451407" indent="-214112" algn="l" defTabSz="856450" rtl="0" fontAlgn="base">
        <a:spcBef>
          <a:spcPct val="20000"/>
        </a:spcBef>
        <a:spcAft>
          <a:spcPct val="0"/>
        </a:spcAft>
        <a:buChar char="»"/>
        <a:defRPr sz="1800">
          <a:solidFill>
            <a:schemeClr val="tx1"/>
          </a:solidFill>
          <a:latin typeface="+mn-lt"/>
          <a:ea typeface="ＭＳ Ｐゴシック" charset="-128"/>
        </a:defRPr>
      </a:lvl6pPr>
      <a:lvl7pPr marL="2973987" indent="-214112" algn="l" defTabSz="856450" rtl="0" fontAlgn="base">
        <a:spcBef>
          <a:spcPct val="20000"/>
        </a:spcBef>
        <a:spcAft>
          <a:spcPct val="0"/>
        </a:spcAft>
        <a:buChar char="»"/>
        <a:defRPr sz="1800">
          <a:solidFill>
            <a:schemeClr val="tx1"/>
          </a:solidFill>
          <a:latin typeface="+mn-lt"/>
          <a:ea typeface="ＭＳ Ｐゴシック" charset="-128"/>
        </a:defRPr>
      </a:lvl7pPr>
      <a:lvl8pPr marL="3496566" indent="-214112" algn="l" defTabSz="856450" rtl="0" fontAlgn="base">
        <a:spcBef>
          <a:spcPct val="20000"/>
        </a:spcBef>
        <a:spcAft>
          <a:spcPct val="0"/>
        </a:spcAft>
        <a:buChar char="»"/>
        <a:defRPr sz="1800">
          <a:solidFill>
            <a:schemeClr val="tx1"/>
          </a:solidFill>
          <a:latin typeface="+mn-lt"/>
          <a:ea typeface="ＭＳ Ｐゴシック" charset="-128"/>
        </a:defRPr>
      </a:lvl8pPr>
      <a:lvl9pPr marL="4019146" indent="-214112" algn="l" defTabSz="856450" rtl="0" fontAlgn="base">
        <a:spcBef>
          <a:spcPct val="20000"/>
        </a:spcBef>
        <a:spcAft>
          <a:spcPct val="0"/>
        </a:spcAft>
        <a:buChar char="»"/>
        <a:defRPr sz="1800">
          <a:solidFill>
            <a:schemeClr val="tx1"/>
          </a:solidFill>
          <a:latin typeface="+mn-lt"/>
          <a:ea typeface="ＭＳ Ｐゴシック" charset="-128"/>
        </a:defRPr>
      </a:lvl9pPr>
    </p:bodyStyle>
    <p:otherStyle>
      <a:defPPr>
        <a:defRPr lang="en-US"/>
      </a:defPPr>
      <a:lvl1pPr marL="0" algn="l" defTabSz="522580" rtl="0" eaLnBrk="1" latinLnBrk="0" hangingPunct="1">
        <a:defRPr sz="2100" kern="1200">
          <a:solidFill>
            <a:schemeClr val="tx1"/>
          </a:solidFill>
          <a:latin typeface="+mn-lt"/>
          <a:ea typeface="+mn-ea"/>
          <a:cs typeface="+mn-cs"/>
        </a:defRPr>
      </a:lvl1pPr>
      <a:lvl2pPr marL="522580" algn="l" defTabSz="522580" rtl="0" eaLnBrk="1" latinLnBrk="0" hangingPunct="1">
        <a:defRPr sz="2100" kern="1200">
          <a:solidFill>
            <a:schemeClr val="tx1"/>
          </a:solidFill>
          <a:latin typeface="+mn-lt"/>
          <a:ea typeface="+mn-ea"/>
          <a:cs typeface="+mn-cs"/>
        </a:defRPr>
      </a:lvl2pPr>
      <a:lvl3pPr marL="1045159" algn="l" defTabSz="522580" rtl="0" eaLnBrk="1" latinLnBrk="0" hangingPunct="1">
        <a:defRPr sz="2100" kern="1200">
          <a:solidFill>
            <a:schemeClr val="tx1"/>
          </a:solidFill>
          <a:latin typeface="+mn-lt"/>
          <a:ea typeface="+mn-ea"/>
          <a:cs typeface="+mn-cs"/>
        </a:defRPr>
      </a:lvl3pPr>
      <a:lvl4pPr marL="1567739" algn="l" defTabSz="522580" rtl="0" eaLnBrk="1" latinLnBrk="0" hangingPunct="1">
        <a:defRPr sz="2100" kern="1200">
          <a:solidFill>
            <a:schemeClr val="tx1"/>
          </a:solidFill>
          <a:latin typeface="+mn-lt"/>
          <a:ea typeface="+mn-ea"/>
          <a:cs typeface="+mn-cs"/>
        </a:defRPr>
      </a:lvl4pPr>
      <a:lvl5pPr marL="2090318" algn="l" defTabSz="522580" rtl="0" eaLnBrk="1" latinLnBrk="0" hangingPunct="1">
        <a:defRPr sz="2100" kern="1200">
          <a:solidFill>
            <a:schemeClr val="tx1"/>
          </a:solidFill>
          <a:latin typeface="+mn-lt"/>
          <a:ea typeface="+mn-ea"/>
          <a:cs typeface="+mn-cs"/>
        </a:defRPr>
      </a:lvl5pPr>
      <a:lvl6pPr marL="2612898" algn="l" defTabSz="522580" rtl="0" eaLnBrk="1" latinLnBrk="0" hangingPunct="1">
        <a:defRPr sz="2100" kern="1200">
          <a:solidFill>
            <a:schemeClr val="tx1"/>
          </a:solidFill>
          <a:latin typeface="+mn-lt"/>
          <a:ea typeface="+mn-ea"/>
          <a:cs typeface="+mn-cs"/>
        </a:defRPr>
      </a:lvl6pPr>
      <a:lvl7pPr marL="3135478" algn="l" defTabSz="522580" rtl="0" eaLnBrk="1" latinLnBrk="0" hangingPunct="1">
        <a:defRPr sz="2100" kern="1200">
          <a:solidFill>
            <a:schemeClr val="tx1"/>
          </a:solidFill>
          <a:latin typeface="+mn-lt"/>
          <a:ea typeface="+mn-ea"/>
          <a:cs typeface="+mn-cs"/>
        </a:defRPr>
      </a:lvl7pPr>
      <a:lvl8pPr marL="3658057" algn="l" defTabSz="522580" rtl="0" eaLnBrk="1" latinLnBrk="0" hangingPunct="1">
        <a:defRPr sz="2100" kern="1200">
          <a:solidFill>
            <a:schemeClr val="tx1"/>
          </a:solidFill>
          <a:latin typeface="+mn-lt"/>
          <a:ea typeface="+mn-ea"/>
          <a:cs typeface="+mn-cs"/>
        </a:defRPr>
      </a:lvl8pPr>
      <a:lvl9pPr marL="4180637" algn="l" defTabSz="522580"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32918400" cy="5613400"/>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3075" name="Rectangle 3"/>
          <p:cNvSpPr>
            <a:spLocks noChangeArrowheads="1"/>
          </p:cNvSpPr>
          <p:nvPr userDrawn="1"/>
        </p:nvSpPr>
        <p:spPr bwMode="auto">
          <a:xfrm>
            <a:off x="519113" y="6407150"/>
            <a:ext cx="31775400" cy="36529963"/>
          </a:xfrm>
          <a:prstGeom prst="rect">
            <a:avLst/>
          </a:prstGeom>
          <a:solidFill>
            <a:schemeClr val="accent1"/>
          </a:solidFill>
          <a:ln w="9525">
            <a:solidFill>
              <a:schemeClr val="tx1"/>
            </a:solidFill>
            <a:miter lim="800000"/>
            <a:headEnd/>
            <a:tailEnd/>
          </a:ln>
        </p:spPr>
        <p:txBody>
          <a:bodyPr wrap="none" lIns="104516" tIns="52258" rIns="104516" bIns="52258" anchor="ctr"/>
          <a:lstStyle/>
          <a:p>
            <a:pPr>
              <a:defRPr/>
            </a:pPr>
            <a:endParaRPr lang="en-US">
              <a:latin typeface="Arial Narrow" pitchFamily="-105" charset="0"/>
            </a:endParaRPr>
          </a:p>
        </p:txBody>
      </p:sp>
      <p:sp>
        <p:nvSpPr>
          <p:cNvPr id="3076" name="Rectangle 4"/>
          <p:cNvSpPr>
            <a:spLocks noChangeArrowheads="1"/>
          </p:cNvSpPr>
          <p:nvPr userDrawn="1"/>
        </p:nvSpPr>
        <p:spPr bwMode="auto">
          <a:xfrm>
            <a:off x="0" y="5613400"/>
            <a:ext cx="32918400" cy="173038"/>
          </a:xfrm>
          <a:prstGeom prst="rect">
            <a:avLst/>
          </a:prstGeom>
          <a:solidFill>
            <a:srgbClr val="660000"/>
          </a:solidFill>
          <a:ln w="9525">
            <a:noFill/>
            <a:miter lim="800000"/>
            <a:headEnd/>
            <a:tailEnd/>
          </a:ln>
        </p:spPr>
        <p:txBody>
          <a:bodyPr wrap="none" lIns="104516" tIns="52258" rIns="104516" bIns="52258" anchor="ctr"/>
          <a:lstStyle/>
          <a:p>
            <a:pPr>
              <a:defRPr/>
            </a:pPr>
            <a:endParaRPr lang="en-US">
              <a:latin typeface="Arial Narrow" pitchFamily="-105" charset="0"/>
            </a:endParaRPr>
          </a:p>
        </p:txBody>
      </p:sp>
      <p:sp>
        <p:nvSpPr>
          <p:cNvPr id="3077" name="Text Box 5"/>
          <p:cNvSpPr txBox="1">
            <a:spLocks noChangeArrowheads="1"/>
          </p:cNvSpPr>
          <p:nvPr userDrawn="1"/>
        </p:nvSpPr>
        <p:spPr bwMode="auto">
          <a:xfrm>
            <a:off x="457200" y="43260963"/>
            <a:ext cx="1885950" cy="303212"/>
          </a:xfrm>
          <a:prstGeom prst="rect">
            <a:avLst/>
          </a:prstGeom>
          <a:noFill/>
          <a:ln w="9525">
            <a:noFill/>
            <a:miter lim="800000"/>
            <a:headEnd/>
            <a:tailEnd/>
          </a:ln>
        </p:spPr>
        <p:txBody>
          <a:bodyPr lIns="85562" tIns="42772" rIns="85562" bIns="42772">
            <a:spAutoFit/>
          </a:bodyPr>
          <a:lstStyle/>
          <a:p>
            <a:pPr defTabSz="855663" eaLnBrk="0" hangingPunct="0">
              <a:lnSpc>
                <a:spcPct val="65000"/>
              </a:lnSpc>
              <a:spcBef>
                <a:spcPct val="50000"/>
              </a:spcBef>
              <a:defRPr/>
            </a:pPr>
            <a:r>
              <a:rPr lang="en-US" sz="500" b="1">
                <a:solidFill>
                  <a:schemeClr val="bg2"/>
                </a:solidFill>
                <a:latin typeface="Arial" charset="0"/>
              </a:rPr>
              <a:t>POSTER TEMPLATE BY:</a:t>
            </a:r>
          </a:p>
          <a:p>
            <a:pPr defTabSz="855663" eaLnBrk="0" hangingPunct="0">
              <a:lnSpc>
                <a:spcPct val="65000"/>
              </a:lnSpc>
              <a:spcBef>
                <a:spcPct val="50000"/>
              </a:spcBef>
              <a:defRPr/>
            </a:pPr>
            <a:r>
              <a:rPr lang="en-US" sz="900" b="1">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719138" y="1697038"/>
            <a:ext cx="31443612" cy="293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5562" tIns="42772" rIns="85562" bIns="42772" numCol="1" anchor="ctr"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519113" y="6407150"/>
            <a:ext cx="31643637" cy="36529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27877" tIns="427877" rIns="427877" bIns="4278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ChangeArrowheads="1"/>
          </p:cNvSpPr>
          <p:nvPr userDrawn="1"/>
        </p:nvSpPr>
        <p:spPr bwMode="auto">
          <a:xfrm>
            <a:off x="0" y="0"/>
            <a:ext cx="32918400" cy="43891200"/>
          </a:xfrm>
          <a:prstGeom prst="rect">
            <a:avLst/>
          </a:prstGeom>
          <a:noFill/>
          <a:ln w="3175">
            <a:solidFill>
              <a:schemeClr val="tx2"/>
            </a:solidFill>
            <a:miter lim="800000"/>
            <a:headEnd/>
            <a:tailEnd/>
          </a:ln>
        </p:spPr>
        <p:txBody>
          <a:bodyPr wrap="none" lIns="104516" tIns="52258" rIns="104516" bIns="52258" anchor="ctr"/>
          <a:lstStyle/>
          <a:p>
            <a:pPr>
              <a:defRPr/>
            </a:pPr>
            <a:endParaRPr lang="en-US">
              <a:latin typeface="Arial Narrow" pitchFamily="-105"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855663" rtl="0" eaLnBrk="0" fontAlgn="base" hangingPunct="0">
        <a:spcBef>
          <a:spcPct val="0"/>
        </a:spcBef>
        <a:spcAft>
          <a:spcPct val="0"/>
        </a:spcAft>
        <a:defRPr sz="8100">
          <a:solidFill>
            <a:schemeClr val="tx2"/>
          </a:solidFill>
          <a:latin typeface="+mj-lt"/>
          <a:ea typeface="ＭＳ Ｐゴシック" pitchFamily="-105" charset="-128"/>
          <a:cs typeface="ＭＳ Ｐゴシック" pitchFamily="-105" charset="-128"/>
        </a:defRPr>
      </a:lvl1pPr>
      <a:lvl2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2pPr>
      <a:lvl3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3pPr>
      <a:lvl4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4pPr>
      <a:lvl5pPr algn="ctr" defTabSz="855663" rtl="0" eaLnBrk="0" fontAlgn="base" hangingPunct="0">
        <a:spcBef>
          <a:spcPct val="0"/>
        </a:spcBef>
        <a:spcAft>
          <a:spcPct val="0"/>
        </a:spcAft>
        <a:defRPr sz="8100">
          <a:solidFill>
            <a:schemeClr val="tx2"/>
          </a:solidFill>
          <a:latin typeface="Arial Black" charset="0"/>
          <a:ea typeface="ＭＳ Ｐゴシック" pitchFamily="-105" charset="-128"/>
          <a:cs typeface="ＭＳ Ｐゴシック" pitchFamily="-105" charset="-128"/>
        </a:defRPr>
      </a:lvl5pPr>
      <a:lvl6pPr marL="522580" algn="ctr" defTabSz="856450" rtl="0" fontAlgn="base">
        <a:spcBef>
          <a:spcPct val="0"/>
        </a:spcBef>
        <a:spcAft>
          <a:spcPct val="0"/>
        </a:spcAft>
        <a:defRPr sz="8100">
          <a:solidFill>
            <a:schemeClr val="tx2"/>
          </a:solidFill>
          <a:latin typeface="Arial Black" charset="0"/>
        </a:defRPr>
      </a:lvl6pPr>
      <a:lvl7pPr marL="1045159" algn="ctr" defTabSz="856450" rtl="0" fontAlgn="base">
        <a:spcBef>
          <a:spcPct val="0"/>
        </a:spcBef>
        <a:spcAft>
          <a:spcPct val="0"/>
        </a:spcAft>
        <a:defRPr sz="8100">
          <a:solidFill>
            <a:schemeClr val="tx2"/>
          </a:solidFill>
          <a:latin typeface="Arial Black" charset="0"/>
        </a:defRPr>
      </a:lvl7pPr>
      <a:lvl8pPr marL="1567739" algn="ctr" defTabSz="856450" rtl="0" fontAlgn="base">
        <a:spcBef>
          <a:spcPct val="0"/>
        </a:spcBef>
        <a:spcAft>
          <a:spcPct val="0"/>
        </a:spcAft>
        <a:defRPr sz="8100">
          <a:solidFill>
            <a:schemeClr val="tx2"/>
          </a:solidFill>
          <a:latin typeface="Arial Black" charset="0"/>
        </a:defRPr>
      </a:lvl8pPr>
      <a:lvl9pPr marL="2090318" algn="ctr" defTabSz="856450" rtl="0" fontAlgn="base">
        <a:spcBef>
          <a:spcPct val="0"/>
        </a:spcBef>
        <a:spcAft>
          <a:spcPct val="0"/>
        </a:spcAft>
        <a:defRPr sz="8100">
          <a:solidFill>
            <a:schemeClr val="tx2"/>
          </a:solidFill>
          <a:latin typeface="Arial Black" charset="0"/>
        </a:defRPr>
      </a:lvl9pPr>
    </p:titleStyle>
    <p:bodyStyle>
      <a:lvl1pPr marL="320675" indent="-320675" algn="l" defTabSz="855663" rtl="0" eaLnBrk="0" fontAlgn="base" hangingPunct="0">
        <a:spcBef>
          <a:spcPct val="20000"/>
        </a:spcBef>
        <a:spcAft>
          <a:spcPct val="0"/>
        </a:spcAft>
        <a:buChar char="•"/>
        <a:defRPr sz="2700">
          <a:solidFill>
            <a:schemeClr val="tx1"/>
          </a:solidFill>
          <a:latin typeface="+mn-lt"/>
          <a:ea typeface="ＭＳ Ｐゴシック" pitchFamily="-105" charset="-128"/>
          <a:cs typeface="ＭＳ Ｐゴシック" pitchFamily="-105" charset="-128"/>
        </a:defRPr>
      </a:lvl1pPr>
      <a:lvl2pPr marL="692150" indent="-263525" algn="l" defTabSz="855663" rtl="0" eaLnBrk="0" fontAlgn="base" hangingPunct="0">
        <a:spcBef>
          <a:spcPct val="20000"/>
        </a:spcBef>
        <a:spcAft>
          <a:spcPct val="0"/>
        </a:spcAft>
        <a:buChar char="–"/>
        <a:defRPr sz="2700">
          <a:solidFill>
            <a:schemeClr val="tx1"/>
          </a:solidFill>
          <a:latin typeface="+mn-lt"/>
          <a:ea typeface="ＭＳ Ｐゴシック" charset="-128"/>
        </a:defRPr>
      </a:lvl2pPr>
      <a:lvl3pPr marL="1071563" indent="-215900" algn="l" defTabSz="855663" rtl="0" eaLnBrk="0" fontAlgn="base" hangingPunct="0">
        <a:spcBef>
          <a:spcPct val="20000"/>
        </a:spcBef>
        <a:spcAft>
          <a:spcPct val="0"/>
        </a:spcAft>
        <a:buChar char="•"/>
        <a:defRPr sz="2300">
          <a:solidFill>
            <a:schemeClr val="tx1"/>
          </a:solidFill>
          <a:latin typeface="+mn-lt"/>
          <a:ea typeface="ＭＳ Ｐゴシック" charset="-128"/>
        </a:defRPr>
      </a:lvl3pPr>
      <a:lvl4pPr marL="1500188" indent="-212725" algn="l" defTabSz="855663" rtl="0" eaLnBrk="0" fontAlgn="base" hangingPunct="0">
        <a:spcBef>
          <a:spcPct val="20000"/>
        </a:spcBef>
        <a:spcAft>
          <a:spcPct val="0"/>
        </a:spcAft>
        <a:buChar char="–"/>
        <a:defRPr sz="2000">
          <a:solidFill>
            <a:schemeClr val="tx1"/>
          </a:solidFill>
          <a:latin typeface="+mn-lt"/>
          <a:ea typeface="ＭＳ Ｐゴシック" charset="-128"/>
        </a:defRPr>
      </a:lvl4pPr>
      <a:lvl5pPr marL="1928813" indent="-212725" algn="l" defTabSz="855663" rtl="0" eaLnBrk="0" fontAlgn="base" hangingPunct="0">
        <a:spcBef>
          <a:spcPct val="20000"/>
        </a:spcBef>
        <a:spcAft>
          <a:spcPct val="0"/>
        </a:spcAft>
        <a:buChar char="»"/>
        <a:defRPr sz="2000">
          <a:solidFill>
            <a:schemeClr val="tx1"/>
          </a:solidFill>
          <a:latin typeface="+mn-lt"/>
          <a:ea typeface="ＭＳ Ｐゴシック" charset="-128"/>
        </a:defRPr>
      </a:lvl5pPr>
      <a:lvl6pPr marL="2451407" indent="-214112" algn="l" defTabSz="856450" rtl="0" fontAlgn="base">
        <a:spcBef>
          <a:spcPct val="20000"/>
        </a:spcBef>
        <a:spcAft>
          <a:spcPct val="0"/>
        </a:spcAft>
        <a:buChar char="»"/>
        <a:defRPr sz="1800">
          <a:solidFill>
            <a:schemeClr val="tx1"/>
          </a:solidFill>
          <a:latin typeface="+mn-lt"/>
          <a:ea typeface="ＭＳ Ｐゴシック" charset="-128"/>
        </a:defRPr>
      </a:lvl6pPr>
      <a:lvl7pPr marL="2973987" indent="-214112" algn="l" defTabSz="856450" rtl="0" fontAlgn="base">
        <a:spcBef>
          <a:spcPct val="20000"/>
        </a:spcBef>
        <a:spcAft>
          <a:spcPct val="0"/>
        </a:spcAft>
        <a:buChar char="»"/>
        <a:defRPr sz="1800">
          <a:solidFill>
            <a:schemeClr val="tx1"/>
          </a:solidFill>
          <a:latin typeface="+mn-lt"/>
          <a:ea typeface="ＭＳ Ｐゴシック" charset="-128"/>
        </a:defRPr>
      </a:lvl7pPr>
      <a:lvl8pPr marL="3496566" indent="-214112" algn="l" defTabSz="856450" rtl="0" fontAlgn="base">
        <a:spcBef>
          <a:spcPct val="20000"/>
        </a:spcBef>
        <a:spcAft>
          <a:spcPct val="0"/>
        </a:spcAft>
        <a:buChar char="»"/>
        <a:defRPr sz="1800">
          <a:solidFill>
            <a:schemeClr val="tx1"/>
          </a:solidFill>
          <a:latin typeface="+mn-lt"/>
          <a:ea typeface="ＭＳ Ｐゴシック" charset="-128"/>
        </a:defRPr>
      </a:lvl8pPr>
      <a:lvl9pPr marL="4019146" indent="-214112" algn="l" defTabSz="856450" rtl="0" fontAlgn="base">
        <a:spcBef>
          <a:spcPct val="20000"/>
        </a:spcBef>
        <a:spcAft>
          <a:spcPct val="0"/>
        </a:spcAft>
        <a:buChar char="»"/>
        <a:defRPr sz="1800">
          <a:solidFill>
            <a:schemeClr val="tx1"/>
          </a:solidFill>
          <a:latin typeface="+mn-lt"/>
          <a:ea typeface="ＭＳ Ｐゴシック" charset="-128"/>
        </a:defRPr>
      </a:lvl9pPr>
    </p:bodyStyle>
    <p:otherStyle>
      <a:defPPr>
        <a:defRPr lang="en-US"/>
      </a:defPPr>
      <a:lvl1pPr marL="0" algn="l" defTabSz="522580" rtl="0" eaLnBrk="1" latinLnBrk="0" hangingPunct="1">
        <a:defRPr sz="2100" kern="1200">
          <a:solidFill>
            <a:schemeClr val="tx1"/>
          </a:solidFill>
          <a:latin typeface="+mn-lt"/>
          <a:ea typeface="+mn-ea"/>
          <a:cs typeface="+mn-cs"/>
        </a:defRPr>
      </a:lvl1pPr>
      <a:lvl2pPr marL="522580" algn="l" defTabSz="522580" rtl="0" eaLnBrk="1" latinLnBrk="0" hangingPunct="1">
        <a:defRPr sz="2100" kern="1200">
          <a:solidFill>
            <a:schemeClr val="tx1"/>
          </a:solidFill>
          <a:latin typeface="+mn-lt"/>
          <a:ea typeface="+mn-ea"/>
          <a:cs typeface="+mn-cs"/>
        </a:defRPr>
      </a:lvl2pPr>
      <a:lvl3pPr marL="1045159" algn="l" defTabSz="522580" rtl="0" eaLnBrk="1" latinLnBrk="0" hangingPunct="1">
        <a:defRPr sz="2100" kern="1200">
          <a:solidFill>
            <a:schemeClr val="tx1"/>
          </a:solidFill>
          <a:latin typeface="+mn-lt"/>
          <a:ea typeface="+mn-ea"/>
          <a:cs typeface="+mn-cs"/>
        </a:defRPr>
      </a:lvl3pPr>
      <a:lvl4pPr marL="1567739" algn="l" defTabSz="522580" rtl="0" eaLnBrk="1" latinLnBrk="0" hangingPunct="1">
        <a:defRPr sz="2100" kern="1200">
          <a:solidFill>
            <a:schemeClr val="tx1"/>
          </a:solidFill>
          <a:latin typeface="+mn-lt"/>
          <a:ea typeface="+mn-ea"/>
          <a:cs typeface="+mn-cs"/>
        </a:defRPr>
      </a:lvl4pPr>
      <a:lvl5pPr marL="2090318" algn="l" defTabSz="522580" rtl="0" eaLnBrk="1" latinLnBrk="0" hangingPunct="1">
        <a:defRPr sz="2100" kern="1200">
          <a:solidFill>
            <a:schemeClr val="tx1"/>
          </a:solidFill>
          <a:latin typeface="+mn-lt"/>
          <a:ea typeface="+mn-ea"/>
          <a:cs typeface="+mn-cs"/>
        </a:defRPr>
      </a:lvl5pPr>
      <a:lvl6pPr marL="2612898" algn="l" defTabSz="522580" rtl="0" eaLnBrk="1" latinLnBrk="0" hangingPunct="1">
        <a:defRPr sz="2100" kern="1200">
          <a:solidFill>
            <a:schemeClr val="tx1"/>
          </a:solidFill>
          <a:latin typeface="+mn-lt"/>
          <a:ea typeface="+mn-ea"/>
          <a:cs typeface="+mn-cs"/>
        </a:defRPr>
      </a:lvl6pPr>
      <a:lvl7pPr marL="3135478" algn="l" defTabSz="522580" rtl="0" eaLnBrk="1" latinLnBrk="0" hangingPunct="1">
        <a:defRPr sz="2100" kern="1200">
          <a:solidFill>
            <a:schemeClr val="tx1"/>
          </a:solidFill>
          <a:latin typeface="+mn-lt"/>
          <a:ea typeface="+mn-ea"/>
          <a:cs typeface="+mn-cs"/>
        </a:defRPr>
      </a:lvl7pPr>
      <a:lvl8pPr marL="3658057" algn="l" defTabSz="522580" rtl="0" eaLnBrk="1" latinLnBrk="0" hangingPunct="1">
        <a:defRPr sz="2100" kern="1200">
          <a:solidFill>
            <a:schemeClr val="tx1"/>
          </a:solidFill>
          <a:latin typeface="+mn-lt"/>
          <a:ea typeface="+mn-ea"/>
          <a:cs typeface="+mn-cs"/>
        </a:defRPr>
      </a:lvl8pPr>
      <a:lvl9pPr marL="4180637" algn="l" defTabSz="52258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347663" y="688975"/>
            <a:ext cx="31765875" cy="5018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40" tIns="42763" rIns="85540" bIns="42763">
            <a:spAutoFit/>
          </a:bodyPr>
          <a:lstStyle/>
          <a:p>
            <a:pPr algn="ctr" defTabSz="855663">
              <a:spcBef>
                <a:spcPct val="50000"/>
              </a:spcBef>
            </a:pPr>
            <a:r>
              <a:rPr lang="en-US" sz="8600" b="1" dirty="0" smtClean="0">
                <a:latin typeface="Arial" pitchFamily="34" charset="0"/>
                <a:cs typeface="Arial" pitchFamily="34" charset="0"/>
              </a:rPr>
              <a:t>  </a:t>
            </a:r>
            <a:r>
              <a:rPr lang="en-US" sz="13800" b="1" dirty="0" smtClean="0">
                <a:latin typeface="Arial" pitchFamily="34" charset="0"/>
                <a:cs typeface="Arial" pitchFamily="34" charset="0"/>
              </a:rPr>
              <a:t>Mineria Foretell</a:t>
            </a:r>
            <a:endParaRPr lang="en-US" sz="8600" dirty="0" smtClean="0">
              <a:latin typeface="Arial Black" pitchFamily="34" charset="0"/>
            </a:endParaRPr>
          </a:p>
          <a:p>
            <a:pPr algn="ctr" defTabSz="855663">
              <a:spcBef>
                <a:spcPct val="50000"/>
              </a:spcBef>
            </a:pPr>
            <a:endParaRPr lang="en-US" sz="6900" dirty="0">
              <a:latin typeface="Arial Black" pitchFamily="34" charset="0"/>
            </a:endParaRPr>
          </a:p>
          <a:p>
            <a:pPr algn="ctr" defTabSz="855663" eaLnBrk="0" hangingPunct="0"/>
            <a:endParaRPr lang="en-US" sz="4700" b="1" dirty="0">
              <a:latin typeface="Arial" charset="0"/>
            </a:endParaRPr>
          </a:p>
          <a:p>
            <a:pPr algn="ctr" defTabSz="855663" eaLnBrk="0" hangingPunct="0"/>
            <a:endParaRPr lang="en-US" sz="3200" b="1" dirty="0">
              <a:latin typeface="Arial" charset="0"/>
            </a:endParaRPr>
          </a:p>
        </p:txBody>
      </p:sp>
      <p:sp>
        <p:nvSpPr>
          <p:cNvPr id="4101" name="Text Box 473"/>
          <p:cNvSpPr txBox="1">
            <a:spLocks noChangeArrowheads="1"/>
          </p:cNvSpPr>
          <p:nvPr/>
        </p:nvSpPr>
        <p:spPr bwMode="auto">
          <a:xfrm>
            <a:off x="728663" y="5521523"/>
            <a:ext cx="10134600"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Problem</a:t>
            </a:r>
            <a:endParaRPr lang="en-US" sz="3000" b="1" dirty="0">
              <a:solidFill>
                <a:srgbClr val="F8F8F8"/>
              </a:solidFill>
              <a:latin typeface="Arial" pitchFamily="34" charset="0"/>
              <a:cs typeface="Arial" pitchFamily="34" charset="0"/>
            </a:endParaRPr>
          </a:p>
        </p:txBody>
      </p:sp>
      <p:sp>
        <p:nvSpPr>
          <p:cNvPr id="4102" name="Text Box 490"/>
          <p:cNvSpPr txBox="1">
            <a:spLocks noChangeArrowheads="1"/>
          </p:cNvSpPr>
          <p:nvPr/>
        </p:nvSpPr>
        <p:spPr bwMode="auto">
          <a:xfrm>
            <a:off x="697024" y="26097658"/>
            <a:ext cx="10222966"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OBJECTIVE</a:t>
            </a:r>
            <a:endParaRPr lang="en-US" sz="3000" b="1" dirty="0">
              <a:solidFill>
                <a:srgbClr val="F8F8F8"/>
              </a:solidFill>
              <a:latin typeface="Arial" pitchFamily="34" charset="0"/>
              <a:cs typeface="Arial" pitchFamily="34" charset="0"/>
            </a:endParaRPr>
          </a:p>
        </p:txBody>
      </p:sp>
      <p:graphicFrame>
        <p:nvGraphicFramePr>
          <p:cNvPr id="55" name="Table 54"/>
          <p:cNvGraphicFramePr>
            <a:graphicFrameLocks noGrp="1"/>
          </p:cNvGraphicFramePr>
          <p:nvPr>
            <p:extLst>
              <p:ext uri="{D42A27DB-BD31-4B8C-83A1-F6EECF244321}">
                <p14:modId xmlns="" xmlns:p14="http://schemas.microsoft.com/office/powerpoint/2010/main" val="2803102562"/>
              </p:ext>
            </p:extLst>
          </p:nvPr>
        </p:nvGraphicFramePr>
        <p:xfrm>
          <a:off x="6172200" y="2033620"/>
          <a:ext cx="21945600" cy="3074522"/>
        </p:xfrm>
        <a:graphic>
          <a:graphicData uri="http://schemas.openxmlformats.org/drawingml/2006/table">
            <a:tbl>
              <a:tblPr/>
              <a:tblGrid>
                <a:gridCol w="10972800"/>
                <a:gridCol w="10972800"/>
              </a:tblGrid>
              <a:tr h="756311">
                <a:tc>
                  <a:txBody>
                    <a:bodyPr/>
                    <a:lstStyle/>
                    <a:p>
                      <a:pPr marL="0" marR="0" lvl="0" indent="0" algn="ctr" defTabSz="522288" rtl="0" eaLnBrk="1" fontAlgn="base" latinLnBrk="0" hangingPunct="1">
                        <a:lnSpc>
                          <a:spcPct val="100000"/>
                        </a:lnSpc>
                        <a:spcBef>
                          <a:spcPct val="0"/>
                        </a:spcBef>
                        <a:spcAft>
                          <a:spcPct val="0"/>
                        </a:spcAft>
                        <a:buClrTx/>
                        <a:buSzTx/>
                        <a:buFontTx/>
                        <a:buNone/>
                        <a:tabLst/>
                      </a:pPr>
                      <a:endParaRPr kumimoji="0" lang="en-US" sz="4800" b="1" i="0" u="none" strike="noStrike" cap="none" normalizeH="0" baseline="0" dirty="0" smtClean="0">
                        <a:ln>
                          <a:noFill/>
                        </a:ln>
                        <a:solidFill>
                          <a:schemeClr val="tx1"/>
                        </a:solidFill>
                        <a:effectLst/>
                        <a:latin typeface="Arial" charset="0"/>
                        <a:ea typeface="ＭＳ Ｐゴシック" pitchFamily="34" charset="-128"/>
                      </a:endParaRPr>
                    </a:p>
                  </a:txBody>
                  <a:tcPr marT="45726" marB="45726" horzOverflow="overflow">
                    <a:lnL>
                      <a:noFill/>
                    </a:lnL>
                    <a:lnR>
                      <a:noFill/>
                    </a:lnR>
                    <a:lnT>
                      <a:noFill/>
                    </a:lnT>
                    <a:lnB>
                      <a:noFill/>
                    </a:lnB>
                    <a:lnTlToBr>
                      <a:noFill/>
                    </a:lnTlToBr>
                    <a:lnBlToTr>
                      <a:noFill/>
                    </a:lnBlToTr>
                    <a:noFill/>
                  </a:tcPr>
                </a:tc>
                <a:tc>
                  <a:txBody>
                    <a:bodyPr/>
                    <a:lstStyle/>
                    <a:p>
                      <a:pPr marL="0" marR="0" lvl="0" indent="0" algn="ctr" defTabSz="522288" rtl="0" eaLnBrk="1" fontAlgn="base" latinLnBrk="0" hangingPunct="1">
                        <a:lnSpc>
                          <a:spcPct val="100000"/>
                        </a:lnSpc>
                        <a:spcBef>
                          <a:spcPct val="0"/>
                        </a:spcBef>
                        <a:spcAft>
                          <a:spcPct val="0"/>
                        </a:spcAft>
                        <a:buClrTx/>
                        <a:buSzTx/>
                        <a:buFontTx/>
                        <a:buNone/>
                        <a:tabLst/>
                      </a:pPr>
                      <a:endParaRPr kumimoji="0" lang="en-US" sz="4800" b="1" i="0" u="none" strike="noStrike" cap="none" normalizeH="0" baseline="0" dirty="0" smtClean="0">
                        <a:ln>
                          <a:noFill/>
                        </a:ln>
                        <a:solidFill>
                          <a:schemeClr val="tx1"/>
                        </a:solidFill>
                        <a:effectLst/>
                        <a:latin typeface="Arial" charset="0"/>
                        <a:ea typeface="ＭＳ Ｐゴシック" pitchFamily="34" charset="-128"/>
                      </a:endParaRPr>
                    </a:p>
                  </a:txBody>
                  <a:tcPr marT="45726" marB="45726" horzOverflow="overflow">
                    <a:lnL>
                      <a:noFill/>
                    </a:lnL>
                    <a:lnR>
                      <a:noFill/>
                    </a:lnR>
                    <a:lnT>
                      <a:noFill/>
                    </a:lnT>
                    <a:lnB>
                      <a:noFill/>
                    </a:lnB>
                    <a:lnTlToBr>
                      <a:noFill/>
                    </a:lnTlToBr>
                    <a:lnBlToTr>
                      <a:noFill/>
                    </a:lnBlToTr>
                    <a:noFill/>
                  </a:tcPr>
                </a:tc>
              </a:tr>
              <a:tr h="1428578">
                <a:tc>
                  <a:txBody>
                    <a:bodyPr/>
                    <a:lstStyle/>
                    <a:p>
                      <a:pPr marL="0" marR="0" lvl="0" indent="0" algn="l" defTabSz="52228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chemeClr val="tx1"/>
                        </a:solidFill>
                        <a:effectLst/>
                        <a:latin typeface="Arial" charset="0"/>
                        <a:ea typeface="ＭＳ Ｐゴシック" pitchFamily="34" charset="-128"/>
                      </a:endParaRPr>
                    </a:p>
                  </a:txBody>
                  <a:tcPr marT="45726" marB="45726" horzOverflow="overflow">
                    <a:lnL>
                      <a:noFill/>
                    </a:lnL>
                    <a:lnR>
                      <a:noFill/>
                    </a:lnR>
                    <a:lnT>
                      <a:noFill/>
                    </a:lnT>
                    <a:lnB>
                      <a:noFill/>
                    </a:lnB>
                    <a:lnTlToBr>
                      <a:noFill/>
                    </a:lnTlToBr>
                    <a:lnBlToTr>
                      <a:noFill/>
                    </a:lnBlToTr>
                    <a:noFill/>
                  </a:tcPr>
                </a:tc>
                <a:tc>
                  <a:txBody>
                    <a:bodyPr/>
                    <a:lstStyle/>
                    <a:p>
                      <a:pPr marL="0" marR="0" lvl="0" indent="0" algn="ctr" defTabSz="52228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chemeClr val="tx1"/>
                        </a:solidFill>
                        <a:effectLst/>
                        <a:latin typeface="Arial" charset="0"/>
                        <a:ea typeface="ＭＳ Ｐゴシック" pitchFamily="34" charset="-128"/>
                      </a:endParaRPr>
                    </a:p>
                  </a:txBody>
                  <a:tcPr marT="45726" marB="45726" horzOverflow="overflow">
                    <a:lnL>
                      <a:noFill/>
                    </a:lnL>
                    <a:lnR>
                      <a:noFill/>
                    </a:lnR>
                    <a:lnT>
                      <a:noFill/>
                    </a:lnT>
                    <a:lnB>
                      <a:noFill/>
                    </a:lnB>
                    <a:lnTlToBr>
                      <a:noFill/>
                    </a:lnTlToBr>
                    <a:lnBlToTr>
                      <a:noFill/>
                    </a:lnBlToTr>
                    <a:noFill/>
                  </a:tcPr>
                </a:tc>
              </a:tr>
              <a:tr h="756311">
                <a:tc gridSpan="2">
                  <a:txBody>
                    <a:bodyPr/>
                    <a:lstStyle/>
                    <a:p>
                      <a:pPr marL="0" marR="0" lvl="0" indent="0" algn="ctr" defTabSz="522288" rtl="0" eaLnBrk="1" fontAlgn="base" latinLnBrk="0" hangingPunct="1">
                        <a:lnSpc>
                          <a:spcPct val="100000"/>
                        </a:lnSpc>
                        <a:spcBef>
                          <a:spcPct val="0"/>
                        </a:spcBef>
                        <a:spcAft>
                          <a:spcPct val="0"/>
                        </a:spcAft>
                        <a:buClrTx/>
                        <a:buSzTx/>
                        <a:buFontTx/>
                        <a:buNone/>
                        <a:tabLst/>
                      </a:pPr>
                      <a:endParaRPr kumimoji="0" lang="en-US" sz="4800" b="0" i="0" u="none" strike="noStrike" cap="none" normalizeH="0" baseline="0" dirty="0" smtClean="0">
                        <a:ln>
                          <a:noFill/>
                        </a:ln>
                        <a:solidFill>
                          <a:schemeClr val="tx1"/>
                        </a:solidFill>
                        <a:effectLst/>
                        <a:latin typeface="Arial" charset="0"/>
                        <a:ea typeface="ＭＳ Ｐゴシック" pitchFamily="34" charset="-128"/>
                      </a:endParaRPr>
                    </a:p>
                  </a:txBody>
                  <a:tcPr marT="45726" marB="45726" horzOverflow="overflow">
                    <a:lnL>
                      <a:noFill/>
                    </a:lnL>
                    <a:lnR>
                      <a:noFill/>
                    </a:lnR>
                    <a:lnT>
                      <a:noFill/>
                    </a:lnT>
                    <a:lnB>
                      <a:noFill/>
                    </a:lnB>
                    <a:lnTlToBr>
                      <a:noFill/>
                    </a:lnTlToBr>
                    <a:lnBlToTr>
                      <a:noFill/>
                    </a:lnBlToTr>
                    <a:noFill/>
                  </a:tcPr>
                </a:tc>
                <a:tc hMerge="1">
                  <a:txBody>
                    <a:bodyPr/>
                    <a:lstStyle/>
                    <a:p>
                      <a:endParaRPr lang="en-US"/>
                    </a:p>
                  </a:txBody>
                  <a:tcPr/>
                </a:tc>
              </a:tr>
            </a:tbl>
          </a:graphicData>
        </a:graphic>
      </p:graphicFrame>
      <p:sp>
        <p:nvSpPr>
          <p:cNvPr id="4274" name="Text Box 522"/>
          <p:cNvSpPr txBox="1">
            <a:spLocks noChangeArrowheads="1"/>
          </p:cNvSpPr>
          <p:nvPr/>
        </p:nvSpPr>
        <p:spPr bwMode="auto">
          <a:xfrm>
            <a:off x="21966687" y="32272021"/>
            <a:ext cx="10489538"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REFERENCES</a:t>
            </a:r>
            <a:endParaRPr lang="en-US" sz="3000" b="1" dirty="0">
              <a:solidFill>
                <a:srgbClr val="F8F8F8"/>
              </a:solidFill>
              <a:latin typeface="Arial" pitchFamily="34" charset="0"/>
              <a:cs typeface="Arial" pitchFamily="34" charset="0"/>
            </a:endParaRPr>
          </a:p>
        </p:txBody>
      </p:sp>
      <p:sp>
        <p:nvSpPr>
          <p:cNvPr id="16" name="Rectangle 15"/>
          <p:cNvSpPr/>
          <p:nvPr/>
        </p:nvSpPr>
        <p:spPr>
          <a:xfrm>
            <a:off x="21935391" y="31926808"/>
            <a:ext cx="10541974" cy="5909310"/>
          </a:xfrm>
          <a:prstGeom prst="rect">
            <a:avLst/>
          </a:prstGeom>
        </p:spPr>
        <p:txBody>
          <a:bodyPr wrap="square">
            <a:spAutoFit/>
          </a:bodyPr>
          <a:lstStyle/>
          <a:p>
            <a:pPr algn="just"/>
            <a:endParaRPr lang="en-IN" sz="3000" dirty="0" smtClean="0">
              <a:latin typeface="+mn-lt"/>
              <a:cs typeface="Arial" panose="020B0604020202020204" pitchFamily="34" charset="0"/>
            </a:endParaRPr>
          </a:p>
          <a:p>
            <a:pPr algn="just"/>
            <a:endParaRPr lang="en-IN" sz="3000" dirty="0" smtClean="0">
              <a:latin typeface="+mn-lt"/>
              <a:cs typeface="Arial" panose="020B0604020202020204" pitchFamily="34" charset="0"/>
            </a:endParaRPr>
          </a:p>
          <a:p>
            <a:pPr algn="just"/>
            <a:r>
              <a:rPr lang="en-IN" sz="3000" dirty="0" smtClean="0">
                <a:latin typeface="+mn-lt"/>
                <a:cs typeface="Arial" panose="020B0604020202020204" pitchFamily="34" charset="0"/>
              </a:rPr>
              <a:t>[1] </a:t>
            </a:r>
            <a:r>
              <a:rPr lang="en-IN" sz="3200" dirty="0" smtClean="0"/>
              <a:t>MMSD-Mining, Minerals and Sustainable Development.URL:</a:t>
            </a:r>
            <a:br>
              <a:rPr lang="en-IN" sz="3200" dirty="0" smtClean="0"/>
            </a:br>
            <a:r>
              <a:rPr lang="en-IN" sz="3200" i="1" dirty="0" smtClean="0">
                <a:solidFill>
                  <a:schemeClr val="accent6">
                    <a:lumMod val="90000"/>
                    <a:lumOff val="10000"/>
                  </a:schemeClr>
                </a:solidFill>
              </a:rPr>
              <a:t>http://www.iied.org/mining-minerals-sustainable-development-mmsd</a:t>
            </a:r>
            <a:br>
              <a:rPr lang="en-IN" sz="3200" i="1" dirty="0" smtClean="0">
                <a:solidFill>
                  <a:schemeClr val="accent6">
                    <a:lumMod val="90000"/>
                    <a:lumOff val="10000"/>
                  </a:schemeClr>
                </a:solidFill>
              </a:rPr>
            </a:br>
            <a:r>
              <a:rPr lang="en-IN" sz="3000" dirty="0" smtClean="0">
                <a:latin typeface="+mn-lt"/>
                <a:cs typeface="Arial" panose="020B0604020202020204" pitchFamily="34" charset="0"/>
              </a:rPr>
              <a:t>[2] </a:t>
            </a:r>
            <a:r>
              <a:rPr lang="en-IN" sz="3200" dirty="0" smtClean="0"/>
              <a:t>Methodology and Equations of Mineral Production Forecast </a:t>
            </a:r>
            <a:r>
              <a:rPr lang="en-IN" sz="3000" dirty="0" smtClean="0">
                <a:latin typeface="+mn-lt"/>
                <a:cs typeface="Arial" panose="020B0604020202020204" pitchFamily="34" charset="0"/>
              </a:rPr>
              <a:t>Available from URL: : </a:t>
            </a:r>
            <a:r>
              <a:rPr lang="en-IN" sz="3000" i="1" dirty="0" smtClean="0">
                <a:solidFill>
                  <a:schemeClr val="accent6">
                    <a:lumMod val="90000"/>
                    <a:lumOff val="10000"/>
                  </a:schemeClr>
                </a:solidFill>
                <a:latin typeface="+mn-lt"/>
                <a:cs typeface="Arial" panose="020B0604020202020204" pitchFamily="34" charset="0"/>
              </a:rPr>
              <a:t>https://</a:t>
            </a:r>
            <a:r>
              <a:rPr lang="en-IN" sz="3200" i="1" dirty="0" smtClean="0">
                <a:solidFill>
                  <a:schemeClr val="accent6">
                    <a:lumMod val="90000"/>
                    <a:lumOff val="10000"/>
                  </a:schemeClr>
                </a:solidFill>
              </a:rPr>
              <a:t>file.scirp.org/Html/3-1210145_38656.htm</a:t>
            </a:r>
            <a:endParaRPr lang="en-US" sz="3200" i="1" dirty="0" smtClean="0">
              <a:solidFill>
                <a:schemeClr val="accent6">
                  <a:lumMod val="90000"/>
                  <a:lumOff val="10000"/>
                </a:schemeClr>
              </a:solidFill>
            </a:endParaRPr>
          </a:p>
          <a:p>
            <a:pPr algn="just"/>
            <a:r>
              <a:rPr lang="en-IN" sz="3000" dirty="0" smtClean="0">
                <a:latin typeface="+mn-lt"/>
                <a:cs typeface="Arial" panose="020B0604020202020204" pitchFamily="34" charset="0"/>
              </a:rPr>
              <a:t>[3] </a:t>
            </a:r>
            <a:r>
              <a:rPr lang="en-IN" sz="3200" dirty="0" smtClean="0"/>
              <a:t>A multidimensional grey metabolism Markov forecasting method is proposed based on the theories of Grey forecast and Stochastic process. Available from URL:</a:t>
            </a:r>
            <a:br>
              <a:rPr lang="en-IN" sz="3200" dirty="0" smtClean="0"/>
            </a:br>
            <a:r>
              <a:rPr lang="en-IN" sz="3200" i="1" dirty="0" smtClean="0">
                <a:solidFill>
                  <a:schemeClr val="accent6">
                    <a:lumMod val="90000"/>
                    <a:lumOff val="10000"/>
                  </a:schemeClr>
                </a:solidFill>
              </a:rPr>
              <a:t>http://link.springer.com/chapter/10.1007%2F978-3-642-30976-2_37</a:t>
            </a:r>
            <a:br>
              <a:rPr lang="en-IN" sz="3200" i="1" dirty="0" smtClean="0">
                <a:solidFill>
                  <a:schemeClr val="accent6">
                    <a:lumMod val="90000"/>
                    <a:lumOff val="10000"/>
                  </a:schemeClr>
                </a:solidFill>
              </a:rPr>
            </a:br>
            <a:endParaRPr lang="en-IN" sz="3000" dirty="0">
              <a:solidFill>
                <a:schemeClr val="accent6">
                  <a:lumMod val="90000"/>
                  <a:lumOff val="10000"/>
                </a:schemeClr>
              </a:solidFill>
              <a:latin typeface="+mn-lt"/>
              <a:cs typeface="Arial" panose="020B0604020202020204" pitchFamily="34" charset="0"/>
            </a:endParaRPr>
          </a:p>
        </p:txBody>
      </p:sp>
      <p:sp>
        <p:nvSpPr>
          <p:cNvPr id="20" name="Rectangle 19"/>
          <p:cNvSpPr/>
          <p:nvPr/>
        </p:nvSpPr>
        <p:spPr>
          <a:xfrm>
            <a:off x="601774" y="26724386"/>
            <a:ext cx="10161532" cy="6555641"/>
          </a:xfrm>
          <a:prstGeom prst="rect">
            <a:avLst/>
          </a:prstGeom>
        </p:spPr>
        <p:txBody>
          <a:bodyPr wrap="square">
            <a:spAutoFit/>
          </a:bodyPr>
          <a:lstStyle/>
          <a:p>
            <a:pPr algn="just"/>
            <a:r>
              <a:rPr lang="en-IN" sz="3000" dirty="0" smtClean="0">
                <a:latin typeface="+mn-lt"/>
              </a:rPr>
              <a:t>Mineria Foretell is a system that forecasts the quantity of minerals like iron ore, coal, bauxite and many others available in a mine. The system works as follows:</a:t>
            </a:r>
          </a:p>
          <a:p>
            <a:pPr algn="just"/>
            <a:r>
              <a:rPr lang="en-IN" sz="3000" dirty="0" smtClean="0">
                <a:latin typeface="+mn-lt"/>
              </a:rPr>
              <a:t>- The system firstly takes sample drilled file as input which is an unstructured format.</a:t>
            </a:r>
          </a:p>
          <a:p>
            <a:pPr algn="just"/>
            <a:r>
              <a:rPr lang="en-IN" sz="3000" dirty="0" smtClean="0">
                <a:latin typeface="+mn-lt"/>
              </a:rPr>
              <a:t>- It analyses the input data, parses it and converts the data into structured format.</a:t>
            </a:r>
          </a:p>
          <a:p>
            <a:pPr algn="just"/>
            <a:r>
              <a:rPr lang="en-IN" sz="3000" dirty="0" smtClean="0">
                <a:latin typeface="+mn-lt"/>
              </a:rPr>
              <a:t>- It uses the parsed data and prepares the graphs for density and cost.</a:t>
            </a:r>
          </a:p>
          <a:p>
            <a:pPr algn="just"/>
            <a:r>
              <a:rPr lang="en-IN" sz="3000" dirty="0" smtClean="0">
                <a:latin typeface="+mn-lt"/>
              </a:rPr>
              <a:t>- It displays the efforts and schedule required for mining.</a:t>
            </a:r>
          </a:p>
          <a:p>
            <a:pPr algn="just"/>
            <a:r>
              <a:rPr lang="en-IN" sz="3000" dirty="0" smtClean="0">
                <a:latin typeface="+mn-lt"/>
              </a:rPr>
              <a:t>-Finally it generates the report and gives suggestion whether the land is suitable for</a:t>
            </a:r>
          </a:p>
          <a:p>
            <a:pPr algn="just"/>
            <a:r>
              <a:rPr lang="en-IN" sz="3000" dirty="0" smtClean="0">
                <a:latin typeface="+mn-lt"/>
              </a:rPr>
              <a:t>mining and the client should buy that land or not according to his budget.</a:t>
            </a:r>
            <a:endParaRPr lang="en-US" sz="3000" dirty="0">
              <a:latin typeface="+mn-lt"/>
            </a:endParaRPr>
          </a:p>
        </p:txBody>
      </p:sp>
      <p:sp>
        <p:nvSpPr>
          <p:cNvPr id="32" name="Rectangle 31"/>
          <p:cNvSpPr/>
          <p:nvPr/>
        </p:nvSpPr>
        <p:spPr>
          <a:xfrm>
            <a:off x="715525" y="6162266"/>
            <a:ext cx="10134600" cy="2862322"/>
          </a:xfrm>
          <a:prstGeom prst="rect">
            <a:avLst/>
          </a:prstGeom>
        </p:spPr>
        <p:txBody>
          <a:bodyPr wrap="square">
            <a:spAutoFit/>
          </a:bodyPr>
          <a:lstStyle/>
          <a:p>
            <a:pPr algn="just"/>
            <a:r>
              <a:rPr lang="en-IN" sz="3000" dirty="0" smtClean="0">
                <a:latin typeface="+mn-lt"/>
              </a:rPr>
              <a:t>Previously, forecasting regarding mining work is used to be done manually but was not introduced through any application. There was no prediction regarding the efforts or the cost estimation of mining. All of these processes were very time consuming and even after these much exhaustive work the predictions are not guaranteed.</a:t>
            </a:r>
            <a:endParaRPr lang="en-US" sz="3000" dirty="0">
              <a:latin typeface="+mn-lt"/>
            </a:endParaRPr>
          </a:p>
        </p:txBody>
      </p:sp>
      <p:sp>
        <p:nvSpPr>
          <p:cNvPr id="37" name="Text Box 495"/>
          <p:cNvSpPr txBox="1">
            <a:spLocks noChangeArrowheads="1"/>
          </p:cNvSpPr>
          <p:nvPr/>
        </p:nvSpPr>
        <p:spPr bwMode="auto">
          <a:xfrm>
            <a:off x="671513" y="33246061"/>
            <a:ext cx="10267950"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LITERATURE SURVEY</a:t>
            </a:r>
            <a:endParaRPr lang="en-US" sz="3000" b="1" dirty="0">
              <a:solidFill>
                <a:srgbClr val="F8F8F8"/>
              </a:solidFill>
              <a:latin typeface="Arial" pitchFamily="34" charset="0"/>
              <a:cs typeface="Arial" pitchFamily="34" charset="0"/>
            </a:endParaRPr>
          </a:p>
        </p:txBody>
      </p:sp>
      <p:graphicFrame>
        <p:nvGraphicFramePr>
          <p:cNvPr id="38" name="Table 37"/>
          <p:cNvGraphicFramePr>
            <a:graphicFrameLocks noGrp="1"/>
          </p:cNvGraphicFramePr>
          <p:nvPr/>
        </p:nvGraphicFramePr>
        <p:xfrm>
          <a:off x="772675" y="33904492"/>
          <a:ext cx="10096500" cy="6207760"/>
        </p:xfrm>
        <a:graphic>
          <a:graphicData uri="http://schemas.openxmlformats.org/drawingml/2006/table">
            <a:tbl>
              <a:tblPr firstRow="1" bandRow="1">
                <a:tableStyleId>{21E4AEA4-8DFA-4A89-87EB-49C32662AFE0}</a:tableStyleId>
              </a:tblPr>
              <a:tblGrid>
                <a:gridCol w="10096500"/>
              </a:tblGrid>
              <a:tr h="545123">
                <a:tc>
                  <a:txBody>
                    <a:bodyPr/>
                    <a:lstStyle/>
                    <a:p>
                      <a:pPr algn="ctr"/>
                      <a:r>
                        <a:rPr lang="en-US" sz="3200" dirty="0" smtClean="0">
                          <a:latin typeface="Arial" pitchFamily="34" charset="0"/>
                          <a:cs typeface="Arial" pitchFamily="34" charset="0"/>
                        </a:rPr>
                        <a:t>Title</a:t>
                      </a:r>
                      <a:endParaRPr lang="en-US" sz="32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5425">
                <a:tc>
                  <a:txBody>
                    <a:bodyPr/>
                    <a:lstStyle/>
                    <a:p>
                      <a:pPr algn="ctr"/>
                      <a:r>
                        <a:rPr lang="en-IN" sz="2100" b="1" i="0" kern="1200" dirty="0" smtClean="0">
                          <a:solidFill>
                            <a:schemeClr val="dk1"/>
                          </a:solidFill>
                          <a:latin typeface="+mn-lt"/>
                          <a:ea typeface="+mn-ea"/>
                          <a:cs typeface="+mn-cs"/>
                        </a:rPr>
                        <a:t/>
                      </a:r>
                      <a:br>
                        <a:rPr lang="en-IN" sz="2100" b="1" i="0" kern="1200" dirty="0" smtClean="0">
                          <a:solidFill>
                            <a:schemeClr val="dk1"/>
                          </a:solidFill>
                          <a:latin typeface="+mn-lt"/>
                          <a:ea typeface="+mn-ea"/>
                          <a:cs typeface="+mn-cs"/>
                        </a:rPr>
                      </a:br>
                      <a:r>
                        <a:rPr lang="en-IN" sz="3200" kern="1200" dirty="0" smtClean="0">
                          <a:solidFill>
                            <a:schemeClr val="dk1"/>
                          </a:solidFill>
                          <a:latin typeface="+mn-lt"/>
                          <a:ea typeface="+mn-ea"/>
                          <a:cs typeface="+mn-cs"/>
                        </a:rPr>
                        <a:t>Mining, Minerals and Sustainable Development (MMSD) </a:t>
                      </a:r>
                      <a:r>
                        <a:rPr lang="en-US" sz="3200" baseline="30000" dirty="0" smtClean="0">
                          <a:solidFill>
                            <a:schemeClr val="tx1"/>
                          </a:solidFill>
                          <a:latin typeface="Arial" pitchFamily="34" charset="0"/>
                          <a:cs typeface="Arial" pitchFamily="34" charset="0"/>
                        </a:rPr>
                        <a:t>[1]</a:t>
                      </a:r>
                      <a:endParaRPr lang="en-US" sz="3200" baseline="300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4476">
                <a:tc>
                  <a:txBody>
                    <a:bodyPr/>
                    <a:lstStyle/>
                    <a:p>
                      <a:pPr algn="ctr"/>
                      <a:endParaRPr lang="en-IN" sz="2100" b="1" i="1" kern="1200" dirty="0" smtClean="0">
                        <a:solidFill>
                          <a:schemeClr val="dk1"/>
                        </a:solidFill>
                        <a:latin typeface="+mn-lt"/>
                        <a:ea typeface="+mn-ea"/>
                        <a:cs typeface="+mn-cs"/>
                      </a:endParaRPr>
                    </a:p>
                    <a:p>
                      <a:pPr algn="ctr"/>
                      <a:r>
                        <a:rPr lang="en-IN" sz="3200" kern="1200" dirty="0" smtClean="0">
                          <a:solidFill>
                            <a:schemeClr val="dk1"/>
                          </a:solidFill>
                          <a:latin typeface="+mn-lt"/>
                          <a:ea typeface="+mn-ea"/>
                          <a:cs typeface="+mn-cs"/>
                        </a:rPr>
                        <a:t>Methodology and Equations of Mineral Production Forecast </a:t>
                      </a:r>
                      <a:r>
                        <a:rPr lang="en-IN" sz="3200" kern="1200" baseline="30000" dirty="0" smtClean="0">
                          <a:solidFill>
                            <a:schemeClr val="tx1"/>
                          </a:solidFill>
                          <a:latin typeface="Arial" pitchFamily="34" charset="0"/>
                          <a:ea typeface="+mn-ea"/>
                          <a:cs typeface="Arial" pitchFamily="34" charset="0"/>
                        </a:rPr>
                        <a:t>[2]</a:t>
                      </a:r>
                      <a:r>
                        <a:rPr lang="en-IN" sz="3200" kern="1200" dirty="0" smtClean="0">
                          <a:solidFill>
                            <a:schemeClr val="dk1"/>
                          </a:solidFill>
                          <a:latin typeface="+mn-lt"/>
                          <a:ea typeface="+mn-ea"/>
                          <a:cs typeface="+mn-cs"/>
                        </a:rPr>
                        <a:t/>
                      </a:r>
                      <a:br>
                        <a:rPr lang="en-IN" sz="3200" kern="1200" dirty="0" smtClean="0">
                          <a:solidFill>
                            <a:schemeClr val="dk1"/>
                          </a:solidFill>
                          <a:latin typeface="+mn-lt"/>
                          <a:ea typeface="+mn-ea"/>
                          <a:cs typeface="+mn-cs"/>
                        </a:rPr>
                      </a:br>
                      <a:endParaRPr lang="en-US"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8309">
                <a:tc>
                  <a:txBody>
                    <a:bodyPr/>
                    <a:lstStyle/>
                    <a:p>
                      <a:pPr algn="ctr"/>
                      <a:endParaRPr lang="en-US" sz="3200" kern="1200" baseline="30000" dirty="0" smtClean="0">
                        <a:solidFill>
                          <a:schemeClr val="tx1"/>
                        </a:solidFill>
                        <a:latin typeface="Arial" pitchFamily="34" charset="0"/>
                        <a:ea typeface="+mn-ea"/>
                        <a:cs typeface="Arial" pitchFamily="34" charset="0"/>
                      </a:endParaRPr>
                    </a:p>
                    <a:p>
                      <a:pPr algn="ctr"/>
                      <a:r>
                        <a:rPr lang="en-IN" sz="3200" kern="1200" dirty="0" smtClean="0">
                          <a:solidFill>
                            <a:schemeClr val="dk1"/>
                          </a:solidFill>
                          <a:latin typeface="+mn-lt"/>
                          <a:ea typeface="+mn-ea"/>
                          <a:cs typeface="+mn-cs"/>
                        </a:rPr>
                        <a:t>Forecasting Mineral Commodity Prices with Multidimensional Grey Metabolism Markov</a:t>
                      </a:r>
                      <a:br>
                        <a:rPr lang="en-IN" sz="3200" kern="1200" dirty="0" smtClean="0">
                          <a:solidFill>
                            <a:schemeClr val="dk1"/>
                          </a:solidFill>
                          <a:latin typeface="+mn-lt"/>
                          <a:ea typeface="+mn-ea"/>
                          <a:cs typeface="+mn-cs"/>
                        </a:rPr>
                      </a:br>
                      <a:r>
                        <a:rPr lang="en-IN" sz="3200" kern="1200" dirty="0" smtClean="0">
                          <a:solidFill>
                            <a:schemeClr val="dk1"/>
                          </a:solidFill>
                          <a:latin typeface="+mn-lt"/>
                          <a:ea typeface="+mn-ea"/>
                          <a:cs typeface="+mn-cs"/>
                        </a:rPr>
                        <a:t>Chain.</a:t>
                      </a:r>
                      <a:r>
                        <a:rPr lang="en-IN" sz="3200" kern="1200" baseline="30000" dirty="0" smtClean="0">
                          <a:solidFill>
                            <a:schemeClr val="tx1"/>
                          </a:solidFill>
                          <a:latin typeface="Arial" pitchFamily="34" charset="0"/>
                          <a:ea typeface="+mn-ea"/>
                          <a:cs typeface="Arial" pitchFamily="34" charset="0"/>
                        </a:rPr>
                        <a:t> [3]</a:t>
                      </a:r>
                      <a:r>
                        <a:rPr lang="en-IN" sz="3200" kern="1200" dirty="0" smtClean="0">
                          <a:solidFill>
                            <a:schemeClr val="dk1"/>
                          </a:solidFill>
                          <a:latin typeface="+mn-lt"/>
                          <a:ea typeface="+mn-ea"/>
                          <a:cs typeface="+mn-cs"/>
                        </a:rPr>
                        <a:t/>
                      </a:r>
                      <a:br>
                        <a:rPr lang="en-IN" sz="3200" kern="1200" dirty="0" smtClean="0">
                          <a:solidFill>
                            <a:schemeClr val="dk1"/>
                          </a:solidFill>
                          <a:latin typeface="+mn-lt"/>
                          <a:ea typeface="+mn-ea"/>
                          <a:cs typeface="+mn-cs"/>
                        </a:rPr>
                      </a:br>
                      <a:endParaRPr lang="en-US" sz="3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3" name="Text Box 561"/>
          <p:cNvSpPr txBox="1">
            <a:spLocks noChangeArrowheads="1"/>
          </p:cNvSpPr>
          <p:nvPr/>
        </p:nvSpPr>
        <p:spPr bwMode="auto">
          <a:xfrm>
            <a:off x="11485032" y="16568928"/>
            <a:ext cx="10134600" cy="548044"/>
          </a:xfrm>
          <a:prstGeom prst="rect">
            <a:avLst/>
          </a:prstGeom>
          <a:solidFill>
            <a:schemeClr val="accent2"/>
          </a:solidFill>
          <a:ln>
            <a:noFill/>
          </a:ln>
          <a:extLst/>
        </p:spPr>
        <p:txBody>
          <a:bodyPr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9F9F9"/>
                </a:solidFill>
                <a:latin typeface="Arial" pitchFamily="34" charset="0"/>
                <a:cs typeface="Arial" pitchFamily="34" charset="0"/>
              </a:rPr>
              <a:t>IMPLEMENTATION AND RESULT</a:t>
            </a:r>
            <a:endParaRPr lang="en-US" sz="3000" b="1" dirty="0">
              <a:solidFill>
                <a:srgbClr val="F9F9F9"/>
              </a:solidFill>
              <a:latin typeface="Arial" pitchFamily="34" charset="0"/>
              <a:cs typeface="Arial" pitchFamily="34" charset="0"/>
            </a:endParaRPr>
          </a:p>
        </p:txBody>
      </p:sp>
      <p:sp>
        <p:nvSpPr>
          <p:cNvPr id="25" name="Text Box 473"/>
          <p:cNvSpPr txBox="1">
            <a:spLocks noChangeArrowheads="1"/>
          </p:cNvSpPr>
          <p:nvPr/>
        </p:nvSpPr>
        <p:spPr bwMode="auto">
          <a:xfrm>
            <a:off x="671513" y="21404878"/>
            <a:ext cx="10267950"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INTRODUCTION</a:t>
            </a:r>
            <a:endParaRPr lang="en-US" sz="3000" b="1" dirty="0">
              <a:solidFill>
                <a:srgbClr val="F8F8F8"/>
              </a:solidFill>
              <a:latin typeface="Arial" pitchFamily="34" charset="0"/>
              <a:cs typeface="Arial" pitchFamily="34" charset="0"/>
            </a:endParaRPr>
          </a:p>
        </p:txBody>
      </p:sp>
      <p:sp>
        <p:nvSpPr>
          <p:cNvPr id="26" name="Rectangle 25"/>
          <p:cNvSpPr/>
          <p:nvPr/>
        </p:nvSpPr>
        <p:spPr>
          <a:xfrm>
            <a:off x="633413" y="22114766"/>
            <a:ext cx="10134600" cy="3785652"/>
          </a:xfrm>
          <a:prstGeom prst="rect">
            <a:avLst/>
          </a:prstGeom>
        </p:spPr>
        <p:txBody>
          <a:bodyPr wrap="square">
            <a:spAutoFit/>
          </a:bodyPr>
          <a:lstStyle/>
          <a:p>
            <a:pPr algn="just"/>
            <a:r>
              <a:rPr lang="en-IN" sz="3000" dirty="0" smtClean="0">
                <a:latin typeface="+mn-lt"/>
              </a:rPr>
              <a:t>-Mineria Foretell is a system that takes the drilled data as input, processes it and forecasts the quantity of iron ore, coal &amp; other minerals.</a:t>
            </a:r>
          </a:p>
          <a:p>
            <a:pPr algn="just"/>
            <a:r>
              <a:rPr lang="en-IN" sz="3000" dirty="0" smtClean="0">
                <a:latin typeface="+mn-lt"/>
              </a:rPr>
              <a:t>-It also shows the results related to the efforts required for mining, schedule and cost of mining as output.</a:t>
            </a:r>
          </a:p>
          <a:p>
            <a:pPr algn="just"/>
            <a:r>
              <a:rPr lang="en-IN" sz="3000" dirty="0" smtClean="0">
                <a:latin typeface="+mn-lt"/>
              </a:rPr>
              <a:t>-The system is helpful in predicting whether the land is suitable for mining and the client should buy that land or not.</a:t>
            </a:r>
            <a:endParaRPr lang="en-US" sz="3000" dirty="0">
              <a:latin typeface="+mn-lt"/>
            </a:endParaRPr>
          </a:p>
        </p:txBody>
      </p:sp>
      <p:sp>
        <p:nvSpPr>
          <p:cNvPr id="19" name="Text Box 473"/>
          <p:cNvSpPr txBox="1">
            <a:spLocks noChangeArrowheads="1"/>
          </p:cNvSpPr>
          <p:nvPr/>
        </p:nvSpPr>
        <p:spPr bwMode="auto">
          <a:xfrm>
            <a:off x="677425" y="9567041"/>
            <a:ext cx="10134600"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Abstract</a:t>
            </a:r>
            <a:endParaRPr lang="en-US" sz="3000" b="1" dirty="0">
              <a:solidFill>
                <a:srgbClr val="F8F8F8"/>
              </a:solidFill>
              <a:latin typeface="Arial" pitchFamily="34" charset="0"/>
              <a:cs typeface="Arial" pitchFamily="34" charset="0"/>
            </a:endParaRPr>
          </a:p>
        </p:txBody>
      </p:sp>
      <p:sp>
        <p:nvSpPr>
          <p:cNvPr id="21" name="Rectangle 20"/>
          <p:cNvSpPr/>
          <p:nvPr/>
        </p:nvSpPr>
        <p:spPr>
          <a:xfrm>
            <a:off x="672152" y="10150197"/>
            <a:ext cx="10247838" cy="11633954"/>
          </a:xfrm>
          <a:prstGeom prst="rect">
            <a:avLst/>
          </a:prstGeom>
        </p:spPr>
        <p:txBody>
          <a:bodyPr wrap="square">
            <a:spAutoFit/>
          </a:bodyPr>
          <a:lstStyle/>
          <a:p>
            <a:pPr algn="just"/>
            <a:r>
              <a:rPr lang="en-IN" sz="3000" dirty="0" smtClean="0">
                <a:latin typeface="+mn-lt"/>
              </a:rPr>
              <a:t>-Forecasting related to type and quantity of minerals like iron ore, coal, bauxite etc. can be done before mining by the geologist. Forecasting regarding mining work was used to be done manually. This forecasting was generally the approximation and expectation of geologist which was solely based on his experience. Also the cost required for mining cannot be predicted. There was no automation that can forecast the type and quantity of minerals and the cost required for mining. Moreover, the whole mining process was very time consuming and costly. To decrease those efforts in terms of time and money we have developed Mineria Foretell. </a:t>
            </a:r>
          </a:p>
          <a:p>
            <a:pPr algn="just"/>
            <a:r>
              <a:rPr lang="en-IN" sz="3000" dirty="0" smtClean="0">
                <a:latin typeface="+mn-lt"/>
              </a:rPr>
              <a:t>-Mineria Foretell will be more precise in determining the type and quantity of minerals than previous forecasting. First we gathered requirements for mining forecasting by the effective communication with some mining industries and geologists. We referred some research papers and registered patents related to our project. Then we defined the scope of our project Mineria Foretell.</a:t>
            </a:r>
          </a:p>
          <a:p>
            <a:pPr algn="just"/>
            <a:r>
              <a:rPr lang="en-IN" sz="3000" dirty="0" smtClean="0">
                <a:latin typeface="+mn-lt"/>
              </a:rPr>
              <a:t>-Hence, Mineria Foretell is an effective web application to precisely forecast the type and quantity of minerals. This application will be very helpful to the mining industries and government sectors to decide whether to invest or purchase for the  </a:t>
            </a:r>
            <a:r>
              <a:rPr lang="en-IN" sz="3000" dirty="0" err="1" smtClean="0">
                <a:latin typeface="+mn-lt"/>
              </a:rPr>
              <a:t>MIne</a:t>
            </a:r>
            <a:r>
              <a:rPr lang="en-IN" sz="3000" dirty="0" smtClean="0">
                <a:latin typeface="+mn-lt"/>
              </a:rPr>
              <a:t>/Land or not.</a:t>
            </a:r>
            <a:br>
              <a:rPr lang="en-IN" sz="3000" dirty="0" smtClean="0">
                <a:latin typeface="+mn-lt"/>
              </a:rPr>
            </a:br>
            <a:endParaRPr lang="en-US" sz="3000" dirty="0">
              <a:latin typeface="+mn-lt"/>
            </a:endParaRPr>
          </a:p>
        </p:txBody>
      </p:sp>
      <p:pic>
        <p:nvPicPr>
          <p:cNvPr id="1027" name="Picture 3" descr="C:\Users\hp-pc\Downloads\candy.gif"/>
          <p:cNvPicPr>
            <a:picLocks noChangeAspect="1" noChangeArrowheads="1"/>
          </p:cNvPicPr>
          <p:nvPr/>
        </p:nvPicPr>
        <p:blipFill>
          <a:blip r:embed="rId3"/>
          <a:srcRect/>
          <a:stretch>
            <a:fillRect/>
          </a:stretch>
        </p:blipFill>
        <p:spPr bwMode="auto">
          <a:xfrm>
            <a:off x="21785986" y="6387386"/>
            <a:ext cx="10260060" cy="5615990"/>
          </a:xfrm>
          <a:prstGeom prst="rect">
            <a:avLst/>
          </a:prstGeom>
          <a:noFill/>
        </p:spPr>
      </p:pic>
      <p:pic>
        <p:nvPicPr>
          <p:cNvPr id="1029" name="Picture 5" descr="C:\Users\hp-pc\Downloads\Big Data Hadoop Architecture.png"/>
          <p:cNvPicPr>
            <a:picLocks noChangeAspect="1" noChangeArrowheads="1"/>
          </p:cNvPicPr>
          <p:nvPr/>
        </p:nvPicPr>
        <p:blipFill>
          <a:blip r:embed="rId4"/>
          <a:srcRect/>
          <a:stretch>
            <a:fillRect/>
          </a:stretch>
        </p:blipFill>
        <p:spPr bwMode="auto">
          <a:xfrm>
            <a:off x="21834886" y="12563278"/>
            <a:ext cx="10053504" cy="6349581"/>
          </a:xfrm>
          <a:prstGeom prst="rect">
            <a:avLst/>
          </a:prstGeom>
          <a:noFill/>
        </p:spPr>
      </p:pic>
      <p:sp>
        <p:nvSpPr>
          <p:cNvPr id="24" name="Text Box 490"/>
          <p:cNvSpPr txBox="1">
            <a:spLocks noChangeArrowheads="1"/>
          </p:cNvSpPr>
          <p:nvPr/>
        </p:nvSpPr>
        <p:spPr bwMode="auto">
          <a:xfrm>
            <a:off x="21917795" y="5521523"/>
            <a:ext cx="10128250"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Technology</a:t>
            </a:r>
            <a:endParaRPr lang="en-US" sz="3000" b="1" dirty="0">
              <a:solidFill>
                <a:srgbClr val="F8F8F8"/>
              </a:solidFill>
              <a:latin typeface="Arial" pitchFamily="34" charset="0"/>
              <a:cs typeface="Arial" pitchFamily="34" charset="0"/>
            </a:endParaRPr>
          </a:p>
        </p:txBody>
      </p:sp>
      <p:sp>
        <p:nvSpPr>
          <p:cNvPr id="27" name="TextBox 26"/>
          <p:cNvSpPr txBox="1"/>
          <p:nvPr/>
        </p:nvSpPr>
        <p:spPr>
          <a:xfrm>
            <a:off x="22639283" y="12003376"/>
            <a:ext cx="7725103" cy="553998"/>
          </a:xfrm>
          <a:prstGeom prst="rect">
            <a:avLst/>
          </a:prstGeom>
          <a:noFill/>
        </p:spPr>
        <p:txBody>
          <a:bodyPr wrap="square" rtlCol="0">
            <a:spAutoFit/>
          </a:bodyPr>
          <a:lstStyle/>
          <a:p>
            <a:pPr algn="ctr"/>
            <a:r>
              <a:rPr lang="en-IN" sz="3000" b="1" dirty="0" smtClean="0"/>
              <a:t>Figure  5 : Java - J2EE Architecture </a:t>
            </a:r>
            <a:endParaRPr lang="en-IN" sz="3000" b="1" dirty="0"/>
          </a:p>
        </p:txBody>
      </p:sp>
      <p:sp>
        <p:nvSpPr>
          <p:cNvPr id="28" name="TextBox 27"/>
          <p:cNvSpPr txBox="1"/>
          <p:nvPr/>
        </p:nvSpPr>
        <p:spPr>
          <a:xfrm>
            <a:off x="22791683" y="18999264"/>
            <a:ext cx="7725103" cy="553998"/>
          </a:xfrm>
          <a:prstGeom prst="rect">
            <a:avLst/>
          </a:prstGeom>
          <a:noFill/>
        </p:spPr>
        <p:txBody>
          <a:bodyPr wrap="square" rtlCol="0">
            <a:spAutoFit/>
          </a:bodyPr>
          <a:lstStyle/>
          <a:p>
            <a:pPr algn="ctr"/>
            <a:r>
              <a:rPr lang="en-IN" sz="3000" b="1" dirty="0" smtClean="0"/>
              <a:t>Figure 6 : BigData Hadoop Architecture </a:t>
            </a:r>
            <a:endParaRPr lang="en-IN" sz="3000" b="1" dirty="0"/>
          </a:p>
        </p:txBody>
      </p:sp>
      <p:pic>
        <p:nvPicPr>
          <p:cNvPr id="1030" name="Picture 6" descr="C:\Users\hp-pc\Downloads\Scaling-up-with-Hadoop-and-Banyan-Hadoop-Family.png"/>
          <p:cNvPicPr>
            <a:picLocks noChangeAspect="1" noChangeArrowheads="1"/>
          </p:cNvPicPr>
          <p:nvPr/>
        </p:nvPicPr>
        <p:blipFill>
          <a:blip r:embed="rId5"/>
          <a:srcRect/>
          <a:stretch>
            <a:fillRect/>
          </a:stretch>
        </p:blipFill>
        <p:spPr bwMode="auto">
          <a:xfrm>
            <a:off x="21989591" y="19854895"/>
            <a:ext cx="9898799" cy="5694720"/>
          </a:xfrm>
          <a:prstGeom prst="rect">
            <a:avLst/>
          </a:prstGeom>
          <a:noFill/>
        </p:spPr>
      </p:pic>
      <p:sp>
        <p:nvSpPr>
          <p:cNvPr id="29" name="TextBox 28"/>
          <p:cNvSpPr txBox="1"/>
          <p:nvPr/>
        </p:nvSpPr>
        <p:spPr>
          <a:xfrm>
            <a:off x="23135897" y="25311088"/>
            <a:ext cx="7725103" cy="553998"/>
          </a:xfrm>
          <a:prstGeom prst="rect">
            <a:avLst/>
          </a:prstGeom>
          <a:noFill/>
        </p:spPr>
        <p:txBody>
          <a:bodyPr wrap="square" rtlCol="0">
            <a:spAutoFit/>
          </a:bodyPr>
          <a:lstStyle/>
          <a:p>
            <a:pPr algn="ctr"/>
            <a:r>
              <a:rPr lang="en-IN" sz="3000" b="1" dirty="0" smtClean="0"/>
              <a:t>Figure  7 : Apache  Hadoop Stack </a:t>
            </a:r>
            <a:endParaRPr lang="en-IN" sz="3000" b="1" dirty="0"/>
          </a:p>
        </p:txBody>
      </p:sp>
      <p:pic>
        <p:nvPicPr>
          <p:cNvPr id="1031" name="Picture 7" descr="C:\Users\hp-pc\Desktop\MF.png"/>
          <p:cNvPicPr>
            <a:picLocks noChangeAspect="1" noChangeArrowheads="1"/>
          </p:cNvPicPr>
          <p:nvPr/>
        </p:nvPicPr>
        <p:blipFill>
          <a:blip r:embed="rId6"/>
          <a:srcRect/>
          <a:stretch>
            <a:fillRect/>
          </a:stretch>
        </p:blipFill>
        <p:spPr bwMode="auto">
          <a:xfrm>
            <a:off x="22222719" y="26097659"/>
            <a:ext cx="9665671" cy="5257800"/>
          </a:xfrm>
          <a:prstGeom prst="rect">
            <a:avLst/>
          </a:prstGeom>
          <a:noFill/>
        </p:spPr>
      </p:pic>
      <p:sp>
        <p:nvSpPr>
          <p:cNvPr id="30" name="TextBox 29"/>
          <p:cNvSpPr txBox="1"/>
          <p:nvPr/>
        </p:nvSpPr>
        <p:spPr>
          <a:xfrm>
            <a:off x="23288297" y="31355459"/>
            <a:ext cx="7725103" cy="477054"/>
          </a:xfrm>
          <a:prstGeom prst="rect">
            <a:avLst/>
          </a:prstGeom>
          <a:noFill/>
        </p:spPr>
        <p:txBody>
          <a:bodyPr wrap="square" rtlCol="0">
            <a:spAutoFit/>
          </a:bodyPr>
          <a:lstStyle/>
          <a:p>
            <a:pPr algn="ctr"/>
            <a:r>
              <a:rPr lang="en-IN" sz="2500" b="1" dirty="0" smtClean="0"/>
              <a:t>Figure  8 : Working Flow OF Mineria foretell and  </a:t>
            </a:r>
            <a:r>
              <a:rPr lang="en-IN" sz="2500" b="1" dirty="0" err="1" smtClean="0"/>
              <a:t>itsFeatures</a:t>
            </a:r>
            <a:endParaRPr lang="en-IN" sz="2500" b="1" dirty="0"/>
          </a:p>
        </p:txBody>
      </p:sp>
      <p:pic>
        <p:nvPicPr>
          <p:cNvPr id="1026" name="Picture 2" descr="C:\Users\hp-pc\Pictures\Screenshots\Screenshot (6).png"/>
          <p:cNvPicPr>
            <a:picLocks noChangeAspect="1" noChangeArrowheads="1"/>
          </p:cNvPicPr>
          <p:nvPr/>
        </p:nvPicPr>
        <p:blipFill>
          <a:blip r:embed="rId7"/>
          <a:srcRect/>
          <a:stretch>
            <a:fillRect/>
          </a:stretch>
        </p:blipFill>
        <p:spPr bwMode="auto">
          <a:xfrm>
            <a:off x="11348485" y="32710337"/>
            <a:ext cx="10504559" cy="5565364"/>
          </a:xfrm>
          <a:prstGeom prst="rect">
            <a:avLst/>
          </a:prstGeom>
          <a:noFill/>
        </p:spPr>
      </p:pic>
      <p:pic>
        <p:nvPicPr>
          <p:cNvPr id="3" name="Picture 3" descr="C:\Users\hp-pc\Desktop\Mineria foretell feb backup\Screenshots 8th\mineral.png"/>
          <p:cNvPicPr>
            <a:picLocks noChangeAspect="1" noChangeArrowheads="1"/>
          </p:cNvPicPr>
          <p:nvPr/>
        </p:nvPicPr>
        <p:blipFill>
          <a:blip r:embed="rId8"/>
          <a:srcRect/>
          <a:stretch>
            <a:fillRect/>
          </a:stretch>
        </p:blipFill>
        <p:spPr bwMode="auto">
          <a:xfrm>
            <a:off x="11485032" y="37178425"/>
            <a:ext cx="8936568" cy="6094266"/>
          </a:xfrm>
          <a:prstGeom prst="rect">
            <a:avLst/>
          </a:prstGeom>
          <a:noFill/>
        </p:spPr>
      </p:pic>
      <p:pic>
        <p:nvPicPr>
          <p:cNvPr id="1028" name="Picture 4" descr="C:\Users\hp-pc\Desktop\Mineria foretell feb backup\Screenshots 8th\Report.jpg"/>
          <p:cNvPicPr>
            <a:picLocks noChangeAspect="1" noChangeArrowheads="1"/>
          </p:cNvPicPr>
          <p:nvPr/>
        </p:nvPicPr>
        <p:blipFill>
          <a:blip r:embed="rId9"/>
          <a:srcRect/>
          <a:stretch>
            <a:fillRect/>
          </a:stretch>
        </p:blipFill>
        <p:spPr bwMode="auto">
          <a:xfrm>
            <a:off x="27287750" y="38360795"/>
            <a:ext cx="4386876" cy="3524123"/>
          </a:xfrm>
          <a:prstGeom prst="rect">
            <a:avLst/>
          </a:prstGeom>
          <a:noFill/>
        </p:spPr>
      </p:pic>
      <p:pic>
        <p:nvPicPr>
          <p:cNvPr id="4" name="Picture 5" descr="C:\Users\hp-pc\Desktop\Mineria foretell feb backup\Screenshots 8th\cost.jpg"/>
          <p:cNvPicPr>
            <a:picLocks noChangeAspect="1" noChangeArrowheads="1"/>
          </p:cNvPicPr>
          <p:nvPr/>
        </p:nvPicPr>
        <p:blipFill>
          <a:blip r:embed="rId10"/>
          <a:srcRect/>
          <a:stretch>
            <a:fillRect/>
          </a:stretch>
        </p:blipFill>
        <p:spPr bwMode="auto">
          <a:xfrm>
            <a:off x="20824717" y="38141339"/>
            <a:ext cx="5993475" cy="3995356"/>
          </a:xfrm>
          <a:prstGeom prst="rect">
            <a:avLst/>
          </a:prstGeom>
          <a:noFill/>
        </p:spPr>
      </p:pic>
      <p:sp>
        <p:nvSpPr>
          <p:cNvPr id="33" name="TextBox 32"/>
          <p:cNvSpPr txBox="1"/>
          <p:nvPr/>
        </p:nvSpPr>
        <p:spPr>
          <a:xfrm>
            <a:off x="12696497" y="38275784"/>
            <a:ext cx="7725103" cy="553998"/>
          </a:xfrm>
          <a:prstGeom prst="rect">
            <a:avLst/>
          </a:prstGeom>
          <a:noFill/>
        </p:spPr>
        <p:txBody>
          <a:bodyPr wrap="square" rtlCol="0">
            <a:spAutoFit/>
          </a:bodyPr>
          <a:lstStyle/>
          <a:p>
            <a:pPr algn="ctr"/>
            <a:r>
              <a:rPr lang="en-IN" sz="3000" b="1" dirty="0" smtClean="0"/>
              <a:t>Figure 3  : Graphical Representation</a:t>
            </a:r>
            <a:endParaRPr lang="en-IN" sz="3000" b="1" dirty="0"/>
          </a:p>
        </p:txBody>
      </p:sp>
      <p:sp>
        <p:nvSpPr>
          <p:cNvPr id="34" name="Text Box 473"/>
          <p:cNvSpPr txBox="1">
            <a:spLocks noChangeArrowheads="1"/>
          </p:cNvSpPr>
          <p:nvPr/>
        </p:nvSpPr>
        <p:spPr bwMode="auto">
          <a:xfrm>
            <a:off x="11348485" y="5502661"/>
            <a:ext cx="10134600" cy="54804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5562" tIns="42772" rIns="85562" bIns="42772">
            <a:spAutoFit/>
          </a:bodyPr>
          <a:lstStyle>
            <a:lvl1pPr defTabSz="855663" eaLnBrk="0" hangingPunct="0">
              <a:defRPr sz="2700">
                <a:solidFill>
                  <a:schemeClr val="tx1"/>
                </a:solidFill>
                <a:latin typeface="Arial Narrow" pitchFamily="34" charset="0"/>
                <a:ea typeface="ＭＳ Ｐゴシック" pitchFamily="34" charset="-128"/>
              </a:defRPr>
            </a:lvl1pPr>
            <a:lvl2pPr marL="742950" indent="-285750" defTabSz="855663" eaLnBrk="0" hangingPunct="0">
              <a:defRPr sz="2700">
                <a:solidFill>
                  <a:schemeClr val="tx1"/>
                </a:solidFill>
                <a:latin typeface="Arial Narrow" pitchFamily="34" charset="0"/>
                <a:ea typeface="ＭＳ Ｐゴシック" pitchFamily="34" charset="-128"/>
              </a:defRPr>
            </a:lvl2pPr>
            <a:lvl3pPr marL="1143000" indent="-228600" defTabSz="855663" eaLnBrk="0" hangingPunct="0">
              <a:defRPr sz="2700">
                <a:solidFill>
                  <a:schemeClr val="tx1"/>
                </a:solidFill>
                <a:latin typeface="Arial Narrow" pitchFamily="34" charset="0"/>
                <a:ea typeface="ＭＳ Ｐゴシック" pitchFamily="34" charset="-128"/>
              </a:defRPr>
            </a:lvl3pPr>
            <a:lvl4pPr marL="1600200" indent="-228600" defTabSz="855663" eaLnBrk="0" hangingPunct="0">
              <a:defRPr sz="2700">
                <a:solidFill>
                  <a:schemeClr val="tx1"/>
                </a:solidFill>
                <a:latin typeface="Arial Narrow" pitchFamily="34" charset="0"/>
                <a:ea typeface="ＭＳ Ｐゴシック" pitchFamily="34" charset="-128"/>
              </a:defRPr>
            </a:lvl4pPr>
            <a:lvl5pPr marL="2057400" indent="-228600" defTabSz="855663" eaLnBrk="0" hangingPunct="0">
              <a:defRPr sz="2700">
                <a:solidFill>
                  <a:schemeClr val="tx1"/>
                </a:solidFill>
                <a:latin typeface="Arial Narrow" pitchFamily="34" charset="0"/>
                <a:ea typeface="ＭＳ Ｐゴシック" pitchFamily="34" charset="-128"/>
              </a:defRPr>
            </a:lvl5pPr>
            <a:lvl6pPr marL="25146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6pPr>
            <a:lvl7pPr marL="29718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7pPr>
            <a:lvl8pPr marL="34290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8pPr>
            <a:lvl9pPr marL="3886200" indent="-228600" defTabSz="855663" eaLnBrk="0" fontAlgn="base" hangingPunct="0">
              <a:spcBef>
                <a:spcPct val="0"/>
              </a:spcBef>
              <a:spcAft>
                <a:spcPct val="0"/>
              </a:spcAft>
              <a:defRPr sz="2700">
                <a:solidFill>
                  <a:schemeClr val="tx1"/>
                </a:solidFill>
                <a:latin typeface="Arial Narrow" pitchFamily="34" charset="0"/>
                <a:ea typeface="ＭＳ Ｐゴシック" pitchFamily="34" charset="-128"/>
              </a:defRPr>
            </a:lvl9pPr>
          </a:lstStyle>
          <a:p>
            <a:pPr algn="ctr">
              <a:spcBef>
                <a:spcPct val="50000"/>
              </a:spcBef>
            </a:pPr>
            <a:r>
              <a:rPr lang="en-US" sz="3000" b="1" dirty="0" smtClean="0">
                <a:solidFill>
                  <a:srgbClr val="F8F8F8"/>
                </a:solidFill>
                <a:latin typeface="Arial" pitchFamily="34" charset="0"/>
                <a:cs typeface="Arial" pitchFamily="34" charset="0"/>
              </a:rPr>
              <a:t>Diagrams</a:t>
            </a:r>
            <a:endParaRPr lang="en-US" sz="3000" b="1" dirty="0">
              <a:solidFill>
                <a:srgbClr val="F8F8F8"/>
              </a:solidFill>
              <a:latin typeface="Arial" pitchFamily="34" charset="0"/>
              <a:cs typeface="Arial" pitchFamily="34" charset="0"/>
            </a:endParaRPr>
          </a:p>
        </p:txBody>
      </p:sp>
      <p:pic>
        <p:nvPicPr>
          <p:cNvPr id="5" name="Picture 6" descr="C:\Users\hp-pc\Desktop\Mineria foretell feb backup\Screenshots 8th\Screenshots\homepage\screencapture-localhost-8084-Mineriafinal-index-jsp-1460663680049.png"/>
          <p:cNvPicPr>
            <a:picLocks noChangeAspect="1" noChangeArrowheads="1"/>
          </p:cNvPicPr>
          <p:nvPr/>
        </p:nvPicPr>
        <p:blipFill>
          <a:blip r:embed="rId11"/>
          <a:srcRect/>
          <a:stretch>
            <a:fillRect/>
          </a:stretch>
        </p:blipFill>
        <p:spPr bwMode="auto">
          <a:xfrm>
            <a:off x="12480547" y="17567873"/>
            <a:ext cx="7941053" cy="14526914"/>
          </a:xfrm>
          <a:prstGeom prst="rect">
            <a:avLst/>
          </a:prstGeom>
          <a:noFill/>
        </p:spPr>
      </p:pic>
      <p:pic>
        <p:nvPicPr>
          <p:cNvPr id="6" name="Picture 7" descr="E:\SEM 8 RAX\Project Clg\SEM 7\DIAGRAMS image\USECASE.png"/>
          <p:cNvPicPr>
            <a:picLocks noChangeAspect="1" noChangeArrowheads="1"/>
          </p:cNvPicPr>
          <p:nvPr/>
        </p:nvPicPr>
        <p:blipFill>
          <a:blip r:embed="rId12"/>
          <a:srcRect/>
          <a:stretch>
            <a:fillRect/>
          </a:stretch>
        </p:blipFill>
        <p:spPr bwMode="auto">
          <a:xfrm>
            <a:off x="13116325" y="6204506"/>
            <a:ext cx="7195547" cy="9742630"/>
          </a:xfrm>
          <a:prstGeom prst="rect">
            <a:avLst/>
          </a:prstGeom>
          <a:noFill/>
        </p:spPr>
      </p:pic>
      <p:sp>
        <p:nvSpPr>
          <p:cNvPr id="36" name="TextBox 35"/>
          <p:cNvSpPr txBox="1"/>
          <p:nvPr/>
        </p:nvSpPr>
        <p:spPr>
          <a:xfrm>
            <a:off x="12696497" y="15947136"/>
            <a:ext cx="7725103" cy="553998"/>
          </a:xfrm>
          <a:prstGeom prst="rect">
            <a:avLst/>
          </a:prstGeom>
          <a:noFill/>
        </p:spPr>
        <p:txBody>
          <a:bodyPr wrap="square" rtlCol="0">
            <a:spAutoFit/>
          </a:bodyPr>
          <a:lstStyle/>
          <a:p>
            <a:pPr algn="ctr"/>
            <a:r>
              <a:rPr lang="en-IN" sz="3000" b="1" dirty="0" smtClean="0"/>
              <a:t>Figure 1 : </a:t>
            </a:r>
            <a:r>
              <a:rPr lang="en-IN" sz="3000" b="1" dirty="0" err="1" smtClean="0"/>
              <a:t>Usecase</a:t>
            </a:r>
            <a:r>
              <a:rPr lang="en-IN" sz="3000" b="1" dirty="0" smtClean="0"/>
              <a:t> Diagram</a:t>
            </a:r>
            <a:endParaRPr lang="en-IN" sz="3000" b="1" dirty="0"/>
          </a:p>
        </p:txBody>
      </p:sp>
      <p:sp>
        <p:nvSpPr>
          <p:cNvPr id="39" name="TextBox 38"/>
          <p:cNvSpPr txBox="1"/>
          <p:nvPr/>
        </p:nvSpPr>
        <p:spPr>
          <a:xfrm>
            <a:off x="12480547" y="32192915"/>
            <a:ext cx="7725103" cy="553998"/>
          </a:xfrm>
          <a:prstGeom prst="rect">
            <a:avLst/>
          </a:prstGeom>
          <a:noFill/>
        </p:spPr>
        <p:txBody>
          <a:bodyPr wrap="square" rtlCol="0">
            <a:spAutoFit/>
          </a:bodyPr>
          <a:lstStyle/>
          <a:p>
            <a:pPr algn="ctr"/>
            <a:r>
              <a:rPr lang="en-IN" sz="3000" b="1" dirty="0" smtClean="0"/>
              <a:t>Figure 2  : Interface to user Mineria Foretell</a:t>
            </a:r>
            <a:endParaRPr lang="en-IN" sz="3000" b="1" dirty="0"/>
          </a:p>
        </p:txBody>
      </p:sp>
      <p:sp>
        <p:nvSpPr>
          <p:cNvPr id="40" name="TextBox 39"/>
          <p:cNvSpPr txBox="1"/>
          <p:nvPr/>
        </p:nvSpPr>
        <p:spPr>
          <a:xfrm>
            <a:off x="12586769" y="42371760"/>
            <a:ext cx="7725103" cy="553998"/>
          </a:xfrm>
          <a:prstGeom prst="rect">
            <a:avLst/>
          </a:prstGeom>
          <a:noFill/>
        </p:spPr>
        <p:txBody>
          <a:bodyPr wrap="square" rtlCol="0">
            <a:spAutoFit/>
          </a:bodyPr>
          <a:lstStyle/>
          <a:p>
            <a:pPr algn="ctr"/>
            <a:r>
              <a:rPr lang="en-IN" sz="3000" b="1" dirty="0" smtClean="0"/>
              <a:t>Figure 4  : Mineral Quantity</a:t>
            </a:r>
            <a:endParaRPr lang="en-IN" sz="3000" b="1" dirty="0"/>
          </a:p>
        </p:txBody>
      </p:sp>
      <p:sp>
        <p:nvSpPr>
          <p:cNvPr id="41" name="TextBox 40"/>
          <p:cNvSpPr txBox="1"/>
          <p:nvPr/>
        </p:nvSpPr>
        <p:spPr>
          <a:xfrm>
            <a:off x="20001559" y="42389509"/>
            <a:ext cx="7725103" cy="553998"/>
          </a:xfrm>
          <a:prstGeom prst="rect">
            <a:avLst/>
          </a:prstGeom>
          <a:noFill/>
        </p:spPr>
        <p:txBody>
          <a:bodyPr wrap="square" rtlCol="0">
            <a:spAutoFit/>
          </a:bodyPr>
          <a:lstStyle/>
          <a:p>
            <a:pPr algn="ctr"/>
            <a:r>
              <a:rPr lang="en-IN" sz="3000" b="1" dirty="0" smtClean="0"/>
              <a:t>Figure 9  :  Cost Estimation</a:t>
            </a:r>
            <a:endParaRPr lang="en-IN" sz="3000" b="1" dirty="0"/>
          </a:p>
        </p:txBody>
      </p:sp>
      <p:sp>
        <p:nvSpPr>
          <p:cNvPr id="42" name="TextBox 41"/>
          <p:cNvSpPr txBox="1"/>
          <p:nvPr/>
        </p:nvSpPr>
        <p:spPr>
          <a:xfrm>
            <a:off x="25559057" y="42377856"/>
            <a:ext cx="7725103" cy="553998"/>
          </a:xfrm>
          <a:prstGeom prst="rect">
            <a:avLst/>
          </a:prstGeom>
          <a:noFill/>
        </p:spPr>
        <p:txBody>
          <a:bodyPr wrap="square" rtlCol="0">
            <a:spAutoFit/>
          </a:bodyPr>
          <a:lstStyle/>
          <a:p>
            <a:pPr algn="ctr"/>
            <a:r>
              <a:rPr lang="en-IN" sz="3000" b="1" dirty="0" smtClean="0"/>
              <a:t>Figure 10  : Report Generation</a:t>
            </a:r>
            <a:endParaRPr lang="en-IN" sz="3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9453</TotalTime>
  <Words>581</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Rax</cp:lastModifiedBy>
  <cp:revision>553</cp:revision>
  <cp:lastPrinted>2009-01-25T17:21:58Z</cp:lastPrinted>
  <dcterms:created xsi:type="dcterms:W3CDTF">2011-04-29T15:05:12Z</dcterms:created>
  <dcterms:modified xsi:type="dcterms:W3CDTF">2018-02-25T10:48:19Z</dcterms:modified>
  <cp:category>Powerpoint poster templates</cp:category>
</cp:coreProperties>
</file>