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6047-72FD-4DDC-B9A6-7A416075DCE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28804-410D-4C04-A22A-FA320A79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28804-410D-4C04-A22A-FA320A790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852E-FE21-4B52-BF73-BA676E5990D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94C4-99B8-4CE7-9E12-4B93516B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docs/api/Store.html#dispatch" TargetMode="External"/><Relationship Id="rId2" Type="http://schemas.openxmlformats.org/officeDocument/2006/relationships/hyperlink" Target="http://redux.js.org/docs/api/Store.html#getSt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dux.js.org/docs/api/createStore.html" TargetMode="External"/><Relationship Id="rId4" Type="http://schemas.openxmlformats.org/officeDocument/2006/relationships/hyperlink" Target="http://redux.js.org/docs/api/combineReducer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docs/Glossary.html#store" TargetMode="External"/><Relationship Id="rId2" Type="http://schemas.openxmlformats.org/officeDocument/2006/relationships/hyperlink" Target="http://redux.js.org/docs/Glossary.html#st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dux.js.org/docs/Glossary.html#reducer" TargetMode="External"/><Relationship Id="rId4" Type="http://schemas.openxmlformats.org/officeDocument/2006/relationships/hyperlink" Target="http://redux.js.org/docs/Glossary.html#ac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Redux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6324600" cy="2743200"/>
          </a:xfrm>
        </p:spPr>
        <p:txBody>
          <a:bodyPr>
            <a:noAutofit/>
          </a:bodyPr>
          <a:lstStyle/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Redux</a:t>
            </a:r>
            <a:r>
              <a:rPr lang="en-US" sz="2800" b="1" i="1" dirty="0"/>
              <a:t> is a framework that controls states in a JavaScript app. </a:t>
            </a:r>
            <a:endParaRPr lang="en-US" sz="2800" b="1" i="1" dirty="0" smtClean="0"/>
          </a:p>
          <a:p>
            <a:r>
              <a:rPr lang="en-US" sz="2800" b="1" i="1" dirty="0" smtClean="0"/>
              <a:t>According </a:t>
            </a:r>
            <a:r>
              <a:rPr lang="en-US" sz="2800" b="1" i="1" dirty="0"/>
              <a:t>to the official site: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err="1"/>
              <a:t>Redux</a:t>
            </a:r>
            <a:r>
              <a:rPr lang="en-US" sz="2800" b="1" i="1" dirty="0"/>
              <a:t> is a predictable state container for JavaScript apps. </a:t>
            </a:r>
            <a:r>
              <a:rPr lang="en-US" sz="2800" b="1" i="1" dirty="0" smtClean="0"/>
              <a:t>It stands out from the landscape of libraries and frameworks by getting so many things absolutely right: A simple, predictable state model. An emphasis on functional programming and immutable data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50366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Store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The Store is the object that brings them together. The store has the following responsibilities:</a:t>
            </a:r>
          </a:p>
          <a:p>
            <a:r>
              <a:rPr lang="en-US" sz="2800" b="1" i="1" dirty="0"/>
              <a:t>Holds application state;</a:t>
            </a:r>
          </a:p>
          <a:p>
            <a:r>
              <a:rPr lang="en-US" sz="2800" b="1" i="1" dirty="0"/>
              <a:t>Allows access to state via </a:t>
            </a:r>
            <a:r>
              <a:rPr lang="en-US" sz="2800" b="1" i="1" dirty="0" err="1">
                <a:hlinkClick r:id="rId2"/>
              </a:rPr>
              <a:t>getState</a:t>
            </a:r>
            <a:r>
              <a:rPr lang="en-US" sz="2800" b="1" i="1" dirty="0">
                <a:hlinkClick r:id="rId2"/>
              </a:rPr>
              <a:t>()</a:t>
            </a:r>
            <a:r>
              <a:rPr lang="en-US" sz="2800" b="1" i="1" dirty="0"/>
              <a:t>;</a:t>
            </a:r>
          </a:p>
          <a:p>
            <a:r>
              <a:rPr lang="en-US" sz="2800" b="1" i="1" dirty="0"/>
              <a:t>Allows state to be updated via </a:t>
            </a:r>
            <a:r>
              <a:rPr lang="en-US" sz="2800" b="1" i="1" dirty="0">
                <a:hlinkClick r:id="rId3"/>
              </a:rPr>
              <a:t>dispatch(action)</a:t>
            </a:r>
            <a:r>
              <a:rPr lang="en-US" sz="2800" b="1" i="1" dirty="0"/>
              <a:t>;</a:t>
            </a:r>
          </a:p>
          <a:p>
            <a:pPr marL="0" indent="0">
              <a:buNone/>
            </a:pPr>
            <a:r>
              <a:rPr lang="en-US" sz="2800" b="1" i="1" dirty="0"/>
              <a:t>W</a:t>
            </a:r>
            <a:r>
              <a:rPr lang="en-US" sz="2800" b="1" i="1" dirty="0" smtClean="0"/>
              <a:t>e </a:t>
            </a:r>
            <a:r>
              <a:rPr lang="en-US" sz="2800" b="1" i="1" dirty="0"/>
              <a:t>used </a:t>
            </a:r>
            <a:r>
              <a:rPr lang="en-US" sz="2800" b="1" i="1" dirty="0" err="1">
                <a:hlinkClick r:id="rId4"/>
              </a:rPr>
              <a:t>combineReducers</a:t>
            </a:r>
            <a:r>
              <a:rPr lang="en-US" sz="2800" b="1" i="1" dirty="0">
                <a:hlinkClick r:id="rId4"/>
              </a:rPr>
              <a:t>()</a:t>
            </a:r>
            <a:r>
              <a:rPr lang="en-US" sz="2800" b="1" i="1" dirty="0"/>
              <a:t> to combine several reducers into one. We will now import it, and pass it to </a:t>
            </a:r>
            <a:r>
              <a:rPr lang="en-US" sz="2800" b="1" i="1" dirty="0" err="1">
                <a:hlinkClick r:id="rId5"/>
              </a:rPr>
              <a:t>createStore</a:t>
            </a:r>
            <a:r>
              <a:rPr lang="en-US" sz="2800" b="1" i="1" dirty="0" smtClean="0">
                <a:hlinkClick r:id="rId5"/>
              </a:rPr>
              <a:t>()</a:t>
            </a:r>
            <a:r>
              <a:rPr lang="en-US" sz="2800" b="1" i="1" dirty="0" smtClean="0"/>
              <a:t>.</a:t>
            </a:r>
          </a:p>
          <a:p>
            <a:pPr marL="0" indent="0">
              <a:buNone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66904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import</a:t>
            </a:r>
            <a:r>
              <a:rPr lang="en-US" sz="2800" b="1" i="1" dirty="0" smtClean="0"/>
              <a:t> </a:t>
            </a:r>
            <a:r>
              <a:rPr lang="en-US" sz="2800" b="1" i="1" dirty="0"/>
              <a:t>{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createStore</a:t>
            </a:r>
            <a:r>
              <a:rPr lang="en-US" sz="2800" b="1" i="1" dirty="0" smtClean="0"/>
              <a:t> </a:t>
            </a:r>
            <a:r>
              <a:rPr lang="en-US" sz="2800" b="1" i="1" dirty="0"/>
              <a:t>}</a:t>
            </a:r>
            <a:r>
              <a:rPr lang="en-US" sz="2800" b="1" i="1" dirty="0" smtClean="0"/>
              <a:t> </a:t>
            </a:r>
            <a:r>
              <a:rPr lang="en-US" sz="2800" b="1" i="1" dirty="0"/>
              <a:t>from</a:t>
            </a:r>
            <a:r>
              <a:rPr lang="en-US" sz="2800" b="1" i="1" dirty="0" smtClean="0"/>
              <a:t> </a:t>
            </a:r>
            <a:r>
              <a:rPr lang="en-US" sz="2800" b="1" i="1" dirty="0"/>
              <a:t>'</a:t>
            </a:r>
            <a:r>
              <a:rPr lang="en-US" sz="2800" b="1" i="1" dirty="0" err="1"/>
              <a:t>redux</a:t>
            </a:r>
            <a:r>
              <a:rPr lang="en-US" sz="2800" b="1" i="1" dirty="0"/>
              <a:t>'</a:t>
            </a:r>
            <a:r>
              <a:rPr lang="en-US" sz="2800" b="1" i="1" dirty="0" smtClean="0"/>
              <a:t> </a:t>
            </a:r>
          </a:p>
          <a:p>
            <a:pPr marL="0" indent="0">
              <a:buNone/>
            </a:pPr>
            <a:r>
              <a:rPr lang="en-US" sz="2800" b="1" i="1" dirty="0" smtClean="0"/>
              <a:t>import </a:t>
            </a:r>
            <a:r>
              <a:rPr lang="en-US" sz="2800" b="1" i="1" dirty="0" err="1" smtClean="0"/>
              <a:t>todoApp</a:t>
            </a:r>
            <a:r>
              <a:rPr lang="en-US" sz="2800" b="1" i="1" dirty="0" smtClean="0"/>
              <a:t> </a:t>
            </a:r>
            <a:r>
              <a:rPr lang="en-US" sz="2800" b="1" i="1" dirty="0"/>
              <a:t>from</a:t>
            </a:r>
            <a:r>
              <a:rPr lang="en-US" sz="2800" b="1" i="1" dirty="0" smtClean="0"/>
              <a:t> </a:t>
            </a:r>
            <a:r>
              <a:rPr lang="en-US" sz="2800" b="1" i="1" dirty="0"/>
              <a:t>'./reducers'</a:t>
            </a:r>
            <a:r>
              <a:rPr lang="en-US" sz="2800" b="1" i="1" dirty="0" smtClean="0"/>
              <a:t> </a:t>
            </a:r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let store </a:t>
            </a:r>
            <a:r>
              <a:rPr lang="en-US" sz="2800" b="1" i="1" dirty="0"/>
              <a:t>=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createStore</a:t>
            </a:r>
            <a:r>
              <a:rPr lang="en-US" sz="2800" b="1" i="1" dirty="0"/>
              <a:t>(</a:t>
            </a:r>
            <a:r>
              <a:rPr lang="en-US" sz="2800" b="1" i="1" dirty="0" err="1" smtClean="0"/>
              <a:t>todoApp</a:t>
            </a:r>
            <a:r>
              <a:rPr lang="en-US" sz="28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28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i="1" dirty="0" smtClean="0"/>
              <a:t>Thank You. Any questions ?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4808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5">
                    <a:lumMod val="75000"/>
                  </a:schemeClr>
                </a:solidFill>
              </a:rPr>
              <a:t>When should I use </a:t>
            </a:r>
            <a:r>
              <a:rPr lang="en-US" sz="4900" b="1" dirty="0" err="1">
                <a:solidFill>
                  <a:schemeClr val="accent5">
                    <a:lumMod val="75000"/>
                  </a:schemeClr>
                </a:solidFill>
              </a:rPr>
              <a:t>Redux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In general, use </a:t>
            </a:r>
            <a:r>
              <a:rPr lang="en-US" sz="2800" b="1" i="1" dirty="0" err="1"/>
              <a:t>Redux</a:t>
            </a:r>
            <a:r>
              <a:rPr lang="en-US" sz="2800" b="1" i="1" dirty="0"/>
              <a:t> when you have reasonable amounts of data changing over time, you need a single source of truth, and you find that approaches like keeping everything in a top-level React component's state are no longer sufficient.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8381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Three Principles</a:t>
            </a:r>
            <a:br>
              <a:rPr lang="en-US" b="1" i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Redux</a:t>
            </a:r>
            <a:r>
              <a:rPr lang="en-US" sz="2800" dirty="0"/>
              <a:t> can be described in three fundamental principles</a:t>
            </a:r>
            <a:r>
              <a:rPr lang="en-US" sz="2800" dirty="0" smtClean="0"/>
              <a:t>:</a:t>
            </a:r>
          </a:p>
          <a:p>
            <a:r>
              <a:rPr lang="en-US" sz="2800" b="1" i="1" dirty="0"/>
              <a:t>The </a:t>
            </a:r>
            <a:r>
              <a:rPr lang="en-US" sz="2800" b="1" i="1" dirty="0" smtClean="0">
                <a:hlinkClick r:id="rId2"/>
              </a:rPr>
              <a:t>state</a:t>
            </a:r>
            <a:r>
              <a:rPr lang="en-US" sz="2800" b="1" i="1" dirty="0"/>
              <a:t> of </a:t>
            </a:r>
            <a:r>
              <a:rPr lang="en-US" sz="2800" b="1" i="1" dirty="0" smtClean="0"/>
              <a:t>our </a:t>
            </a:r>
            <a:r>
              <a:rPr lang="en-US" sz="2800" b="1" i="1" dirty="0"/>
              <a:t>whole application is stored in an object </a:t>
            </a:r>
            <a:r>
              <a:rPr lang="en-US" sz="2800" b="1" i="1" dirty="0" smtClean="0"/>
              <a:t>tree </a:t>
            </a:r>
            <a:r>
              <a:rPr lang="en-US" sz="2800" b="1" i="1" dirty="0"/>
              <a:t>within a single </a:t>
            </a:r>
            <a:r>
              <a:rPr lang="en-US" sz="2800" b="1" i="1" dirty="0">
                <a:hlinkClick r:id="rId3"/>
              </a:rPr>
              <a:t>store</a:t>
            </a:r>
            <a:r>
              <a:rPr lang="en-US" sz="2800" b="1" i="1" dirty="0" smtClean="0"/>
              <a:t>.</a:t>
            </a:r>
          </a:p>
          <a:p>
            <a:r>
              <a:rPr lang="en-US" sz="2800" b="1" i="1" dirty="0"/>
              <a:t>The only way to change the state is to emit an </a:t>
            </a:r>
            <a:r>
              <a:rPr lang="en-US" sz="2800" b="1" i="1" dirty="0">
                <a:hlinkClick r:id="rId4"/>
              </a:rPr>
              <a:t>action</a:t>
            </a:r>
            <a:r>
              <a:rPr lang="en-US" sz="2800" b="1" i="1" dirty="0"/>
              <a:t>, an object describing what happened</a:t>
            </a:r>
            <a:r>
              <a:rPr lang="en-US" sz="2800" b="1" i="1" dirty="0" smtClean="0"/>
              <a:t>.</a:t>
            </a:r>
          </a:p>
          <a:p>
            <a:r>
              <a:rPr lang="en-US" sz="2800" b="1" i="1" dirty="0"/>
              <a:t>To specify how the state tree is transformed by actions, you write pure </a:t>
            </a:r>
            <a:r>
              <a:rPr lang="en-US" sz="2800" b="1" i="1" dirty="0">
                <a:hlinkClick r:id="rId5"/>
              </a:rPr>
              <a:t>reducers</a:t>
            </a:r>
            <a:r>
              <a:rPr lang="en-US" sz="28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2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does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Redux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Work?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32"/>
            <a:ext cx="8229600" cy="2849499"/>
          </a:xfrm>
        </p:spPr>
      </p:pic>
    </p:spTree>
    <p:extLst>
      <p:ext uri="{BB962C8B-B14F-4D97-AF65-F5344CB8AC3E}">
        <p14:creationId xmlns:p14="http://schemas.microsoft.com/office/powerpoint/2010/main" val="31302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Redux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can be broken down into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Action Creators</a:t>
            </a:r>
          </a:p>
          <a:p>
            <a:pPr marL="0" indent="0">
              <a:buNone/>
            </a:pPr>
            <a:r>
              <a:rPr lang="en-US" sz="2800" b="1" i="1" dirty="0" smtClean="0"/>
              <a:t>They are the function that creates </a:t>
            </a:r>
            <a:r>
              <a:rPr lang="en-US" sz="2800" b="1" i="1" dirty="0" err="1" smtClean="0"/>
              <a:t>Actions.In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Redux</a:t>
            </a:r>
            <a:r>
              <a:rPr lang="en-US" sz="2800" b="1" i="1" dirty="0" smtClean="0"/>
              <a:t> this function simply returns an action.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dirty="0"/>
              <a:t>function</a:t>
            </a:r>
            <a:r>
              <a:rPr lang="en-US" sz="2800" dirty="0" smtClean="0"/>
              <a:t> </a:t>
            </a:r>
            <a:r>
              <a:rPr lang="en-US" sz="2800" dirty="0" err="1"/>
              <a:t>addTodo</a:t>
            </a:r>
            <a:r>
              <a:rPr lang="en-US" sz="2800" dirty="0"/>
              <a:t>(</a:t>
            </a:r>
            <a:r>
              <a:rPr lang="en-US" sz="2800" dirty="0" smtClean="0"/>
              <a:t>text</a:t>
            </a:r>
            <a:r>
              <a:rPr lang="en-US" sz="2800" dirty="0"/>
              <a:t>)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{ </a:t>
            </a:r>
          </a:p>
          <a:p>
            <a:pPr marL="0" indent="0">
              <a:buNone/>
            </a:pPr>
            <a:r>
              <a:rPr lang="en-US" sz="2800" dirty="0" smtClean="0"/>
              <a:t>return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 smtClean="0"/>
              <a:t>type</a:t>
            </a:r>
            <a:r>
              <a:rPr lang="en-US" sz="2800" dirty="0"/>
              <a:t>:</a:t>
            </a:r>
            <a:r>
              <a:rPr lang="en-US" sz="2800" dirty="0" smtClean="0"/>
              <a:t> ADD_TODO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text</a:t>
            </a:r>
          </a:p>
          <a:p>
            <a:pPr marL="800100" lvl="2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</a:t>
            </a:r>
          </a:p>
          <a:p>
            <a:pPr marL="800100" lvl="2" indent="0">
              <a:buNone/>
            </a:pPr>
            <a:r>
              <a:rPr lang="en-US" sz="2000" dirty="0" smtClean="0"/>
              <a:t>}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668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Action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Actions are payloads of information that send data from your application to your store. It is a  simple, plain JavaScript object. An action can also be considered as a command to change a state.</a:t>
            </a:r>
          </a:p>
          <a:p>
            <a:pPr marL="0" indent="0">
              <a:buNone/>
            </a:pPr>
            <a:r>
              <a:rPr lang="en-US" sz="2800" dirty="0"/>
              <a:t>{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type</a:t>
            </a:r>
            <a:r>
              <a:rPr lang="en-US" sz="2800" dirty="0"/>
              <a:t>:</a:t>
            </a:r>
            <a:r>
              <a:rPr lang="en-US" sz="2800" dirty="0" smtClean="0"/>
              <a:t> ADD_TODO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text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dirty="0"/>
              <a:t>'Build my first </a:t>
            </a:r>
            <a:r>
              <a:rPr lang="en-US" sz="2800" dirty="0" err="1"/>
              <a:t>Redux</a:t>
            </a:r>
            <a:r>
              <a:rPr lang="en-US" sz="2800" dirty="0"/>
              <a:t> app'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4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Middleware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It provides a third-party extension point between dispatching an action, and the moment it reaches the reducer. People use </a:t>
            </a:r>
            <a:r>
              <a:rPr lang="en-US" sz="2800" b="1" i="1" dirty="0" err="1"/>
              <a:t>Redux</a:t>
            </a:r>
            <a:r>
              <a:rPr lang="en-US" sz="2800" b="1" i="1" dirty="0"/>
              <a:t> middleware for logging, crash reporting, talking to an asynchronous API, routing, and </a:t>
            </a:r>
            <a:r>
              <a:rPr lang="en-US" sz="2800" b="1" dirty="0" smtClean="0"/>
              <a:t>more.</a:t>
            </a:r>
          </a:p>
          <a:p>
            <a:pPr marL="0" indent="0">
              <a:buNone/>
            </a:pPr>
            <a:r>
              <a:rPr lang="en-US" sz="2800" b="1" i="1" dirty="0" smtClean="0"/>
              <a:t>Some of the examples of Middleware are:</a:t>
            </a:r>
          </a:p>
          <a:p>
            <a:r>
              <a:rPr lang="en-US" sz="2800" b="1" i="1" dirty="0" err="1" smtClean="0"/>
              <a:t>Redux-Thunk</a:t>
            </a:r>
            <a:endParaRPr lang="en-US" sz="2800" b="1" i="1" dirty="0" smtClean="0"/>
          </a:p>
          <a:p>
            <a:r>
              <a:rPr lang="en-US" sz="2800" b="1" i="1" dirty="0" err="1" smtClean="0"/>
              <a:t>Redux</a:t>
            </a:r>
            <a:r>
              <a:rPr lang="en-US" sz="2800" b="1" i="1" dirty="0" smtClean="0"/>
              <a:t>-Promise</a:t>
            </a:r>
          </a:p>
          <a:p>
            <a:r>
              <a:rPr lang="en-US" sz="2800" b="1" i="1" dirty="0" err="1" smtClean="0"/>
              <a:t>Redux</a:t>
            </a:r>
            <a:r>
              <a:rPr lang="en-US" sz="2800" b="1" i="1" dirty="0" smtClean="0"/>
              <a:t>-Logger</a:t>
            </a:r>
          </a:p>
          <a:p>
            <a:pPr marL="0" indent="0">
              <a:buNone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724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876799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i="1" dirty="0" smtClean="0"/>
              <a:t>Middleware is the middleman </a:t>
            </a:r>
            <a:r>
              <a:rPr lang="en-US" sz="3300" b="1" i="1" dirty="0"/>
              <a:t>between a </a:t>
            </a:r>
            <a:r>
              <a:rPr lang="en-US" sz="3300" b="1" i="1" dirty="0" err="1" smtClean="0"/>
              <a:t>store.dispatch</a:t>
            </a:r>
            <a:r>
              <a:rPr lang="en-US" sz="3300" b="1" i="1" dirty="0" smtClean="0"/>
              <a:t>()</a:t>
            </a:r>
            <a:r>
              <a:rPr lang="en-US" sz="3300" b="1" i="1" dirty="0"/>
              <a:t> and a </a:t>
            </a:r>
            <a:r>
              <a:rPr lang="en-US" sz="3300" b="1" i="1" dirty="0" smtClean="0"/>
              <a:t>reducer</a:t>
            </a:r>
            <a:r>
              <a:rPr lang="en-US" sz="3300" b="1" i="1" dirty="0"/>
              <a:t>. Its purpose is to intercept an </a:t>
            </a:r>
            <a:r>
              <a:rPr lang="en-US" sz="3300" b="1" i="1" dirty="0" smtClean="0"/>
              <a:t>action</a:t>
            </a:r>
            <a:r>
              <a:rPr lang="en-US" sz="3300" b="1" i="1" dirty="0"/>
              <a:t> that has been </a:t>
            </a:r>
            <a:r>
              <a:rPr lang="en-US" sz="3300" b="1" i="1" dirty="0" smtClean="0"/>
              <a:t>dispatch</a:t>
            </a:r>
            <a:r>
              <a:rPr lang="en-US" sz="3300" b="1" i="1" dirty="0"/>
              <a:t>ed, and modify or even cancel the </a:t>
            </a:r>
            <a:r>
              <a:rPr lang="en-US" sz="3300" b="1" i="1" dirty="0" smtClean="0"/>
              <a:t>action</a:t>
            </a:r>
            <a:r>
              <a:rPr lang="en-US" sz="3300" b="1" i="1" dirty="0"/>
              <a:t> before it reaches the </a:t>
            </a:r>
            <a:r>
              <a:rPr lang="en-US" sz="3300" b="1" i="1" dirty="0" smtClean="0"/>
              <a:t>reducer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3300" b="1" i="1" dirty="0" smtClean="0"/>
              <a:t>import { </a:t>
            </a:r>
            <a:r>
              <a:rPr lang="en-US" sz="3300" b="1" i="1" dirty="0" err="1" smtClean="0"/>
              <a:t>createStore</a:t>
            </a:r>
            <a:r>
              <a:rPr lang="en-US" sz="3300" b="1" i="1" dirty="0" smtClean="0"/>
              <a:t> } from '</a:t>
            </a:r>
            <a:r>
              <a:rPr lang="en-US" sz="3300" b="1" i="1" dirty="0" err="1" smtClean="0"/>
              <a:t>redux</a:t>
            </a:r>
            <a:r>
              <a:rPr lang="en-US" sz="3300" b="1" i="1" dirty="0" smtClean="0"/>
              <a:t>' </a:t>
            </a:r>
          </a:p>
          <a:p>
            <a:pPr marL="0" indent="0">
              <a:buNone/>
            </a:pPr>
            <a:r>
              <a:rPr lang="en-US" sz="3300" b="1" i="1" dirty="0" smtClean="0"/>
              <a:t>import </a:t>
            </a:r>
            <a:r>
              <a:rPr lang="en-US" sz="3300" b="1" i="1" dirty="0" err="1" smtClean="0"/>
              <a:t>todoApp</a:t>
            </a:r>
            <a:r>
              <a:rPr lang="en-US" sz="3300" b="1" i="1" dirty="0" smtClean="0"/>
              <a:t> from './reducers' </a:t>
            </a:r>
          </a:p>
          <a:p>
            <a:pPr marL="0" indent="0">
              <a:buNone/>
            </a:pPr>
            <a:r>
              <a:rPr lang="en-US" sz="3300" b="1" i="1" dirty="0" smtClean="0"/>
              <a:t>Import logger from </a:t>
            </a:r>
            <a:r>
              <a:rPr lang="en-US" sz="3300" b="1" i="1" dirty="0" err="1" smtClean="0"/>
              <a:t>redux</a:t>
            </a:r>
            <a:r>
              <a:rPr lang="en-US" sz="3300" b="1" i="1" dirty="0" smtClean="0"/>
              <a:t>-logger</a:t>
            </a:r>
          </a:p>
          <a:p>
            <a:pPr marL="0" indent="0">
              <a:buNone/>
            </a:pPr>
            <a:endParaRPr lang="en-US" sz="3300" b="1" i="1" dirty="0" smtClean="0"/>
          </a:p>
          <a:p>
            <a:pPr marL="0" indent="0">
              <a:buNone/>
            </a:pPr>
            <a:r>
              <a:rPr lang="en-US" sz="3300" b="1" i="1" dirty="0" smtClean="0"/>
              <a:t>let store = </a:t>
            </a:r>
            <a:r>
              <a:rPr lang="en-US" sz="3300" b="1" i="1" dirty="0" err="1" smtClean="0"/>
              <a:t>createStore</a:t>
            </a:r>
            <a:r>
              <a:rPr lang="en-US" sz="3300" b="1" i="1" dirty="0" smtClean="0"/>
              <a:t>(</a:t>
            </a:r>
            <a:r>
              <a:rPr lang="en-US" sz="3300" b="1" i="1" dirty="0" err="1" smtClean="0"/>
              <a:t>todoApp,logger</a:t>
            </a:r>
            <a:r>
              <a:rPr lang="en-US" b="1" i="1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8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Reducer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Reducer</a:t>
            </a:r>
            <a:r>
              <a:rPr lang="en-US" sz="2800" b="1" i="1" dirty="0"/>
              <a:t> decides how to change a state after receiving an </a:t>
            </a:r>
            <a:r>
              <a:rPr lang="en-US" sz="2800" b="1" i="1" dirty="0" smtClean="0"/>
              <a:t>action</a:t>
            </a:r>
            <a:r>
              <a:rPr lang="en-US" sz="2800" b="1" i="1" dirty="0"/>
              <a:t>, and thus can be considered the entrance of a state change. A </a:t>
            </a:r>
            <a:r>
              <a:rPr lang="en-US" sz="2800" b="1" i="1" dirty="0" smtClean="0"/>
              <a:t>reducer</a:t>
            </a:r>
            <a:r>
              <a:rPr lang="en-US" sz="2800" b="1" i="1" dirty="0"/>
              <a:t> is comprised of functions, and it changes states by taking an </a:t>
            </a:r>
            <a:r>
              <a:rPr lang="en-US" sz="2800" b="1" i="1" dirty="0" smtClean="0"/>
              <a:t>action</a:t>
            </a:r>
            <a:r>
              <a:rPr lang="en-US" sz="2800" b="1" i="1" dirty="0"/>
              <a:t> as an argument, in which it then </a:t>
            </a:r>
            <a:r>
              <a:rPr lang="en-US" sz="2800" b="1" i="1" dirty="0" smtClean="0"/>
              <a:t>return</a:t>
            </a:r>
            <a:r>
              <a:rPr lang="en-US" sz="2800" b="1" i="1" dirty="0"/>
              <a:t>s a new state.</a:t>
            </a:r>
          </a:p>
        </p:txBody>
      </p:sp>
    </p:spTree>
    <p:extLst>
      <p:ext uri="{BB962C8B-B14F-4D97-AF65-F5344CB8AC3E}">
        <p14:creationId xmlns:p14="http://schemas.microsoft.com/office/powerpoint/2010/main" val="22224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177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Redux?</vt:lpstr>
      <vt:lpstr>When should I use Redux? </vt:lpstr>
      <vt:lpstr>Three Principles </vt:lpstr>
      <vt:lpstr>How does Redux Work? </vt:lpstr>
      <vt:lpstr>Redux can be broken down into the following:</vt:lpstr>
      <vt:lpstr>Action</vt:lpstr>
      <vt:lpstr>Middleware</vt:lpstr>
      <vt:lpstr>PowerPoint Presentation</vt:lpstr>
      <vt:lpstr>Reducer</vt:lpstr>
      <vt:lpstr>Store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Redux?</dc:title>
  <dc:creator>Tanveer Singh Hora</dc:creator>
  <cp:lastModifiedBy>Ankit Sonparote</cp:lastModifiedBy>
  <cp:revision>15</cp:revision>
  <dcterms:created xsi:type="dcterms:W3CDTF">2017-05-30T06:27:26Z</dcterms:created>
  <dcterms:modified xsi:type="dcterms:W3CDTF">2017-05-30T12:09:36Z</dcterms:modified>
</cp:coreProperties>
</file>