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83" r:id="rId4"/>
  </p:sldMasterIdLst>
  <p:notesMasterIdLst>
    <p:notesMasterId r:id="rId25"/>
  </p:notesMasterIdLst>
  <p:handoutMasterIdLst>
    <p:handoutMasterId r:id="rId26"/>
  </p:handoutMasterIdLst>
  <p:sldIdLst>
    <p:sldId id="256" r:id="rId5"/>
    <p:sldId id="499" r:id="rId6"/>
    <p:sldId id="508" r:id="rId7"/>
    <p:sldId id="500" r:id="rId8"/>
    <p:sldId id="507" r:id="rId9"/>
    <p:sldId id="509" r:id="rId10"/>
    <p:sldId id="510" r:id="rId11"/>
    <p:sldId id="511" r:id="rId12"/>
    <p:sldId id="512" r:id="rId13"/>
    <p:sldId id="513" r:id="rId14"/>
    <p:sldId id="514" r:id="rId15"/>
    <p:sldId id="515" r:id="rId16"/>
    <p:sldId id="517" r:id="rId17"/>
    <p:sldId id="523" r:id="rId18"/>
    <p:sldId id="519" r:id="rId19"/>
    <p:sldId id="520" r:id="rId20"/>
    <p:sldId id="521" r:id="rId21"/>
    <p:sldId id="522" r:id="rId22"/>
    <p:sldId id="524" r:id="rId23"/>
    <p:sldId id="525" r:id="rId24"/>
  </p:sldIdLst>
  <p:sldSz cx="9144000" cy="6858000" type="screen4x3"/>
  <p:notesSz cx="7053263" cy="93726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9" autoAdjust="0"/>
    <p:restoredTop sz="93041" autoAdjust="0"/>
  </p:normalViewPr>
  <p:slideViewPr>
    <p:cSldViewPr>
      <p:cViewPr varScale="1">
        <p:scale>
          <a:sx n="100" d="100"/>
          <a:sy n="100" d="100"/>
        </p:scale>
        <p:origin x="1212" y="90"/>
      </p:cViewPr>
      <p:guideLst>
        <p:guide orient="horz" pos="2160"/>
        <p:guide pos="2880"/>
      </p:guideLst>
    </p:cSldViewPr>
  </p:slideViewPr>
  <p:outlineViewPr>
    <p:cViewPr>
      <p:scale>
        <a:sx n="33" d="100"/>
        <a:sy n="33" d="100"/>
      </p:scale>
      <p:origin x="0" y="38406"/>
    </p:cViewPr>
  </p:outlin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CO" sz="1800" b="0" dirty="0">
              <a:solidFill>
                <a:schemeClr val="tx1"/>
              </a:solidFill>
              <a:latin typeface="Arial" pitchFamily="34" charset="0"/>
              <a:cs typeface="Arial" pitchFamily="34" charset="0"/>
            </a:rPr>
            <a:t>Planeación</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48C54001-55DB-4FDE-A547-CEE38BDBC9F6}">
      <dgm:prSet custT="1"/>
      <dgm:spPr/>
      <dgm:t>
        <a:bodyPr/>
        <a:lstStyle/>
        <a:p>
          <a:pPr rtl="0"/>
          <a:r>
            <a:rPr lang="es-CO" sz="1800" b="0" dirty="0">
              <a:solidFill>
                <a:schemeClr val="tx1"/>
              </a:solidFill>
              <a:latin typeface="Arial" pitchFamily="34" charset="0"/>
              <a:cs typeface="Arial" pitchFamily="34" charset="0"/>
            </a:rPr>
            <a:t>Organización</a:t>
          </a:r>
        </a:p>
      </dgm:t>
    </dgm:pt>
    <dgm:pt modelId="{CDF179CB-FF06-493D-9085-8C3C30A39AA8}" type="parTrans" cxnId="{A5712D0E-9E68-4BC6-A41D-E4C15548D29A}">
      <dgm:prSet/>
      <dgm:spPr/>
      <dgm:t>
        <a:bodyPr/>
        <a:lstStyle/>
        <a:p>
          <a:endParaRPr lang="es-CO"/>
        </a:p>
      </dgm:t>
    </dgm:pt>
    <dgm:pt modelId="{BC270632-761A-4185-9081-48FB86D9492C}" type="sibTrans" cxnId="{A5712D0E-9E68-4BC6-A41D-E4C15548D29A}">
      <dgm:prSet/>
      <dgm:spPr/>
      <dgm:t>
        <a:bodyPr/>
        <a:lstStyle/>
        <a:p>
          <a:endParaRPr lang="es-CO"/>
        </a:p>
      </dgm:t>
    </dgm:pt>
    <dgm:pt modelId="{5B5A04A3-6CE8-42E5-B5BD-6AE5D242369B}">
      <dgm:prSet custT="1"/>
      <dgm:spPr/>
      <dgm:t>
        <a:bodyPr/>
        <a:lstStyle/>
        <a:p>
          <a:pPr rtl="0"/>
          <a:r>
            <a:rPr lang="es-CO" sz="1800" b="0" dirty="0">
              <a:solidFill>
                <a:schemeClr val="tx1"/>
              </a:solidFill>
              <a:latin typeface="Arial" pitchFamily="34" charset="0"/>
              <a:cs typeface="Arial" pitchFamily="34" charset="0"/>
            </a:rPr>
            <a:t>Dirección</a:t>
          </a:r>
        </a:p>
      </dgm:t>
    </dgm:pt>
    <dgm:pt modelId="{DB5109F7-B317-4638-9AC0-69184FEAB434}" type="parTrans" cxnId="{8A4D6471-86F9-4780-B454-FCBB885E6BD7}">
      <dgm:prSet/>
      <dgm:spPr/>
      <dgm:t>
        <a:bodyPr/>
        <a:lstStyle/>
        <a:p>
          <a:endParaRPr lang="es-CO"/>
        </a:p>
      </dgm:t>
    </dgm:pt>
    <dgm:pt modelId="{1719DD7D-CA03-40AE-A37B-4DCA9273F6AF}" type="sibTrans" cxnId="{8A4D6471-86F9-4780-B454-FCBB885E6BD7}">
      <dgm:prSet/>
      <dgm:spPr/>
      <dgm:t>
        <a:bodyPr/>
        <a:lstStyle/>
        <a:p>
          <a:endParaRPr lang="es-CO"/>
        </a:p>
      </dgm:t>
    </dgm:pt>
    <dgm:pt modelId="{83800FF9-22D6-4804-943B-EEDD8FDA382F}">
      <dgm:prSet custT="1"/>
      <dgm:spPr>
        <a:solidFill>
          <a:srgbClr val="0070C0"/>
        </a:solidFill>
      </dgm:spPr>
      <dgm:t>
        <a:bodyPr/>
        <a:lstStyle/>
        <a:p>
          <a:pPr rtl="0"/>
          <a:r>
            <a:rPr lang="es-CO" sz="1800" b="0" dirty="0">
              <a:solidFill>
                <a:schemeClr val="tx1"/>
              </a:solidFill>
              <a:latin typeface="Arial" pitchFamily="34" charset="0"/>
              <a:cs typeface="Arial" pitchFamily="34" charset="0"/>
            </a:rPr>
            <a:t>Control</a:t>
          </a:r>
        </a:p>
      </dgm:t>
    </dgm:pt>
    <dgm:pt modelId="{8A65A4F7-359E-40E7-93DE-884703EBBAED}" type="parTrans" cxnId="{23A691B8-CB73-4AD7-9429-C3B0D29CC48A}">
      <dgm:prSet/>
      <dgm:spPr/>
      <dgm:t>
        <a:bodyPr/>
        <a:lstStyle/>
        <a:p>
          <a:endParaRPr lang="es-CO"/>
        </a:p>
      </dgm:t>
    </dgm:pt>
    <dgm:pt modelId="{5FA5D557-C872-412D-876E-D1CE4D47E8EC}" type="sibTrans" cxnId="{23A691B8-CB73-4AD7-9429-C3B0D29CC48A}">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4">
        <dgm:presLayoutVars>
          <dgm:bulletEnabled val="1"/>
        </dgm:presLayoutVars>
      </dgm:prSet>
      <dgm:spPr/>
    </dgm:pt>
    <dgm:pt modelId="{23D3B4CB-9CFC-4867-BFC4-E566BFFD6D89}" type="pres">
      <dgm:prSet presAssocID="{7FDD1AD3-CC6D-46AC-9186-E0ABF632BE1D}" presName="sibTrans" presStyleCnt="0"/>
      <dgm:spPr/>
    </dgm:pt>
    <dgm:pt modelId="{409C2FC3-BE3E-4F4E-A149-43CF93995B5D}" type="pres">
      <dgm:prSet presAssocID="{48C54001-55DB-4FDE-A547-CEE38BDBC9F6}" presName="node" presStyleLbl="node1" presStyleIdx="1" presStyleCnt="4">
        <dgm:presLayoutVars>
          <dgm:bulletEnabled val="1"/>
        </dgm:presLayoutVars>
      </dgm:prSet>
      <dgm:spPr/>
    </dgm:pt>
    <dgm:pt modelId="{2062C0FF-7405-4A77-B946-D61E40B4D0D9}" type="pres">
      <dgm:prSet presAssocID="{BC270632-761A-4185-9081-48FB86D9492C}" presName="sibTrans" presStyleCnt="0"/>
      <dgm:spPr/>
    </dgm:pt>
    <dgm:pt modelId="{71CBD478-FDA4-4EE4-AFC9-A27A4C54EFF1}" type="pres">
      <dgm:prSet presAssocID="{5B5A04A3-6CE8-42E5-B5BD-6AE5D242369B}" presName="node" presStyleLbl="node1" presStyleIdx="2" presStyleCnt="4">
        <dgm:presLayoutVars>
          <dgm:bulletEnabled val="1"/>
        </dgm:presLayoutVars>
      </dgm:prSet>
      <dgm:spPr/>
    </dgm:pt>
    <dgm:pt modelId="{867065F3-2330-49B6-89D3-BBE65FFC2FDB}" type="pres">
      <dgm:prSet presAssocID="{1719DD7D-CA03-40AE-A37B-4DCA9273F6AF}" presName="sibTrans" presStyleCnt="0"/>
      <dgm:spPr/>
    </dgm:pt>
    <dgm:pt modelId="{81199FAA-31AC-4CC1-8F86-38447D4AC784}" type="pres">
      <dgm:prSet presAssocID="{83800FF9-22D6-4804-943B-EEDD8FDA382F}" presName="node" presStyleLbl="node1" presStyleIdx="3" presStyleCnt="4">
        <dgm:presLayoutVars>
          <dgm:bulletEnabled val="1"/>
        </dgm:presLayoutVars>
      </dgm:prSet>
      <dgm:spPr/>
    </dgm:pt>
  </dgm:ptLst>
  <dgm:cxnLst>
    <dgm:cxn modelId="{A5712D0E-9E68-4BC6-A41D-E4C15548D29A}" srcId="{984C3D82-1495-40EE-974A-36A6337058FD}" destId="{48C54001-55DB-4FDE-A547-CEE38BDBC9F6}" srcOrd="1" destOrd="0" parTransId="{CDF179CB-FF06-493D-9085-8C3C30A39AA8}" sibTransId="{BC270632-761A-4185-9081-48FB86D9492C}"/>
    <dgm:cxn modelId="{12B8A324-FF72-4343-A65A-643573F7E7B1}" type="presOf" srcId="{15BE24FA-AD27-49ED-ACC6-0BB3BDB44726}" destId="{5D4A2A23-A8C6-4C22-AE6D-E9D9471D8CDB}" srcOrd="0" destOrd="0" presId="urn:microsoft.com/office/officeart/2005/8/layout/hList6"/>
    <dgm:cxn modelId="{6CFCC233-4342-410D-9274-07F5040BAB6A}" type="presOf" srcId="{5B5A04A3-6CE8-42E5-B5BD-6AE5D242369B}" destId="{71CBD478-FDA4-4EE4-AFC9-A27A4C54EFF1}" srcOrd="0" destOrd="0" presId="urn:microsoft.com/office/officeart/2005/8/layout/hList6"/>
    <dgm:cxn modelId="{8A4D6471-86F9-4780-B454-FCBB885E6BD7}" srcId="{984C3D82-1495-40EE-974A-36A6337058FD}" destId="{5B5A04A3-6CE8-42E5-B5BD-6AE5D242369B}" srcOrd="2" destOrd="0" parTransId="{DB5109F7-B317-4638-9AC0-69184FEAB434}" sibTransId="{1719DD7D-CA03-40AE-A37B-4DCA9273F6AF}"/>
    <dgm:cxn modelId="{FC197C90-CCEB-4EFD-9080-20BED52F4B68}" srcId="{984C3D82-1495-40EE-974A-36A6337058FD}" destId="{15BE24FA-AD27-49ED-ACC6-0BB3BDB44726}" srcOrd="0" destOrd="0" parTransId="{4A7D8136-86C8-4947-92FE-7337190436F0}" sibTransId="{7FDD1AD3-CC6D-46AC-9186-E0ABF632BE1D}"/>
    <dgm:cxn modelId="{B082999A-2937-4010-AD97-61716611A8F4}" type="presOf" srcId="{83800FF9-22D6-4804-943B-EEDD8FDA382F}" destId="{81199FAA-31AC-4CC1-8F86-38447D4AC784}" srcOrd="0" destOrd="0" presId="urn:microsoft.com/office/officeart/2005/8/layout/hList6"/>
    <dgm:cxn modelId="{505F5BAE-497D-4044-8E14-AA5B5785676A}" type="presOf" srcId="{48C54001-55DB-4FDE-A547-CEE38BDBC9F6}" destId="{409C2FC3-BE3E-4F4E-A149-43CF93995B5D}" srcOrd="0" destOrd="0" presId="urn:microsoft.com/office/officeart/2005/8/layout/hList6"/>
    <dgm:cxn modelId="{23A691B8-CB73-4AD7-9429-C3B0D29CC48A}" srcId="{984C3D82-1495-40EE-974A-36A6337058FD}" destId="{83800FF9-22D6-4804-943B-EEDD8FDA382F}" srcOrd="3" destOrd="0" parTransId="{8A65A4F7-359E-40E7-93DE-884703EBBAED}" sibTransId="{5FA5D557-C872-412D-876E-D1CE4D47E8EC}"/>
    <dgm:cxn modelId="{2DDC7FBA-BCDE-4DAF-9D38-AB37F1009D9F}" type="presOf" srcId="{984C3D82-1495-40EE-974A-36A6337058FD}" destId="{D23B792C-A5E6-4EC2-B92F-751C5B2A1B7E}" srcOrd="0" destOrd="0" presId="urn:microsoft.com/office/officeart/2005/8/layout/hList6"/>
    <dgm:cxn modelId="{59FEC25D-D58E-498F-AD0C-0F9057174A1A}" type="presParOf" srcId="{D23B792C-A5E6-4EC2-B92F-751C5B2A1B7E}" destId="{5D4A2A23-A8C6-4C22-AE6D-E9D9471D8CDB}" srcOrd="0" destOrd="0" presId="urn:microsoft.com/office/officeart/2005/8/layout/hList6"/>
    <dgm:cxn modelId="{8E2B0773-F55B-4CAF-BE51-EBCDF91306D9}" type="presParOf" srcId="{D23B792C-A5E6-4EC2-B92F-751C5B2A1B7E}" destId="{23D3B4CB-9CFC-4867-BFC4-E566BFFD6D89}" srcOrd="1" destOrd="0" presId="urn:microsoft.com/office/officeart/2005/8/layout/hList6"/>
    <dgm:cxn modelId="{80771992-9F64-41E7-8227-135EA948F9A1}" type="presParOf" srcId="{D23B792C-A5E6-4EC2-B92F-751C5B2A1B7E}" destId="{409C2FC3-BE3E-4F4E-A149-43CF93995B5D}" srcOrd="2" destOrd="0" presId="urn:microsoft.com/office/officeart/2005/8/layout/hList6"/>
    <dgm:cxn modelId="{95153A06-B993-46C5-BF9B-C2C3ABBF6D53}" type="presParOf" srcId="{D23B792C-A5E6-4EC2-B92F-751C5B2A1B7E}" destId="{2062C0FF-7405-4A77-B946-D61E40B4D0D9}" srcOrd="3" destOrd="0" presId="urn:microsoft.com/office/officeart/2005/8/layout/hList6"/>
    <dgm:cxn modelId="{6AAFD763-BF09-40E5-A321-13C2F75C9B86}" type="presParOf" srcId="{D23B792C-A5E6-4EC2-B92F-751C5B2A1B7E}" destId="{71CBD478-FDA4-4EE4-AFC9-A27A4C54EFF1}" srcOrd="4" destOrd="0" presId="urn:microsoft.com/office/officeart/2005/8/layout/hList6"/>
    <dgm:cxn modelId="{27228DA5-7BD5-4F95-8FC8-E3938A7BBE9C}" type="presParOf" srcId="{D23B792C-A5E6-4EC2-B92F-751C5B2A1B7E}" destId="{867065F3-2330-49B6-89D3-BBE65FFC2FDB}" srcOrd="5" destOrd="0" presId="urn:microsoft.com/office/officeart/2005/8/layout/hList6"/>
    <dgm:cxn modelId="{D5A7AB30-CC96-48C4-A115-D44AAEB48BB4}" type="presParOf" srcId="{D23B792C-A5E6-4EC2-B92F-751C5B2A1B7E}" destId="{81199FAA-31AC-4CC1-8F86-38447D4AC784}"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s-CO"/>
        </a:p>
      </dgm:t>
    </dgm:pt>
    <dgm:pt modelId="{E795282A-550C-4310-9DCF-ED88175FDC83}">
      <dgm:prSet custT="1"/>
      <dgm:spPr/>
      <dgm:t>
        <a:bodyPr/>
        <a:lstStyle/>
        <a:p>
          <a:pPr algn="l"/>
          <a:r>
            <a:rPr lang="es-CO" sz="2400" dirty="0">
              <a:solidFill>
                <a:schemeClr val="tx1"/>
              </a:solidFill>
            </a:rPr>
            <a:t>Control de Cartera</a:t>
          </a:r>
        </a:p>
      </dgm:t>
    </dgm:pt>
    <dgm:pt modelId="{CAA1194E-2B2E-4C69-B602-6CC213C6DD4B}" type="parTrans" cxnId="{2EE10A2E-F45B-4B71-974A-FD2B9F44A91A}">
      <dgm:prSet/>
      <dgm:spPr/>
      <dgm:t>
        <a:bodyPr/>
        <a:lstStyle/>
        <a:p>
          <a:endParaRPr lang="es-CO"/>
        </a:p>
      </dgm:t>
    </dgm:pt>
    <dgm:pt modelId="{3968B88A-67A2-4B1E-B842-DE38F07C4232}" type="sibTrans" cxnId="{2EE10A2E-F45B-4B71-974A-FD2B9F44A91A}">
      <dgm:prSet/>
      <dgm:spPr/>
      <dgm:t>
        <a:bodyPr/>
        <a:lstStyle/>
        <a:p>
          <a:endParaRPr lang="es-CO"/>
        </a:p>
      </dgm:t>
    </dgm:pt>
    <dgm:pt modelId="{9F0EB674-DBAE-41BC-A61B-590952CA146B}">
      <dgm:prSet custT="1"/>
      <dgm:spPr/>
      <dgm:t>
        <a:bodyPr/>
        <a:lstStyle/>
        <a:p>
          <a:pPr algn="l"/>
          <a:r>
            <a:rPr lang="es-CO" sz="2400" dirty="0">
              <a:solidFill>
                <a:schemeClr val="tx1"/>
              </a:solidFill>
            </a:rPr>
            <a:t>Por Cliente</a:t>
          </a:r>
        </a:p>
      </dgm:t>
    </dgm:pt>
    <dgm:pt modelId="{3B8EF386-50BA-4E07-9947-F389FE6F073F}" type="parTrans" cxnId="{A643FA45-0C01-4111-B534-3B7F95636999}">
      <dgm:prSet/>
      <dgm:spPr/>
      <dgm:t>
        <a:bodyPr/>
        <a:lstStyle/>
        <a:p>
          <a:endParaRPr lang="es-CO"/>
        </a:p>
      </dgm:t>
    </dgm:pt>
    <dgm:pt modelId="{CF9C0CA6-F37C-4EE2-8AB0-19CCD626D962}" type="sibTrans" cxnId="{A643FA45-0C01-4111-B534-3B7F95636999}">
      <dgm:prSet/>
      <dgm:spPr/>
      <dgm:t>
        <a:bodyPr/>
        <a:lstStyle/>
        <a:p>
          <a:endParaRPr lang="es-CO"/>
        </a:p>
      </dgm:t>
    </dgm:pt>
    <dgm:pt modelId="{AFCB0F27-6088-4B18-B1E0-863B96CD8673}">
      <dgm:prSet custT="1"/>
      <dgm:spPr/>
      <dgm:t>
        <a:bodyPr/>
        <a:lstStyle/>
        <a:p>
          <a:pPr algn="l"/>
          <a:r>
            <a:rPr lang="es-CO" sz="2400" dirty="0">
              <a:solidFill>
                <a:schemeClr val="tx1"/>
              </a:solidFill>
            </a:rPr>
            <a:t>Por Vencimiento</a:t>
          </a:r>
        </a:p>
      </dgm:t>
    </dgm:pt>
    <dgm:pt modelId="{F7A3D2F3-6A85-48A7-A82F-0B77A98FFF87}" type="parTrans" cxnId="{0F61A1B6-C51D-4201-AF5E-32DA22C19EE2}">
      <dgm:prSet/>
      <dgm:spPr/>
      <dgm:t>
        <a:bodyPr/>
        <a:lstStyle/>
        <a:p>
          <a:endParaRPr lang="es-CO"/>
        </a:p>
      </dgm:t>
    </dgm:pt>
    <dgm:pt modelId="{DD618221-2DED-48EF-9CC4-5351DC45AF7B}" type="sibTrans" cxnId="{0F61A1B6-C51D-4201-AF5E-32DA22C19EE2}">
      <dgm:prSet/>
      <dgm:spPr/>
      <dgm:t>
        <a:bodyPr/>
        <a:lstStyle/>
        <a:p>
          <a:endParaRPr lang="es-CO"/>
        </a:p>
      </dgm:t>
    </dgm:pt>
    <dgm:pt modelId="{0C887ADA-0501-4DA7-9274-F4C84EF3BC03}">
      <dgm:prSet custT="1"/>
      <dgm:spPr/>
      <dgm:t>
        <a:bodyPr/>
        <a:lstStyle/>
        <a:p>
          <a:pPr algn="l"/>
          <a:r>
            <a:rPr lang="es-CO" sz="2400" dirty="0">
              <a:solidFill>
                <a:schemeClr val="tx1"/>
              </a:solidFill>
            </a:rPr>
            <a:t>Control </a:t>
          </a:r>
          <a:r>
            <a:rPr lang="es-CO" sz="2400" dirty="0" err="1">
              <a:solidFill>
                <a:schemeClr val="tx1"/>
              </a:solidFill>
            </a:rPr>
            <a:t>CxP</a:t>
          </a:r>
          <a:endParaRPr lang="es-CO" sz="2400" dirty="0">
            <a:solidFill>
              <a:schemeClr val="tx1"/>
            </a:solidFill>
          </a:endParaRPr>
        </a:p>
      </dgm:t>
    </dgm:pt>
    <dgm:pt modelId="{C621984F-08C7-4333-94A3-20BCAB0FBE71}" type="parTrans" cxnId="{9F88A941-95AD-4FC9-BD7E-642FF4DCC679}">
      <dgm:prSet/>
      <dgm:spPr/>
      <dgm:t>
        <a:bodyPr/>
        <a:lstStyle/>
        <a:p>
          <a:endParaRPr lang="es-CO"/>
        </a:p>
      </dgm:t>
    </dgm:pt>
    <dgm:pt modelId="{B94D6271-9CF6-4E4A-A949-D42F50F1DD13}" type="sibTrans" cxnId="{9F88A941-95AD-4FC9-BD7E-642FF4DCC679}">
      <dgm:prSet/>
      <dgm:spPr/>
      <dgm:t>
        <a:bodyPr/>
        <a:lstStyle/>
        <a:p>
          <a:endParaRPr lang="es-CO"/>
        </a:p>
      </dgm:t>
    </dgm:pt>
    <dgm:pt modelId="{0E022169-702E-47CB-9783-8112DCD0CBB7}">
      <dgm:prSet custT="1"/>
      <dgm:spPr/>
      <dgm:t>
        <a:bodyPr/>
        <a:lstStyle/>
        <a:p>
          <a:pPr algn="l"/>
          <a:r>
            <a:rPr lang="es-CO" sz="2400" dirty="0">
              <a:solidFill>
                <a:schemeClr val="tx1"/>
              </a:solidFill>
            </a:rPr>
            <a:t>Por Proveedor</a:t>
          </a:r>
        </a:p>
      </dgm:t>
    </dgm:pt>
    <dgm:pt modelId="{28DF0C8C-A6ED-40DF-97AA-05DD9CC84818}" type="parTrans" cxnId="{8FF4F03C-C5B2-4C28-9D60-D91C8342FB8D}">
      <dgm:prSet/>
      <dgm:spPr/>
      <dgm:t>
        <a:bodyPr/>
        <a:lstStyle/>
        <a:p>
          <a:endParaRPr lang="es-CO"/>
        </a:p>
      </dgm:t>
    </dgm:pt>
    <dgm:pt modelId="{4DA8E7B2-3B44-445F-8DE5-6CA2F70805DC}" type="sibTrans" cxnId="{8FF4F03C-C5B2-4C28-9D60-D91C8342FB8D}">
      <dgm:prSet/>
      <dgm:spPr/>
      <dgm:t>
        <a:bodyPr/>
        <a:lstStyle/>
        <a:p>
          <a:endParaRPr lang="es-CO"/>
        </a:p>
      </dgm:t>
    </dgm:pt>
    <dgm:pt modelId="{9D24C0CB-30E1-4B6D-8D97-F03DB13A7355}">
      <dgm:prSet custT="1"/>
      <dgm:spPr/>
      <dgm:t>
        <a:bodyPr/>
        <a:lstStyle/>
        <a:p>
          <a:pPr algn="l"/>
          <a:r>
            <a:rPr lang="es-CO" sz="2400" dirty="0">
              <a:solidFill>
                <a:schemeClr val="tx1"/>
              </a:solidFill>
            </a:rPr>
            <a:t>Por Vencimiento</a:t>
          </a:r>
        </a:p>
      </dgm:t>
    </dgm:pt>
    <dgm:pt modelId="{A4DB9ED0-25C8-4DBE-B6B0-5D9EEDF82D17}" type="parTrans" cxnId="{6A4ABFF7-E150-4CBD-815A-3419D1D1C60E}">
      <dgm:prSet/>
      <dgm:spPr/>
      <dgm:t>
        <a:bodyPr/>
        <a:lstStyle/>
        <a:p>
          <a:endParaRPr lang="es-CO"/>
        </a:p>
      </dgm:t>
    </dgm:pt>
    <dgm:pt modelId="{B3F484AE-DD1E-49E7-ADBF-348806085766}" type="sibTrans" cxnId="{6A4ABFF7-E150-4CBD-815A-3419D1D1C60E}">
      <dgm:prSet/>
      <dgm:spPr/>
      <dgm:t>
        <a:bodyPr/>
        <a:lstStyle/>
        <a:p>
          <a:endParaRPr lang="es-CO"/>
        </a:p>
      </dgm:t>
    </dgm:pt>
    <dgm:pt modelId="{602FA9D7-AB1C-4D65-B807-74D9B272DDC7}">
      <dgm:prSet custT="1"/>
      <dgm:spPr/>
      <dgm:t>
        <a:bodyPr/>
        <a:lstStyle/>
        <a:p>
          <a:pPr algn="l"/>
          <a:r>
            <a:rPr lang="es-CO" sz="2400" dirty="0">
              <a:solidFill>
                <a:schemeClr val="tx1"/>
              </a:solidFill>
            </a:rPr>
            <a:t>Inversiones</a:t>
          </a:r>
        </a:p>
      </dgm:t>
    </dgm:pt>
    <dgm:pt modelId="{7EF5E201-6B2F-4D89-8370-FE7386B18B67}" type="parTrans" cxnId="{E61396ED-DB9A-46AD-8517-E3466D0698E9}">
      <dgm:prSet/>
      <dgm:spPr/>
      <dgm:t>
        <a:bodyPr/>
        <a:lstStyle/>
        <a:p>
          <a:endParaRPr lang="es-CO"/>
        </a:p>
      </dgm:t>
    </dgm:pt>
    <dgm:pt modelId="{290F7163-5414-4D0A-A5DE-345EA8C9F0DA}" type="sibTrans" cxnId="{E61396ED-DB9A-46AD-8517-E3466D0698E9}">
      <dgm:prSet/>
      <dgm:spPr/>
      <dgm:t>
        <a:bodyPr/>
        <a:lstStyle/>
        <a:p>
          <a:endParaRPr lang="es-CO"/>
        </a:p>
      </dgm:t>
    </dgm:pt>
    <dgm:pt modelId="{97000D29-A9E9-42D6-9A16-E8347EFE88AC}">
      <dgm:prSet custT="1"/>
      <dgm:spPr/>
      <dgm:t>
        <a:bodyPr/>
        <a:lstStyle/>
        <a:p>
          <a:pPr algn="l"/>
          <a:r>
            <a:rPr lang="es-CO" sz="2400" dirty="0">
              <a:solidFill>
                <a:schemeClr val="tx1"/>
              </a:solidFill>
            </a:rPr>
            <a:t>Rendimiento</a:t>
          </a:r>
        </a:p>
      </dgm:t>
    </dgm:pt>
    <dgm:pt modelId="{7995A083-60E6-4511-95E3-F4EA52AA7BBA}" type="parTrans" cxnId="{07A0A99F-0CCE-4486-8179-47B0527E2B67}">
      <dgm:prSet/>
      <dgm:spPr/>
      <dgm:t>
        <a:bodyPr/>
        <a:lstStyle/>
        <a:p>
          <a:endParaRPr lang="es-CO"/>
        </a:p>
      </dgm:t>
    </dgm:pt>
    <dgm:pt modelId="{0A04EA55-5278-485D-A229-E5D1B66903D2}" type="sibTrans" cxnId="{07A0A99F-0CCE-4486-8179-47B0527E2B67}">
      <dgm:prSet/>
      <dgm:spPr/>
      <dgm:t>
        <a:bodyPr/>
        <a:lstStyle/>
        <a:p>
          <a:endParaRPr lang="es-CO"/>
        </a:p>
      </dgm:t>
    </dgm:pt>
    <dgm:pt modelId="{77D468C5-C8B7-4F2D-AADB-FBB8FA7E53C0}" type="pres">
      <dgm:prSet presAssocID="{984C3D82-1495-40EE-974A-36A6337058FD}" presName="diagram" presStyleCnt="0">
        <dgm:presLayoutVars>
          <dgm:chPref val="1"/>
          <dgm:dir/>
          <dgm:animOne val="branch"/>
          <dgm:animLvl val="lvl"/>
          <dgm:resizeHandles/>
        </dgm:presLayoutVars>
      </dgm:prSet>
      <dgm:spPr/>
    </dgm:pt>
    <dgm:pt modelId="{0218514C-6A58-49DB-BB95-5BAE2DAD29EB}" type="pres">
      <dgm:prSet presAssocID="{E795282A-550C-4310-9DCF-ED88175FDC83}" presName="root" presStyleCnt="0"/>
      <dgm:spPr/>
    </dgm:pt>
    <dgm:pt modelId="{01EB1D76-177A-4A8C-AF15-8EAAF792322D}" type="pres">
      <dgm:prSet presAssocID="{E795282A-550C-4310-9DCF-ED88175FDC83}" presName="rootComposite" presStyleCnt="0"/>
      <dgm:spPr/>
    </dgm:pt>
    <dgm:pt modelId="{6DBDFB07-98F9-46F6-AB56-B7C1AE5D1FAC}" type="pres">
      <dgm:prSet presAssocID="{E795282A-550C-4310-9DCF-ED88175FDC83}" presName="rootText" presStyleLbl="node1" presStyleIdx="0" presStyleCnt="3" custScaleX="117539"/>
      <dgm:spPr/>
    </dgm:pt>
    <dgm:pt modelId="{0C94EABF-2AFF-4FB5-83AC-FD430FD0EA66}" type="pres">
      <dgm:prSet presAssocID="{E795282A-550C-4310-9DCF-ED88175FDC83}" presName="rootConnector" presStyleLbl="node1" presStyleIdx="0" presStyleCnt="3"/>
      <dgm:spPr/>
    </dgm:pt>
    <dgm:pt modelId="{39E5E2B0-3277-4E7B-96FA-C34E935CF11D}" type="pres">
      <dgm:prSet presAssocID="{E795282A-550C-4310-9DCF-ED88175FDC83}" presName="childShape" presStyleCnt="0"/>
      <dgm:spPr/>
    </dgm:pt>
    <dgm:pt modelId="{9F9F2C64-D77D-419A-9ACA-395F89E41124}" type="pres">
      <dgm:prSet presAssocID="{3B8EF386-50BA-4E07-9947-F389FE6F073F}" presName="Name13" presStyleLbl="parChTrans1D2" presStyleIdx="0" presStyleCnt="5"/>
      <dgm:spPr/>
    </dgm:pt>
    <dgm:pt modelId="{83EC2172-DEB9-4A94-82D0-2EF2C08B98CC}" type="pres">
      <dgm:prSet presAssocID="{9F0EB674-DBAE-41BC-A61B-590952CA146B}" presName="childText" presStyleLbl="bgAcc1" presStyleIdx="0" presStyleCnt="5">
        <dgm:presLayoutVars>
          <dgm:bulletEnabled val="1"/>
        </dgm:presLayoutVars>
      </dgm:prSet>
      <dgm:spPr/>
    </dgm:pt>
    <dgm:pt modelId="{9CA63B64-32C9-40EE-9CD6-66299EE22CEC}" type="pres">
      <dgm:prSet presAssocID="{F7A3D2F3-6A85-48A7-A82F-0B77A98FFF87}" presName="Name13" presStyleLbl="parChTrans1D2" presStyleIdx="1" presStyleCnt="5"/>
      <dgm:spPr/>
    </dgm:pt>
    <dgm:pt modelId="{2A40359E-0AC5-4A32-93A3-BA6C011A5AC6}" type="pres">
      <dgm:prSet presAssocID="{AFCB0F27-6088-4B18-B1E0-863B96CD8673}" presName="childText" presStyleLbl="bgAcc1" presStyleIdx="1" presStyleCnt="5" custScaleX="122018">
        <dgm:presLayoutVars>
          <dgm:bulletEnabled val="1"/>
        </dgm:presLayoutVars>
      </dgm:prSet>
      <dgm:spPr/>
    </dgm:pt>
    <dgm:pt modelId="{B0401D5A-308A-454D-8CB0-69223C4189A1}" type="pres">
      <dgm:prSet presAssocID="{0C887ADA-0501-4DA7-9274-F4C84EF3BC03}" presName="root" presStyleCnt="0"/>
      <dgm:spPr/>
    </dgm:pt>
    <dgm:pt modelId="{B53F2F76-7392-45FC-94A2-EFE06E159B99}" type="pres">
      <dgm:prSet presAssocID="{0C887ADA-0501-4DA7-9274-F4C84EF3BC03}" presName="rootComposite" presStyleCnt="0"/>
      <dgm:spPr/>
    </dgm:pt>
    <dgm:pt modelId="{98FF4216-A878-4688-9D8E-D6DA713C4442}" type="pres">
      <dgm:prSet presAssocID="{0C887ADA-0501-4DA7-9274-F4C84EF3BC03}" presName="rootText" presStyleLbl="node1" presStyleIdx="1" presStyleCnt="3"/>
      <dgm:spPr/>
    </dgm:pt>
    <dgm:pt modelId="{8A614F30-03E1-40EF-9411-3AE7C89F5B1F}" type="pres">
      <dgm:prSet presAssocID="{0C887ADA-0501-4DA7-9274-F4C84EF3BC03}" presName="rootConnector" presStyleLbl="node1" presStyleIdx="1" presStyleCnt="3"/>
      <dgm:spPr/>
    </dgm:pt>
    <dgm:pt modelId="{E58FDA63-45D0-49AB-8EFC-0C36401EC76F}" type="pres">
      <dgm:prSet presAssocID="{0C887ADA-0501-4DA7-9274-F4C84EF3BC03}" presName="childShape" presStyleCnt="0"/>
      <dgm:spPr/>
    </dgm:pt>
    <dgm:pt modelId="{1322B31A-D3EF-4BEE-AF1C-4287632A2E7D}" type="pres">
      <dgm:prSet presAssocID="{28DF0C8C-A6ED-40DF-97AA-05DD9CC84818}" presName="Name13" presStyleLbl="parChTrans1D2" presStyleIdx="2" presStyleCnt="5"/>
      <dgm:spPr/>
    </dgm:pt>
    <dgm:pt modelId="{1CE2F084-155B-496C-B8B2-1A8F7B466D5E}" type="pres">
      <dgm:prSet presAssocID="{0E022169-702E-47CB-9783-8112DCD0CBB7}" presName="childText" presStyleLbl="bgAcc1" presStyleIdx="2" presStyleCnt="5">
        <dgm:presLayoutVars>
          <dgm:bulletEnabled val="1"/>
        </dgm:presLayoutVars>
      </dgm:prSet>
      <dgm:spPr/>
    </dgm:pt>
    <dgm:pt modelId="{B8A81032-0FBA-4FE5-BC40-32C70648EFD2}" type="pres">
      <dgm:prSet presAssocID="{A4DB9ED0-25C8-4DBE-B6B0-5D9EEDF82D17}" presName="Name13" presStyleLbl="parChTrans1D2" presStyleIdx="3" presStyleCnt="5"/>
      <dgm:spPr/>
    </dgm:pt>
    <dgm:pt modelId="{ED768C5C-4E45-4DBA-8F31-2FBB02341069}" type="pres">
      <dgm:prSet presAssocID="{9D24C0CB-30E1-4B6D-8D97-F03DB13A7355}" presName="childText" presStyleLbl="bgAcc1" presStyleIdx="3" presStyleCnt="5" custScaleX="126589">
        <dgm:presLayoutVars>
          <dgm:bulletEnabled val="1"/>
        </dgm:presLayoutVars>
      </dgm:prSet>
      <dgm:spPr/>
    </dgm:pt>
    <dgm:pt modelId="{87C4C37A-3849-4F14-901C-C13F355E6C54}" type="pres">
      <dgm:prSet presAssocID="{602FA9D7-AB1C-4D65-B807-74D9B272DDC7}" presName="root" presStyleCnt="0"/>
      <dgm:spPr/>
    </dgm:pt>
    <dgm:pt modelId="{85071E0A-883C-446E-A9BE-95820DBD3DCD}" type="pres">
      <dgm:prSet presAssocID="{602FA9D7-AB1C-4D65-B807-74D9B272DDC7}" presName="rootComposite" presStyleCnt="0"/>
      <dgm:spPr/>
    </dgm:pt>
    <dgm:pt modelId="{F1B3C046-35F6-46C7-89D0-347C44B4245F}" type="pres">
      <dgm:prSet presAssocID="{602FA9D7-AB1C-4D65-B807-74D9B272DDC7}" presName="rootText" presStyleLbl="node1" presStyleIdx="2" presStyleCnt="3"/>
      <dgm:spPr/>
    </dgm:pt>
    <dgm:pt modelId="{A8C4F821-6EAD-415E-8FE3-07211308EA7F}" type="pres">
      <dgm:prSet presAssocID="{602FA9D7-AB1C-4D65-B807-74D9B272DDC7}" presName="rootConnector" presStyleLbl="node1" presStyleIdx="2" presStyleCnt="3"/>
      <dgm:spPr/>
    </dgm:pt>
    <dgm:pt modelId="{62DB5E71-D874-4E30-962B-FE263D96A24D}" type="pres">
      <dgm:prSet presAssocID="{602FA9D7-AB1C-4D65-B807-74D9B272DDC7}" presName="childShape" presStyleCnt="0"/>
      <dgm:spPr/>
    </dgm:pt>
    <dgm:pt modelId="{CA6E38D4-4A9C-4D5D-A1F2-82D8C377A2E9}" type="pres">
      <dgm:prSet presAssocID="{7995A083-60E6-4511-95E3-F4EA52AA7BBA}" presName="Name13" presStyleLbl="parChTrans1D2" presStyleIdx="4" presStyleCnt="5"/>
      <dgm:spPr/>
    </dgm:pt>
    <dgm:pt modelId="{D5BDE30E-309F-4CD2-B55B-87D576A7E1D6}" type="pres">
      <dgm:prSet presAssocID="{97000D29-A9E9-42D6-9A16-E8347EFE88AC}" presName="childText" presStyleLbl="bgAcc1" presStyleIdx="4" presStyleCnt="5" custScaleX="121310">
        <dgm:presLayoutVars>
          <dgm:bulletEnabled val="1"/>
        </dgm:presLayoutVars>
      </dgm:prSet>
      <dgm:spPr/>
    </dgm:pt>
  </dgm:ptLst>
  <dgm:cxnLst>
    <dgm:cxn modelId="{9A51481B-3DBE-4FAF-AB88-FDDAEF9DCD29}" type="presOf" srcId="{0C887ADA-0501-4DA7-9274-F4C84EF3BC03}" destId="{98FF4216-A878-4688-9D8E-D6DA713C4442}" srcOrd="0" destOrd="0" presId="urn:microsoft.com/office/officeart/2005/8/layout/hierarchy3"/>
    <dgm:cxn modelId="{E3EB0623-52CE-4C5B-A9BC-6A16F6DA8CDC}" type="presOf" srcId="{E795282A-550C-4310-9DCF-ED88175FDC83}" destId="{0C94EABF-2AFF-4FB5-83AC-FD430FD0EA66}" srcOrd="1" destOrd="0" presId="urn:microsoft.com/office/officeart/2005/8/layout/hierarchy3"/>
    <dgm:cxn modelId="{2EE10A2E-F45B-4B71-974A-FD2B9F44A91A}" srcId="{984C3D82-1495-40EE-974A-36A6337058FD}" destId="{E795282A-550C-4310-9DCF-ED88175FDC83}" srcOrd="0" destOrd="0" parTransId="{CAA1194E-2B2E-4C69-B602-6CC213C6DD4B}" sibTransId="{3968B88A-67A2-4B1E-B842-DE38F07C4232}"/>
    <dgm:cxn modelId="{FA131A32-5534-491E-9124-C83F516C75BA}" type="presOf" srcId="{A4DB9ED0-25C8-4DBE-B6B0-5D9EEDF82D17}" destId="{B8A81032-0FBA-4FE5-BC40-32C70648EFD2}" srcOrd="0" destOrd="0" presId="urn:microsoft.com/office/officeart/2005/8/layout/hierarchy3"/>
    <dgm:cxn modelId="{EE223B36-915A-40C2-94A3-7B2C4167E231}" type="presOf" srcId="{0C887ADA-0501-4DA7-9274-F4C84EF3BC03}" destId="{8A614F30-03E1-40EF-9411-3AE7C89F5B1F}" srcOrd="1" destOrd="0" presId="urn:microsoft.com/office/officeart/2005/8/layout/hierarchy3"/>
    <dgm:cxn modelId="{8FF4F03C-C5B2-4C28-9D60-D91C8342FB8D}" srcId="{0C887ADA-0501-4DA7-9274-F4C84EF3BC03}" destId="{0E022169-702E-47CB-9783-8112DCD0CBB7}" srcOrd="0" destOrd="0" parTransId="{28DF0C8C-A6ED-40DF-97AA-05DD9CC84818}" sibTransId="{4DA8E7B2-3B44-445F-8DE5-6CA2F70805DC}"/>
    <dgm:cxn modelId="{704DF65B-F432-4D6A-A6AE-C82976F7712D}" type="presOf" srcId="{3B8EF386-50BA-4E07-9947-F389FE6F073F}" destId="{9F9F2C64-D77D-419A-9ACA-395F89E41124}" srcOrd="0" destOrd="0" presId="urn:microsoft.com/office/officeart/2005/8/layout/hierarchy3"/>
    <dgm:cxn modelId="{033C715E-9E8F-403B-9FB5-5B9D749400DD}" type="presOf" srcId="{0E022169-702E-47CB-9783-8112DCD0CBB7}" destId="{1CE2F084-155B-496C-B8B2-1A8F7B466D5E}" srcOrd="0" destOrd="0" presId="urn:microsoft.com/office/officeart/2005/8/layout/hierarchy3"/>
    <dgm:cxn modelId="{9F88A941-95AD-4FC9-BD7E-642FF4DCC679}" srcId="{984C3D82-1495-40EE-974A-36A6337058FD}" destId="{0C887ADA-0501-4DA7-9274-F4C84EF3BC03}" srcOrd="1" destOrd="0" parTransId="{C621984F-08C7-4333-94A3-20BCAB0FBE71}" sibTransId="{B94D6271-9CF6-4E4A-A949-D42F50F1DD13}"/>
    <dgm:cxn modelId="{21986863-F9B0-4EF8-997A-6417DFE08049}" type="presOf" srcId="{984C3D82-1495-40EE-974A-36A6337058FD}" destId="{77D468C5-C8B7-4F2D-AADB-FBB8FA7E53C0}" srcOrd="0" destOrd="0" presId="urn:microsoft.com/office/officeart/2005/8/layout/hierarchy3"/>
    <dgm:cxn modelId="{A643FA45-0C01-4111-B534-3B7F95636999}" srcId="{E795282A-550C-4310-9DCF-ED88175FDC83}" destId="{9F0EB674-DBAE-41BC-A61B-590952CA146B}" srcOrd="0" destOrd="0" parTransId="{3B8EF386-50BA-4E07-9947-F389FE6F073F}" sibTransId="{CF9C0CA6-F37C-4EE2-8AB0-19CCD626D962}"/>
    <dgm:cxn modelId="{8352D281-8E68-48EB-80EC-3A40A4FEB8D0}" type="presOf" srcId="{9D24C0CB-30E1-4B6D-8D97-F03DB13A7355}" destId="{ED768C5C-4E45-4DBA-8F31-2FBB02341069}" srcOrd="0" destOrd="0" presId="urn:microsoft.com/office/officeart/2005/8/layout/hierarchy3"/>
    <dgm:cxn modelId="{4454D09A-492A-44FB-A315-971380B8417B}" type="presOf" srcId="{28DF0C8C-A6ED-40DF-97AA-05DD9CC84818}" destId="{1322B31A-D3EF-4BEE-AF1C-4287632A2E7D}" srcOrd="0" destOrd="0" presId="urn:microsoft.com/office/officeart/2005/8/layout/hierarchy3"/>
    <dgm:cxn modelId="{79A2D19E-9E9B-4A4F-8C28-9769F6425E35}" type="presOf" srcId="{AFCB0F27-6088-4B18-B1E0-863B96CD8673}" destId="{2A40359E-0AC5-4A32-93A3-BA6C011A5AC6}" srcOrd="0" destOrd="0" presId="urn:microsoft.com/office/officeart/2005/8/layout/hierarchy3"/>
    <dgm:cxn modelId="{07A0A99F-0CCE-4486-8179-47B0527E2B67}" srcId="{602FA9D7-AB1C-4D65-B807-74D9B272DDC7}" destId="{97000D29-A9E9-42D6-9A16-E8347EFE88AC}" srcOrd="0" destOrd="0" parTransId="{7995A083-60E6-4511-95E3-F4EA52AA7BBA}" sibTransId="{0A04EA55-5278-485D-A229-E5D1B66903D2}"/>
    <dgm:cxn modelId="{0D5BCCA7-57F6-42DA-B8C7-2127A28FA28F}" type="presOf" srcId="{E795282A-550C-4310-9DCF-ED88175FDC83}" destId="{6DBDFB07-98F9-46F6-AB56-B7C1AE5D1FAC}" srcOrd="0" destOrd="0" presId="urn:microsoft.com/office/officeart/2005/8/layout/hierarchy3"/>
    <dgm:cxn modelId="{1A2E04AC-08BA-4D29-AC8D-D52D12E4D17A}" type="presOf" srcId="{7995A083-60E6-4511-95E3-F4EA52AA7BBA}" destId="{CA6E38D4-4A9C-4D5D-A1F2-82D8C377A2E9}" srcOrd="0" destOrd="0" presId="urn:microsoft.com/office/officeart/2005/8/layout/hierarchy3"/>
    <dgm:cxn modelId="{0F61A1B6-C51D-4201-AF5E-32DA22C19EE2}" srcId="{E795282A-550C-4310-9DCF-ED88175FDC83}" destId="{AFCB0F27-6088-4B18-B1E0-863B96CD8673}" srcOrd="1" destOrd="0" parTransId="{F7A3D2F3-6A85-48A7-A82F-0B77A98FFF87}" sibTransId="{DD618221-2DED-48EF-9CC4-5351DC45AF7B}"/>
    <dgm:cxn modelId="{20ED3DB7-7C6F-412B-9669-50D566072CB9}" type="presOf" srcId="{9F0EB674-DBAE-41BC-A61B-590952CA146B}" destId="{83EC2172-DEB9-4A94-82D0-2EF2C08B98CC}" srcOrd="0" destOrd="0" presId="urn:microsoft.com/office/officeart/2005/8/layout/hierarchy3"/>
    <dgm:cxn modelId="{E460D7B7-DC3F-4FE5-9C86-06F2C5185038}" type="presOf" srcId="{602FA9D7-AB1C-4D65-B807-74D9B272DDC7}" destId="{A8C4F821-6EAD-415E-8FE3-07211308EA7F}" srcOrd="1" destOrd="0" presId="urn:microsoft.com/office/officeart/2005/8/layout/hierarchy3"/>
    <dgm:cxn modelId="{15218FCD-7546-40BE-918F-86048A1CA3A2}" type="presOf" srcId="{97000D29-A9E9-42D6-9A16-E8347EFE88AC}" destId="{D5BDE30E-309F-4CD2-B55B-87D576A7E1D6}" srcOrd="0" destOrd="0" presId="urn:microsoft.com/office/officeart/2005/8/layout/hierarchy3"/>
    <dgm:cxn modelId="{257067DC-085C-4DA0-9FCA-9A640763E78A}" type="presOf" srcId="{602FA9D7-AB1C-4D65-B807-74D9B272DDC7}" destId="{F1B3C046-35F6-46C7-89D0-347C44B4245F}" srcOrd="0" destOrd="0" presId="urn:microsoft.com/office/officeart/2005/8/layout/hierarchy3"/>
    <dgm:cxn modelId="{504614EB-1993-4851-BA23-DD4354C4D900}" type="presOf" srcId="{F7A3D2F3-6A85-48A7-A82F-0B77A98FFF87}" destId="{9CA63B64-32C9-40EE-9CD6-66299EE22CEC}" srcOrd="0" destOrd="0" presId="urn:microsoft.com/office/officeart/2005/8/layout/hierarchy3"/>
    <dgm:cxn modelId="{E61396ED-DB9A-46AD-8517-E3466D0698E9}" srcId="{984C3D82-1495-40EE-974A-36A6337058FD}" destId="{602FA9D7-AB1C-4D65-B807-74D9B272DDC7}" srcOrd="2" destOrd="0" parTransId="{7EF5E201-6B2F-4D89-8370-FE7386B18B67}" sibTransId="{290F7163-5414-4D0A-A5DE-345EA8C9F0DA}"/>
    <dgm:cxn modelId="{6A4ABFF7-E150-4CBD-815A-3419D1D1C60E}" srcId="{0C887ADA-0501-4DA7-9274-F4C84EF3BC03}" destId="{9D24C0CB-30E1-4B6D-8D97-F03DB13A7355}" srcOrd="1" destOrd="0" parTransId="{A4DB9ED0-25C8-4DBE-B6B0-5D9EEDF82D17}" sibTransId="{B3F484AE-DD1E-49E7-ADBF-348806085766}"/>
    <dgm:cxn modelId="{A3651A67-AF85-4573-B96A-DECB74020919}" type="presParOf" srcId="{77D468C5-C8B7-4F2D-AADB-FBB8FA7E53C0}" destId="{0218514C-6A58-49DB-BB95-5BAE2DAD29EB}" srcOrd="0" destOrd="0" presId="urn:microsoft.com/office/officeart/2005/8/layout/hierarchy3"/>
    <dgm:cxn modelId="{8A3AA206-FF0A-4BA2-B376-902F4DFE6EEF}" type="presParOf" srcId="{0218514C-6A58-49DB-BB95-5BAE2DAD29EB}" destId="{01EB1D76-177A-4A8C-AF15-8EAAF792322D}" srcOrd="0" destOrd="0" presId="urn:microsoft.com/office/officeart/2005/8/layout/hierarchy3"/>
    <dgm:cxn modelId="{4E625EB1-DADA-4DF9-A1FB-37F99F25817F}" type="presParOf" srcId="{01EB1D76-177A-4A8C-AF15-8EAAF792322D}" destId="{6DBDFB07-98F9-46F6-AB56-B7C1AE5D1FAC}" srcOrd="0" destOrd="0" presId="urn:microsoft.com/office/officeart/2005/8/layout/hierarchy3"/>
    <dgm:cxn modelId="{D85F0913-BF8E-4DB4-ACB5-C6D84CAA9C3F}" type="presParOf" srcId="{01EB1D76-177A-4A8C-AF15-8EAAF792322D}" destId="{0C94EABF-2AFF-4FB5-83AC-FD430FD0EA66}" srcOrd="1" destOrd="0" presId="urn:microsoft.com/office/officeart/2005/8/layout/hierarchy3"/>
    <dgm:cxn modelId="{4AFD1F16-D1F5-47FB-99B7-2363EED68F12}" type="presParOf" srcId="{0218514C-6A58-49DB-BB95-5BAE2DAD29EB}" destId="{39E5E2B0-3277-4E7B-96FA-C34E935CF11D}" srcOrd="1" destOrd="0" presId="urn:microsoft.com/office/officeart/2005/8/layout/hierarchy3"/>
    <dgm:cxn modelId="{976E6BF1-5A0A-44BC-AFD0-F7F1C06B038E}" type="presParOf" srcId="{39E5E2B0-3277-4E7B-96FA-C34E935CF11D}" destId="{9F9F2C64-D77D-419A-9ACA-395F89E41124}" srcOrd="0" destOrd="0" presId="urn:microsoft.com/office/officeart/2005/8/layout/hierarchy3"/>
    <dgm:cxn modelId="{C0EE737E-C0B4-4B66-877C-3153A066B8AF}" type="presParOf" srcId="{39E5E2B0-3277-4E7B-96FA-C34E935CF11D}" destId="{83EC2172-DEB9-4A94-82D0-2EF2C08B98CC}" srcOrd="1" destOrd="0" presId="urn:microsoft.com/office/officeart/2005/8/layout/hierarchy3"/>
    <dgm:cxn modelId="{A0800B72-B203-4D94-B442-B7B03E946A1D}" type="presParOf" srcId="{39E5E2B0-3277-4E7B-96FA-C34E935CF11D}" destId="{9CA63B64-32C9-40EE-9CD6-66299EE22CEC}" srcOrd="2" destOrd="0" presId="urn:microsoft.com/office/officeart/2005/8/layout/hierarchy3"/>
    <dgm:cxn modelId="{892E88A9-13DB-49AE-A09E-F2536606D13B}" type="presParOf" srcId="{39E5E2B0-3277-4E7B-96FA-C34E935CF11D}" destId="{2A40359E-0AC5-4A32-93A3-BA6C011A5AC6}" srcOrd="3" destOrd="0" presId="urn:microsoft.com/office/officeart/2005/8/layout/hierarchy3"/>
    <dgm:cxn modelId="{96E09DB4-C56C-40E3-A492-633EBF84BE84}" type="presParOf" srcId="{77D468C5-C8B7-4F2D-AADB-FBB8FA7E53C0}" destId="{B0401D5A-308A-454D-8CB0-69223C4189A1}" srcOrd="1" destOrd="0" presId="urn:microsoft.com/office/officeart/2005/8/layout/hierarchy3"/>
    <dgm:cxn modelId="{5DA555A7-D857-4F09-906D-0F450E96FFC5}" type="presParOf" srcId="{B0401D5A-308A-454D-8CB0-69223C4189A1}" destId="{B53F2F76-7392-45FC-94A2-EFE06E159B99}" srcOrd="0" destOrd="0" presId="urn:microsoft.com/office/officeart/2005/8/layout/hierarchy3"/>
    <dgm:cxn modelId="{4A81F44A-47FA-4529-8AA2-1801AE0A12C8}" type="presParOf" srcId="{B53F2F76-7392-45FC-94A2-EFE06E159B99}" destId="{98FF4216-A878-4688-9D8E-D6DA713C4442}" srcOrd="0" destOrd="0" presId="urn:microsoft.com/office/officeart/2005/8/layout/hierarchy3"/>
    <dgm:cxn modelId="{CFC1E77C-D6D6-442F-8AD6-7861625A6EEE}" type="presParOf" srcId="{B53F2F76-7392-45FC-94A2-EFE06E159B99}" destId="{8A614F30-03E1-40EF-9411-3AE7C89F5B1F}" srcOrd="1" destOrd="0" presId="urn:microsoft.com/office/officeart/2005/8/layout/hierarchy3"/>
    <dgm:cxn modelId="{62F06EB9-6484-4F5F-93F6-FB9E4747D9E9}" type="presParOf" srcId="{B0401D5A-308A-454D-8CB0-69223C4189A1}" destId="{E58FDA63-45D0-49AB-8EFC-0C36401EC76F}" srcOrd="1" destOrd="0" presId="urn:microsoft.com/office/officeart/2005/8/layout/hierarchy3"/>
    <dgm:cxn modelId="{965F26D8-217C-4FCD-B89E-DC5B8F51B7A4}" type="presParOf" srcId="{E58FDA63-45D0-49AB-8EFC-0C36401EC76F}" destId="{1322B31A-D3EF-4BEE-AF1C-4287632A2E7D}" srcOrd="0" destOrd="0" presId="urn:microsoft.com/office/officeart/2005/8/layout/hierarchy3"/>
    <dgm:cxn modelId="{4E081C96-B524-4787-AF32-F62ADD99EAA0}" type="presParOf" srcId="{E58FDA63-45D0-49AB-8EFC-0C36401EC76F}" destId="{1CE2F084-155B-496C-B8B2-1A8F7B466D5E}" srcOrd="1" destOrd="0" presId="urn:microsoft.com/office/officeart/2005/8/layout/hierarchy3"/>
    <dgm:cxn modelId="{5DCE2593-D07B-4ABD-A01E-483B6908C287}" type="presParOf" srcId="{E58FDA63-45D0-49AB-8EFC-0C36401EC76F}" destId="{B8A81032-0FBA-4FE5-BC40-32C70648EFD2}" srcOrd="2" destOrd="0" presId="urn:microsoft.com/office/officeart/2005/8/layout/hierarchy3"/>
    <dgm:cxn modelId="{F87B3DC3-4FF8-490C-B77E-2C4B03F96C07}" type="presParOf" srcId="{E58FDA63-45D0-49AB-8EFC-0C36401EC76F}" destId="{ED768C5C-4E45-4DBA-8F31-2FBB02341069}" srcOrd="3" destOrd="0" presId="urn:microsoft.com/office/officeart/2005/8/layout/hierarchy3"/>
    <dgm:cxn modelId="{7CD24046-58E7-4290-9723-9BCEC4E34A87}" type="presParOf" srcId="{77D468C5-C8B7-4F2D-AADB-FBB8FA7E53C0}" destId="{87C4C37A-3849-4F14-901C-C13F355E6C54}" srcOrd="2" destOrd="0" presId="urn:microsoft.com/office/officeart/2005/8/layout/hierarchy3"/>
    <dgm:cxn modelId="{173E320A-7B0F-43C7-A793-26D8055B7554}" type="presParOf" srcId="{87C4C37A-3849-4F14-901C-C13F355E6C54}" destId="{85071E0A-883C-446E-A9BE-95820DBD3DCD}" srcOrd="0" destOrd="0" presId="urn:microsoft.com/office/officeart/2005/8/layout/hierarchy3"/>
    <dgm:cxn modelId="{185C0412-3B9D-4B8F-B2EB-74D9A8CBA4E8}" type="presParOf" srcId="{85071E0A-883C-446E-A9BE-95820DBD3DCD}" destId="{F1B3C046-35F6-46C7-89D0-347C44B4245F}" srcOrd="0" destOrd="0" presId="urn:microsoft.com/office/officeart/2005/8/layout/hierarchy3"/>
    <dgm:cxn modelId="{BF37773F-F12F-4917-A120-4C552BBE973F}" type="presParOf" srcId="{85071E0A-883C-446E-A9BE-95820DBD3DCD}" destId="{A8C4F821-6EAD-415E-8FE3-07211308EA7F}" srcOrd="1" destOrd="0" presId="urn:microsoft.com/office/officeart/2005/8/layout/hierarchy3"/>
    <dgm:cxn modelId="{BC8D46F3-50DB-4415-94CD-22008B098517}" type="presParOf" srcId="{87C4C37A-3849-4F14-901C-C13F355E6C54}" destId="{62DB5E71-D874-4E30-962B-FE263D96A24D}" srcOrd="1" destOrd="0" presId="urn:microsoft.com/office/officeart/2005/8/layout/hierarchy3"/>
    <dgm:cxn modelId="{C2B2D1C3-EAB5-4724-AF43-41D761EC508F}" type="presParOf" srcId="{62DB5E71-D874-4E30-962B-FE263D96A24D}" destId="{CA6E38D4-4A9C-4D5D-A1F2-82D8C377A2E9}" srcOrd="0" destOrd="0" presId="urn:microsoft.com/office/officeart/2005/8/layout/hierarchy3"/>
    <dgm:cxn modelId="{6BE454C9-CC78-466D-8524-6D3E6B470647}" type="presParOf" srcId="{62DB5E71-D874-4E30-962B-FE263D96A24D}" destId="{D5BDE30E-309F-4CD2-B55B-87D576A7E1D6}"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s-CO"/>
        </a:p>
      </dgm:t>
    </dgm:pt>
    <dgm:pt modelId="{77D468C5-C8B7-4F2D-AADB-FBB8FA7E53C0}" type="pres">
      <dgm:prSet presAssocID="{984C3D82-1495-40EE-974A-36A6337058FD}" presName="diagram" presStyleCnt="0">
        <dgm:presLayoutVars>
          <dgm:chPref val="1"/>
          <dgm:dir/>
          <dgm:animOne val="branch"/>
          <dgm:animLvl val="lvl"/>
          <dgm:resizeHandles/>
        </dgm:presLayoutVars>
      </dgm:prSet>
      <dgm:spPr/>
    </dgm:pt>
  </dgm:ptLst>
  <dgm:cxnLst>
    <dgm:cxn modelId="{88FCD47F-7D22-4203-BB2A-6A1F293B4D78}" type="presOf" srcId="{984C3D82-1495-40EE-974A-36A6337058FD}" destId="{77D468C5-C8B7-4F2D-AADB-FBB8FA7E53C0}" srcOrd="0"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s-CO"/>
        </a:p>
      </dgm:t>
    </dgm:pt>
    <dgm:pt modelId="{77D468C5-C8B7-4F2D-AADB-FBB8FA7E53C0}" type="pres">
      <dgm:prSet presAssocID="{984C3D82-1495-40EE-974A-36A6337058FD}" presName="diagram" presStyleCnt="0">
        <dgm:presLayoutVars>
          <dgm:chPref val="1"/>
          <dgm:dir/>
          <dgm:animOne val="branch"/>
          <dgm:animLvl val="lvl"/>
          <dgm:resizeHandles/>
        </dgm:presLayoutVars>
      </dgm:prSet>
      <dgm:spPr/>
    </dgm:pt>
  </dgm:ptLst>
  <dgm:cxnLst>
    <dgm:cxn modelId="{88FCD47F-7D22-4203-BB2A-6A1F293B4D78}" type="presOf" srcId="{984C3D82-1495-40EE-974A-36A6337058FD}" destId="{77D468C5-C8B7-4F2D-AADB-FBB8FA7E53C0}"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C3D82-1495-40EE-974A-36A6337058FD}" type="doc">
      <dgm:prSet loTypeId="urn:microsoft.com/office/officeart/2005/8/layout/default#2" loCatId="list" qsTypeId="urn:microsoft.com/office/officeart/2005/8/quickstyle/3d8" qsCatId="3D" csTypeId="urn:microsoft.com/office/officeart/2005/8/colors/accent1_2" csCatId="accent1" phldr="1"/>
      <dgm:spPr/>
      <dgm:t>
        <a:bodyPr/>
        <a:lstStyle/>
        <a:p>
          <a:endParaRPr lang="es-CO"/>
        </a:p>
      </dgm:t>
    </dgm:pt>
    <dgm:pt modelId="{E48A4AAD-2739-49E4-AC1C-B16BDD7FE2FE}">
      <dgm:prSet custT="1"/>
      <dgm:spPr/>
      <dgm:t>
        <a:bodyPr/>
        <a:lstStyle/>
        <a:p>
          <a:r>
            <a:rPr lang="es-ES" sz="2800" dirty="0">
              <a:solidFill>
                <a:schemeClr val="tx1"/>
              </a:solidFill>
            </a:rPr>
            <a:t>Actividad no sólo a nivel directivo, sino de todos los niveles, </a:t>
          </a:r>
        </a:p>
        <a:p>
          <a:endParaRPr lang="es-ES" sz="2400" dirty="0">
            <a:solidFill>
              <a:schemeClr val="tx1"/>
            </a:solidFill>
          </a:endParaRPr>
        </a:p>
        <a:p>
          <a:r>
            <a:rPr lang="es-ES" sz="2800" dirty="0">
              <a:solidFill>
                <a:schemeClr val="tx1"/>
              </a:solidFill>
            </a:rPr>
            <a:t>orientando a la organización hacia el cumplimiento de los objetivos propuestos </a:t>
          </a:r>
        </a:p>
        <a:p>
          <a:endParaRPr lang="es-ES" sz="2400" dirty="0">
            <a:solidFill>
              <a:schemeClr val="tx1"/>
            </a:solidFill>
          </a:endParaRPr>
        </a:p>
        <a:p>
          <a:r>
            <a:rPr lang="es-ES" sz="2800" dirty="0">
              <a:solidFill>
                <a:schemeClr val="tx1"/>
              </a:solidFill>
            </a:rPr>
            <a:t>bajo mecanismos de medición cualitativos y cuantitativos.</a:t>
          </a:r>
          <a:endParaRPr lang="es-ES_tradnl" sz="2800" u="none" dirty="0">
            <a:solidFill>
              <a:schemeClr val="tx1"/>
            </a:solidFill>
          </a:endParaRPr>
        </a:p>
      </dgm:t>
    </dgm:pt>
    <dgm:pt modelId="{1A6DE620-3A31-4B75-84AD-19CB40D6BE68}" type="parTrans" cxnId="{C10C6385-BD6F-472A-BCC1-15661D66FDEB}">
      <dgm:prSet/>
      <dgm:spPr/>
      <dgm:t>
        <a:bodyPr/>
        <a:lstStyle/>
        <a:p>
          <a:endParaRPr lang="es-CO"/>
        </a:p>
      </dgm:t>
    </dgm:pt>
    <dgm:pt modelId="{491AA1B3-4F95-4490-A90F-28BE787975E2}" type="sibTrans" cxnId="{C10C6385-BD6F-472A-BCC1-15661D66FDEB}">
      <dgm:prSet/>
      <dgm:spPr/>
      <dgm:t>
        <a:bodyPr/>
        <a:lstStyle/>
        <a:p>
          <a:endParaRPr lang="es-CO"/>
        </a:p>
      </dgm:t>
    </dgm:pt>
    <dgm:pt modelId="{D03F7F34-0999-4557-BF74-406A459A1650}" type="pres">
      <dgm:prSet presAssocID="{984C3D82-1495-40EE-974A-36A6337058FD}" presName="diagram" presStyleCnt="0">
        <dgm:presLayoutVars>
          <dgm:dir/>
          <dgm:resizeHandles val="exact"/>
        </dgm:presLayoutVars>
      </dgm:prSet>
      <dgm:spPr/>
    </dgm:pt>
    <dgm:pt modelId="{4E31B89D-D36C-44A2-B63B-8DE66ECE3EB8}" type="pres">
      <dgm:prSet presAssocID="{E48A4AAD-2739-49E4-AC1C-B16BDD7FE2FE}" presName="node" presStyleLbl="node1" presStyleIdx="0" presStyleCnt="1">
        <dgm:presLayoutVars>
          <dgm:bulletEnabled val="1"/>
        </dgm:presLayoutVars>
      </dgm:prSet>
      <dgm:spPr/>
    </dgm:pt>
  </dgm:ptLst>
  <dgm:cxnLst>
    <dgm:cxn modelId="{7CA78211-6097-4FAF-A9CC-AE6BE3863B4E}" type="presOf" srcId="{984C3D82-1495-40EE-974A-36A6337058FD}" destId="{D03F7F34-0999-4557-BF74-406A459A1650}" srcOrd="0" destOrd="0" presId="urn:microsoft.com/office/officeart/2005/8/layout/default#2"/>
    <dgm:cxn modelId="{94FDE778-B702-48CD-8302-E5E4E87611B1}" type="presOf" srcId="{E48A4AAD-2739-49E4-AC1C-B16BDD7FE2FE}" destId="{4E31B89D-D36C-44A2-B63B-8DE66ECE3EB8}" srcOrd="0" destOrd="0" presId="urn:microsoft.com/office/officeart/2005/8/layout/default#2"/>
    <dgm:cxn modelId="{C10C6385-BD6F-472A-BCC1-15661D66FDEB}" srcId="{984C3D82-1495-40EE-974A-36A6337058FD}" destId="{E48A4AAD-2739-49E4-AC1C-B16BDD7FE2FE}" srcOrd="0" destOrd="0" parTransId="{1A6DE620-3A31-4B75-84AD-19CB40D6BE68}" sibTransId="{491AA1B3-4F95-4490-A90F-28BE787975E2}"/>
    <dgm:cxn modelId="{C4AF95B2-2988-4F62-938A-A68C97A82C85}" type="presParOf" srcId="{D03F7F34-0999-4557-BF74-406A459A1650}" destId="{4E31B89D-D36C-44A2-B63B-8DE66ECE3EB8}" srcOrd="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E48A4AAD-2739-49E4-AC1C-B16BDD7FE2FE}">
      <dgm:prSet custT="1"/>
      <dgm:spPr/>
      <dgm:t>
        <a:bodyPr/>
        <a:lstStyle/>
        <a:p>
          <a:r>
            <a:rPr lang="es-ES" sz="2800" dirty="0">
              <a:solidFill>
                <a:schemeClr val="tx1"/>
              </a:solidFill>
            </a:rPr>
            <a:t>Es la fase del proceso administrativo que mide y evalúa el desempeño y toma la acción correctiva cuando se necesita. De este modo, el control es un proceso esencialmente regulador. </a:t>
          </a:r>
          <a:endParaRPr lang="es-ES_tradnl" sz="2800" u="none" dirty="0">
            <a:solidFill>
              <a:schemeClr val="tx1"/>
            </a:solidFill>
          </a:endParaRPr>
        </a:p>
      </dgm:t>
    </dgm:pt>
    <dgm:pt modelId="{1A6DE620-3A31-4B75-84AD-19CB40D6BE68}" type="parTrans" cxnId="{C10C6385-BD6F-472A-BCC1-15661D66FDEB}">
      <dgm:prSet/>
      <dgm:spPr/>
      <dgm:t>
        <a:bodyPr/>
        <a:lstStyle/>
        <a:p>
          <a:endParaRPr lang="es-CO"/>
        </a:p>
      </dgm:t>
    </dgm:pt>
    <dgm:pt modelId="{491AA1B3-4F95-4490-A90F-28BE787975E2}" type="sibTrans" cxnId="{C10C6385-BD6F-472A-BCC1-15661D66FDEB}">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F7D85FEA-ABD7-48CC-B6A7-317780906B92}" type="pres">
      <dgm:prSet presAssocID="{E48A4AAD-2739-49E4-AC1C-B16BDD7FE2FE}" presName="node" presStyleLbl="node1" presStyleIdx="0" presStyleCnt="1">
        <dgm:presLayoutVars>
          <dgm:bulletEnabled val="1"/>
        </dgm:presLayoutVars>
      </dgm:prSet>
      <dgm:spPr/>
    </dgm:pt>
  </dgm:ptLst>
  <dgm:cxnLst>
    <dgm:cxn modelId="{BEB13067-6B21-4996-A83D-BAE2CCECF9B4}" type="presOf" srcId="{984C3D82-1495-40EE-974A-36A6337058FD}" destId="{D23B792C-A5E6-4EC2-B92F-751C5B2A1B7E}" srcOrd="0" destOrd="0" presId="urn:microsoft.com/office/officeart/2005/8/layout/hList6"/>
    <dgm:cxn modelId="{C10C6385-BD6F-472A-BCC1-15661D66FDEB}" srcId="{984C3D82-1495-40EE-974A-36A6337058FD}" destId="{E48A4AAD-2739-49E4-AC1C-B16BDD7FE2FE}" srcOrd="0" destOrd="0" parTransId="{1A6DE620-3A31-4B75-84AD-19CB40D6BE68}" sibTransId="{491AA1B3-4F95-4490-A90F-28BE787975E2}"/>
    <dgm:cxn modelId="{441E3987-0081-4FF2-BB54-490419D832D0}" type="presOf" srcId="{E48A4AAD-2739-49E4-AC1C-B16BDD7FE2FE}" destId="{F7D85FEA-ABD7-48CC-B6A7-317780906B92}" srcOrd="0" destOrd="0" presId="urn:microsoft.com/office/officeart/2005/8/layout/hList6"/>
    <dgm:cxn modelId="{FB8261AC-6112-481B-AFC4-0248DFEF3149}" type="presParOf" srcId="{D23B792C-A5E6-4EC2-B92F-751C5B2A1B7E}" destId="{F7D85FEA-ABD7-48CC-B6A7-317780906B92}"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4C3D82-1495-40EE-974A-36A6337058FD}" type="doc">
      <dgm:prSet loTypeId="urn:microsoft.com/office/officeart/2005/8/layout/default#1" loCatId="list" qsTypeId="urn:microsoft.com/office/officeart/2005/8/quickstyle/3d5" qsCatId="3D" csTypeId="urn:microsoft.com/office/officeart/2005/8/colors/accent1_2" csCatId="accent1" phldr="1"/>
      <dgm:spPr/>
      <dgm:t>
        <a:bodyPr/>
        <a:lstStyle/>
        <a:p>
          <a:endParaRPr lang="es-CO"/>
        </a:p>
      </dgm:t>
    </dgm:pt>
    <dgm:pt modelId="{E48A4AAD-2739-49E4-AC1C-B16BDD7FE2FE}">
      <dgm:prSet custT="1"/>
      <dgm:spPr/>
      <dgm:t>
        <a:bodyPr/>
        <a:lstStyle/>
        <a:p>
          <a:r>
            <a:rPr lang="es-ES" sz="2800" dirty="0">
              <a:solidFill>
                <a:schemeClr val="tx1"/>
              </a:solidFill>
            </a:rPr>
            <a:t>Verificación a posteriori </a:t>
          </a:r>
        </a:p>
        <a:p>
          <a:endParaRPr lang="es-ES" sz="2800" dirty="0">
            <a:solidFill>
              <a:schemeClr val="tx1"/>
            </a:solidFill>
          </a:endParaRPr>
        </a:p>
        <a:p>
          <a:r>
            <a:rPr lang="es-ES" sz="2800" dirty="0">
              <a:solidFill>
                <a:schemeClr val="tx1"/>
              </a:solidFill>
            </a:rPr>
            <a:t>de los resultados conseguidos en el seguimiento de los objetivos planteados y el control de gastos </a:t>
          </a:r>
        </a:p>
        <a:p>
          <a:endParaRPr lang="es-ES" sz="2800" dirty="0">
            <a:solidFill>
              <a:schemeClr val="tx1"/>
            </a:solidFill>
          </a:endParaRPr>
        </a:p>
        <a:p>
          <a:r>
            <a:rPr lang="es-ES" sz="2800" dirty="0">
              <a:solidFill>
                <a:schemeClr val="tx1"/>
              </a:solidFill>
            </a:rPr>
            <a:t>realizado por los niveles directivos.</a:t>
          </a:r>
          <a:endParaRPr lang="es-ES_tradnl" sz="2800" u="none" dirty="0">
            <a:solidFill>
              <a:schemeClr val="tx1"/>
            </a:solidFill>
          </a:endParaRPr>
        </a:p>
      </dgm:t>
    </dgm:pt>
    <dgm:pt modelId="{1A6DE620-3A31-4B75-84AD-19CB40D6BE68}" type="parTrans" cxnId="{C10C6385-BD6F-472A-BCC1-15661D66FDEB}">
      <dgm:prSet/>
      <dgm:spPr/>
      <dgm:t>
        <a:bodyPr/>
        <a:lstStyle/>
        <a:p>
          <a:endParaRPr lang="es-CO"/>
        </a:p>
      </dgm:t>
    </dgm:pt>
    <dgm:pt modelId="{491AA1B3-4F95-4490-A90F-28BE787975E2}" type="sibTrans" cxnId="{C10C6385-BD6F-472A-BCC1-15661D66FDEB}">
      <dgm:prSet/>
      <dgm:spPr/>
      <dgm:t>
        <a:bodyPr/>
        <a:lstStyle/>
        <a:p>
          <a:endParaRPr lang="es-CO"/>
        </a:p>
      </dgm:t>
    </dgm:pt>
    <dgm:pt modelId="{D03F7F34-0999-4557-BF74-406A459A1650}" type="pres">
      <dgm:prSet presAssocID="{984C3D82-1495-40EE-974A-36A6337058FD}" presName="diagram" presStyleCnt="0">
        <dgm:presLayoutVars>
          <dgm:dir/>
          <dgm:resizeHandles val="exact"/>
        </dgm:presLayoutVars>
      </dgm:prSet>
      <dgm:spPr/>
    </dgm:pt>
    <dgm:pt modelId="{4E31B89D-D36C-44A2-B63B-8DE66ECE3EB8}" type="pres">
      <dgm:prSet presAssocID="{E48A4AAD-2739-49E4-AC1C-B16BDD7FE2FE}" presName="node" presStyleLbl="node1" presStyleIdx="0" presStyleCnt="1">
        <dgm:presLayoutVars>
          <dgm:bulletEnabled val="1"/>
        </dgm:presLayoutVars>
      </dgm:prSet>
      <dgm:spPr/>
    </dgm:pt>
  </dgm:ptLst>
  <dgm:cxnLst>
    <dgm:cxn modelId="{27E58A18-34EC-454B-95CE-A928FCB4DE3B}" type="presOf" srcId="{984C3D82-1495-40EE-974A-36A6337058FD}" destId="{D03F7F34-0999-4557-BF74-406A459A1650}" srcOrd="0" destOrd="0" presId="urn:microsoft.com/office/officeart/2005/8/layout/default#1"/>
    <dgm:cxn modelId="{C10C6385-BD6F-472A-BCC1-15661D66FDEB}" srcId="{984C3D82-1495-40EE-974A-36A6337058FD}" destId="{E48A4AAD-2739-49E4-AC1C-B16BDD7FE2FE}" srcOrd="0" destOrd="0" parTransId="{1A6DE620-3A31-4B75-84AD-19CB40D6BE68}" sibTransId="{491AA1B3-4F95-4490-A90F-28BE787975E2}"/>
    <dgm:cxn modelId="{583D77A7-454C-480B-8780-E35BABB7AED3}" type="presOf" srcId="{E48A4AAD-2739-49E4-AC1C-B16BDD7FE2FE}" destId="{4E31B89D-D36C-44A2-B63B-8DE66ECE3EB8}" srcOrd="0" destOrd="0" presId="urn:microsoft.com/office/officeart/2005/8/layout/default#1"/>
    <dgm:cxn modelId="{8EF21D40-5D10-445F-8FB2-251C31775BA7}" type="presParOf" srcId="{D03F7F34-0999-4557-BF74-406A459A1650}" destId="{4E31B89D-D36C-44A2-B63B-8DE66ECE3EB8}" srcOrd="0"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4C3D82-1495-40EE-974A-36A6337058FD}" type="doc">
      <dgm:prSet loTypeId="urn:microsoft.com/office/officeart/2005/8/layout/default#3" loCatId="list" qsTypeId="urn:microsoft.com/office/officeart/2005/8/quickstyle/simple1" qsCatId="simple" csTypeId="urn:microsoft.com/office/officeart/2005/8/colors/accent1_2" csCatId="accent1" phldr="1"/>
      <dgm:spPr/>
      <dgm:t>
        <a:bodyPr/>
        <a:lstStyle/>
        <a:p>
          <a:endParaRPr lang="es-CO"/>
        </a:p>
      </dgm:t>
    </dgm:pt>
    <dgm:pt modelId="{E48A4AAD-2739-49E4-AC1C-B16BDD7FE2FE}">
      <dgm:prSet custT="1"/>
      <dgm:spPr/>
      <dgm:t>
        <a:bodyPr/>
        <a:lstStyle/>
        <a:p>
          <a:r>
            <a:rPr lang="es-ES" sz="2800" dirty="0"/>
            <a:t>Relación con lo planteado: </a:t>
          </a:r>
          <a:r>
            <a:rPr lang="es-ES" sz="2800" dirty="0">
              <a:solidFill>
                <a:schemeClr val="tx1"/>
              </a:solidFill>
            </a:rPr>
            <a:t>Verifica el logro de los objetivos establecidos.</a:t>
          </a:r>
          <a:endParaRPr lang="es-ES_tradnl" sz="2800" u="none" dirty="0">
            <a:solidFill>
              <a:schemeClr val="tx1"/>
            </a:solidFill>
          </a:endParaRPr>
        </a:p>
      </dgm:t>
    </dgm:pt>
    <dgm:pt modelId="{1A6DE620-3A31-4B75-84AD-19CB40D6BE68}" type="parTrans" cxnId="{C10C6385-BD6F-472A-BCC1-15661D66FDEB}">
      <dgm:prSet/>
      <dgm:spPr/>
      <dgm:t>
        <a:bodyPr/>
        <a:lstStyle/>
        <a:p>
          <a:endParaRPr lang="es-CO"/>
        </a:p>
      </dgm:t>
    </dgm:pt>
    <dgm:pt modelId="{491AA1B3-4F95-4490-A90F-28BE787975E2}" type="sibTrans" cxnId="{C10C6385-BD6F-472A-BCC1-15661D66FDEB}">
      <dgm:prSet/>
      <dgm:spPr/>
      <dgm:t>
        <a:bodyPr/>
        <a:lstStyle/>
        <a:p>
          <a:endParaRPr lang="es-CO"/>
        </a:p>
      </dgm:t>
    </dgm:pt>
    <dgm:pt modelId="{878A2539-2425-4193-976F-B1810D24211C}">
      <dgm:prSet custT="1"/>
      <dgm:spPr/>
      <dgm:t>
        <a:bodyPr/>
        <a:lstStyle/>
        <a:p>
          <a:r>
            <a:rPr lang="es-ES" sz="2800" dirty="0"/>
            <a:t>Medición: </a:t>
          </a:r>
          <a:r>
            <a:rPr lang="es-ES" sz="2800" dirty="0">
              <a:solidFill>
                <a:schemeClr val="tx1"/>
              </a:solidFill>
            </a:rPr>
            <a:t>Lo que no se mide no se gestiona.</a:t>
          </a:r>
          <a:endParaRPr lang="es-ES_tradnl" sz="2800" u="none" dirty="0">
            <a:solidFill>
              <a:schemeClr val="tx1"/>
            </a:solidFill>
          </a:endParaRPr>
        </a:p>
      </dgm:t>
    </dgm:pt>
    <dgm:pt modelId="{34018969-B4AC-40ED-931F-EA3967F6894F}" type="parTrans" cxnId="{D2E66D0E-B327-49B4-AEEB-9AF55372C3F0}">
      <dgm:prSet/>
      <dgm:spPr/>
      <dgm:t>
        <a:bodyPr/>
        <a:lstStyle/>
        <a:p>
          <a:endParaRPr lang="es-CO"/>
        </a:p>
      </dgm:t>
    </dgm:pt>
    <dgm:pt modelId="{D9335D44-E67A-4800-85F5-CCE2B7B72E01}" type="sibTrans" cxnId="{D2E66D0E-B327-49B4-AEEB-9AF55372C3F0}">
      <dgm:prSet/>
      <dgm:spPr/>
      <dgm:t>
        <a:bodyPr/>
        <a:lstStyle/>
        <a:p>
          <a:endParaRPr lang="es-CO"/>
        </a:p>
      </dgm:t>
    </dgm:pt>
    <dgm:pt modelId="{808E719E-795F-4D31-BA9A-27DA71777B5F}">
      <dgm:prSet custT="1"/>
      <dgm:spPr/>
      <dgm:t>
        <a:bodyPr/>
        <a:lstStyle/>
        <a:p>
          <a:r>
            <a:rPr lang="es-ES" sz="2800" dirty="0"/>
            <a:t>Detectar desviaciones: </a:t>
          </a:r>
          <a:r>
            <a:rPr lang="es-ES" sz="2800" dirty="0">
              <a:solidFill>
                <a:schemeClr val="tx1"/>
              </a:solidFill>
            </a:rPr>
            <a:t>Descubrir  diferencias entre la ejecución y la planeación.</a:t>
          </a:r>
          <a:endParaRPr lang="es-ES_tradnl" sz="2800" u="none" dirty="0">
            <a:solidFill>
              <a:schemeClr val="tx1"/>
            </a:solidFill>
          </a:endParaRPr>
        </a:p>
      </dgm:t>
    </dgm:pt>
    <dgm:pt modelId="{89E14FEF-AB54-45F0-AAF3-DCDEEF40D421}" type="parTrans" cxnId="{2D469E49-48C5-452D-BD7E-3C113565D197}">
      <dgm:prSet/>
      <dgm:spPr/>
      <dgm:t>
        <a:bodyPr/>
        <a:lstStyle/>
        <a:p>
          <a:endParaRPr lang="es-CO"/>
        </a:p>
      </dgm:t>
    </dgm:pt>
    <dgm:pt modelId="{D6DF2A97-6852-4E09-B14A-CF03922E65AD}" type="sibTrans" cxnId="{2D469E49-48C5-452D-BD7E-3C113565D197}">
      <dgm:prSet/>
      <dgm:spPr/>
      <dgm:t>
        <a:bodyPr/>
        <a:lstStyle/>
        <a:p>
          <a:endParaRPr lang="es-CO"/>
        </a:p>
      </dgm:t>
    </dgm:pt>
    <dgm:pt modelId="{B2E76DEA-4C18-4A28-8849-756BDA75D94B}">
      <dgm:prSet custT="1"/>
      <dgm:spPr/>
      <dgm:t>
        <a:bodyPr/>
        <a:lstStyle/>
        <a:p>
          <a:r>
            <a:rPr lang="es-ES" sz="2800" dirty="0"/>
            <a:t>Establecer Medidas correctivas: </a:t>
          </a:r>
          <a:r>
            <a:rPr lang="es-ES" sz="2800" dirty="0">
              <a:solidFill>
                <a:schemeClr val="tx1"/>
              </a:solidFill>
            </a:rPr>
            <a:t>El objeto del control es prever y corregir los errores.</a:t>
          </a:r>
          <a:endParaRPr lang="es-ES_tradnl" sz="2800" u="none" dirty="0">
            <a:solidFill>
              <a:schemeClr val="tx1"/>
            </a:solidFill>
          </a:endParaRPr>
        </a:p>
      </dgm:t>
    </dgm:pt>
    <dgm:pt modelId="{E052A488-1EC8-4DF2-AF1C-F9247A5A9C4A}" type="parTrans" cxnId="{F273D855-CBFA-4E17-9E5B-1689E64E3FFB}">
      <dgm:prSet/>
      <dgm:spPr/>
      <dgm:t>
        <a:bodyPr/>
        <a:lstStyle/>
        <a:p>
          <a:endParaRPr lang="es-CO"/>
        </a:p>
      </dgm:t>
    </dgm:pt>
    <dgm:pt modelId="{D72D7773-18CC-4AC5-B3E2-63A998197202}" type="sibTrans" cxnId="{F273D855-CBFA-4E17-9E5B-1689E64E3FFB}">
      <dgm:prSet/>
      <dgm:spPr/>
      <dgm:t>
        <a:bodyPr/>
        <a:lstStyle/>
        <a:p>
          <a:endParaRPr lang="es-CO"/>
        </a:p>
      </dgm:t>
    </dgm:pt>
    <dgm:pt modelId="{D03F7F34-0999-4557-BF74-406A459A1650}" type="pres">
      <dgm:prSet presAssocID="{984C3D82-1495-40EE-974A-36A6337058FD}" presName="diagram" presStyleCnt="0">
        <dgm:presLayoutVars>
          <dgm:dir/>
          <dgm:resizeHandles val="exact"/>
        </dgm:presLayoutVars>
      </dgm:prSet>
      <dgm:spPr/>
    </dgm:pt>
    <dgm:pt modelId="{4E31B89D-D36C-44A2-B63B-8DE66ECE3EB8}" type="pres">
      <dgm:prSet presAssocID="{E48A4AAD-2739-49E4-AC1C-B16BDD7FE2FE}" presName="node" presStyleLbl="node1" presStyleIdx="0" presStyleCnt="4" custScaleX="117510">
        <dgm:presLayoutVars>
          <dgm:bulletEnabled val="1"/>
        </dgm:presLayoutVars>
      </dgm:prSet>
      <dgm:spPr/>
    </dgm:pt>
    <dgm:pt modelId="{9ACD878D-4206-4687-B9EA-1762F841359A}" type="pres">
      <dgm:prSet presAssocID="{491AA1B3-4F95-4490-A90F-28BE787975E2}" presName="sibTrans" presStyleCnt="0"/>
      <dgm:spPr/>
    </dgm:pt>
    <dgm:pt modelId="{65190D51-22AE-4F51-B8D0-9EC82BA7EB29}" type="pres">
      <dgm:prSet presAssocID="{878A2539-2425-4193-976F-B1810D24211C}" presName="node" presStyleLbl="node1" presStyleIdx="1" presStyleCnt="4" custScaleX="108126">
        <dgm:presLayoutVars>
          <dgm:bulletEnabled val="1"/>
        </dgm:presLayoutVars>
      </dgm:prSet>
      <dgm:spPr/>
    </dgm:pt>
    <dgm:pt modelId="{C3E37F02-0E4F-4010-B86D-FC83632B2B3E}" type="pres">
      <dgm:prSet presAssocID="{D9335D44-E67A-4800-85F5-CCE2B7B72E01}" presName="sibTrans" presStyleCnt="0"/>
      <dgm:spPr/>
    </dgm:pt>
    <dgm:pt modelId="{92870206-85FA-443B-9D90-08A6972395FF}" type="pres">
      <dgm:prSet presAssocID="{808E719E-795F-4D31-BA9A-27DA71777B5F}" presName="node" presStyleLbl="node1" presStyleIdx="2" presStyleCnt="4" custScaleX="121573">
        <dgm:presLayoutVars>
          <dgm:bulletEnabled val="1"/>
        </dgm:presLayoutVars>
      </dgm:prSet>
      <dgm:spPr/>
    </dgm:pt>
    <dgm:pt modelId="{943CE41B-EAC5-436F-9951-3752F72BAC7E}" type="pres">
      <dgm:prSet presAssocID="{D6DF2A97-6852-4E09-B14A-CF03922E65AD}" presName="sibTrans" presStyleCnt="0"/>
      <dgm:spPr/>
    </dgm:pt>
    <dgm:pt modelId="{4D508CF4-6CB1-449D-B367-6F4DD26BC820}" type="pres">
      <dgm:prSet presAssocID="{B2E76DEA-4C18-4A28-8849-756BDA75D94B}" presName="node" presStyleLbl="node1" presStyleIdx="3" presStyleCnt="4" custScaleX="108126">
        <dgm:presLayoutVars>
          <dgm:bulletEnabled val="1"/>
        </dgm:presLayoutVars>
      </dgm:prSet>
      <dgm:spPr/>
    </dgm:pt>
  </dgm:ptLst>
  <dgm:cxnLst>
    <dgm:cxn modelId="{D2E66D0E-B327-49B4-AEEB-9AF55372C3F0}" srcId="{984C3D82-1495-40EE-974A-36A6337058FD}" destId="{878A2539-2425-4193-976F-B1810D24211C}" srcOrd="1" destOrd="0" parTransId="{34018969-B4AC-40ED-931F-EA3967F6894F}" sibTransId="{D9335D44-E67A-4800-85F5-CCE2B7B72E01}"/>
    <dgm:cxn modelId="{4F412326-A27B-4078-9F34-220588AC9B3E}" type="presOf" srcId="{808E719E-795F-4D31-BA9A-27DA71777B5F}" destId="{92870206-85FA-443B-9D90-08A6972395FF}" srcOrd="0" destOrd="0" presId="urn:microsoft.com/office/officeart/2005/8/layout/default#3"/>
    <dgm:cxn modelId="{A4765B3F-CF42-4786-9824-CADA3D3635D7}" type="presOf" srcId="{878A2539-2425-4193-976F-B1810D24211C}" destId="{65190D51-22AE-4F51-B8D0-9EC82BA7EB29}" srcOrd="0" destOrd="0" presId="urn:microsoft.com/office/officeart/2005/8/layout/default#3"/>
    <dgm:cxn modelId="{CA49B844-69B2-42AF-930A-205BCAB4BFFC}" type="presOf" srcId="{E48A4AAD-2739-49E4-AC1C-B16BDD7FE2FE}" destId="{4E31B89D-D36C-44A2-B63B-8DE66ECE3EB8}" srcOrd="0" destOrd="0" presId="urn:microsoft.com/office/officeart/2005/8/layout/default#3"/>
    <dgm:cxn modelId="{6155B867-98E9-4653-8271-FA54EB7A2E33}" type="presOf" srcId="{B2E76DEA-4C18-4A28-8849-756BDA75D94B}" destId="{4D508CF4-6CB1-449D-B367-6F4DD26BC820}" srcOrd="0" destOrd="0" presId="urn:microsoft.com/office/officeart/2005/8/layout/default#3"/>
    <dgm:cxn modelId="{2D469E49-48C5-452D-BD7E-3C113565D197}" srcId="{984C3D82-1495-40EE-974A-36A6337058FD}" destId="{808E719E-795F-4D31-BA9A-27DA71777B5F}" srcOrd="2" destOrd="0" parTransId="{89E14FEF-AB54-45F0-AAF3-DCDEEF40D421}" sibTransId="{D6DF2A97-6852-4E09-B14A-CF03922E65AD}"/>
    <dgm:cxn modelId="{F273D855-CBFA-4E17-9E5B-1689E64E3FFB}" srcId="{984C3D82-1495-40EE-974A-36A6337058FD}" destId="{B2E76DEA-4C18-4A28-8849-756BDA75D94B}" srcOrd="3" destOrd="0" parTransId="{E052A488-1EC8-4DF2-AF1C-F9247A5A9C4A}" sibTransId="{D72D7773-18CC-4AC5-B3E2-63A998197202}"/>
    <dgm:cxn modelId="{C10C6385-BD6F-472A-BCC1-15661D66FDEB}" srcId="{984C3D82-1495-40EE-974A-36A6337058FD}" destId="{E48A4AAD-2739-49E4-AC1C-B16BDD7FE2FE}" srcOrd="0" destOrd="0" parTransId="{1A6DE620-3A31-4B75-84AD-19CB40D6BE68}" sibTransId="{491AA1B3-4F95-4490-A90F-28BE787975E2}"/>
    <dgm:cxn modelId="{0139EEE7-88D6-4111-A03B-FE217003455C}" type="presOf" srcId="{984C3D82-1495-40EE-974A-36A6337058FD}" destId="{D03F7F34-0999-4557-BF74-406A459A1650}" srcOrd="0" destOrd="0" presId="urn:microsoft.com/office/officeart/2005/8/layout/default#3"/>
    <dgm:cxn modelId="{BF68CDC3-3C1E-463C-A650-A800795CCC73}" type="presParOf" srcId="{D03F7F34-0999-4557-BF74-406A459A1650}" destId="{4E31B89D-D36C-44A2-B63B-8DE66ECE3EB8}" srcOrd="0" destOrd="0" presId="urn:microsoft.com/office/officeart/2005/8/layout/default#3"/>
    <dgm:cxn modelId="{59790148-49AD-4010-B0A2-F8067EDC1165}" type="presParOf" srcId="{D03F7F34-0999-4557-BF74-406A459A1650}" destId="{9ACD878D-4206-4687-B9EA-1762F841359A}" srcOrd="1" destOrd="0" presId="urn:microsoft.com/office/officeart/2005/8/layout/default#3"/>
    <dgm:cxn modelId="{A05C0A75-0645-4A5C-809C-31462E4E4D8D}" type="presParOf" srcId="{D03F7F34-0999-4557-BF74-406A459A1650}" destId="{65190D51-22AE-4F51-B8D0-9EC82BA7EB29}" srcOrd="2" destOrd="0" presId="urn:microsoft.com/office/officeart/2005/8/layout/default#3"/>
    <dgm:cxn modelId="{943FE8CB-BA8D-42D1-9078-7BB6DF246639}" type="presParOf" srcId="{D03F7F34-0999-4557-BF74-406A459A1650}" destId="{C3E37F02-0E4F-4010-B86D-FC83632B2B3E}" srcOrd="3" destOrd="0" presId="urn:microsoft.com/office/officeart/2005/8/layout/default#3"/>
    <dgm:cxn modelId="{AB98DD62-89EA-4004-AB8E-5BCB7B297C1E}" type="presParOf" srcId="{D03F7F34-0999-4557-BF74-406A459A1650}" destId="{92870206-85FA-443B-9D90-08A6972395FF}" srcOrd="4" destOrd="0" presId="urn:microsoft.com/office/officeart/2005/8/layout/default#3"/>
    <dgm:cxn modelId="{5C0C1E0E-0F49-4C71-A705-DA689D318852}" type="presParOf" srcId="{D03F7F34-0999-4557-BF74-406A459A1650}" destId="{943CE41B-EAC5-436F-9951-3752F72BAC7E}" srcOrd="5" destOrd="0" presId="urn:microsoft.com/office/officeart/2005/8/layout/default#3"/>
    <dgm:cxn modelId="{5712402C-165C-4573-9290-94AE19AA110B}" type="presParOf" srcId="{D03F7F34-0999-4557-BF74-406A459A1650}" destId="{4D508CF4-6CB1-449D-B367-6F4DD26BC820}" srcOrd="6"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E1FEF16A-27A2-4B88-A324-4B73FBE6AF8A}">
      <dgm:prSet custT="1"/>
      <dgm:spPr/>
      <dgm:t>
        <a:bodyPr/>
        <a:lstStyle/>
        <a:p>
          <a:r>
            <a:rPr lang="es-ES" sz="2800" dirty="0">
              <a:solidFill>
                <a:schemeClr val="tx1"/>
              </a:solidFill>
            </a:rPr>
            <a:t>Control de calidad.</a:t>
          </a:r>
          <a:endParaRPr lang="es-CO" sz="2800" dirty="0">
            <a:solidFill>
              <a:schemeClr val="tx1"/>
            </a:solidFill>
          </a:endParaRPr>
        </a:p>
      </dgm:t>
    </dgm:pt>
    <dgm:pt modelId="{06AB6001-9283-48B4-94C0-671137CA02B7}" type="parTrans" cxnId="{3FC1655D-572F-4A4D-AE45-0F3D45C8BCD3}">
      <dgm:prSet/>
      <dgm:spPr/>
      <dgm:t>
        <a:bodyPr/>
        <a:lstStyle/>
        <a:p>
          <a:endParaRPr lang="es-CO"/>
        </a:p>
      </dgm:t>
    </dgm:pt>
    <dgm:pt modelId="{88356A3E-CD76-472D-A4CE-AE1FDBBEB0E5}" type="sibTrans" cxnId="{3FC1655D-572F-4A4D-AE45-0F3D45C8BCD3}">
      <dgm:prSet/>
      <dgm:spPr/>
      <dgm:t>
        <a:bodyPr/>
        <a:lstStyle/>
        <a:p>
          <a:endParaRPr lang="es-CO"/>
        </a:p>
      </dgm:t>
    </dgm:pt>
    <dgm:pt modelId="{CB5B76C7-BE7A-4387-8FF5-78BD346642E3}">
      <dgm:prSet custT="1"/>
      <dgm:spPr/>
      <dgm:t>
        <a:bodyPr/>
        <a:lstStyle/>
        <a:p>
          <a:r>
            <a:rPr lang="es-ES" sz="2800" dirty="0">
              <a:solidFill>
                <a:schemeClr val="tx1"/>
              </a:solidFill>
            </a:rPr>
            <a:t>Control de inventarios</a:t>
          </a:r>
          <a:endParaRPr lang="es-CO" sz="2800" dirty="0">
            <a:solidFill>
              <a:schemeClr val="tx1"/>
            </a:solidFill>
          </a:endParaRPr>
        </a:p>
      </dgm:t>
    </dgm:pt>
    <dgm:pt modelId="{27FCB826-13F4-40F4-A603-2287B09BB9E8}" type="parTrans" cxnId="{24F3781E-F7CC-4406-ADDB-A8738C1E3E8A}">
      <dgm:prSet/>
      <dgm:spPr/>
      <dgm:t>
        <a:bodyPr/>
        <a:lstStyle/>
        <a:p>
          <a:endParaRPr lang="es-CO"/>
        </a:p>
      </dgm:t>
    </dgm:pt>
    <dgm:pt modelId="{5516CAF6-1BF2-4274-8846-235A7ED462FB}" type="sibTrans" cxnId="{24F3781E-F7CC-4406-ADDB-A8738C1E3E8A}">
      <dgm:prSet/>
      <dgm:spPr/>
      <dgm:t>
        <a:bodyPr/>
        <a:lstStyle/>
        <a:p>
          <a:endParaRPr lang="es-CO"/>
        </a:p>
      </dgm:t>
    </dgm:pt>
    <dgm:pt modelId="{0ABEDA5D-A08D-45AD-AA8B-750FFFC846FB}">
      <dgm:prSet custT="1"/>
      <dgm:spPr/>
      <dgm:t>
        <a:bodyPr/>
        <a:lstStyle/>
        <a:p>
          <a:r>
            <a:rPr lang="es-ES" sz="2800" dirty="0">
              <a:solidFill>
                <a:schemeClr val="tx1"/>
              </a:solidFill>
            </a:rPr>
            <a:t>Control de programación.</a:t>
          </a:r>
          <a:endParaRPr lang="es-CO" sz="2800" dirty="0">
            <a:solidFill>
              <a:schemeClr val="tx1"/>
            </a:solidFill>
          </a:endParaRPr>
        </a:p>
      </dgm:t>
    </dgm:pt>
    <dgm:pt modelId="{EA67C424-3C74-4101-AD5F-9D1EC691F406}" type="parTrans" cxnId="{3CB442C4-A69E-463A-ABEE-966388B9D805}">
      <dgm:prSet/>
      <dgm:spPr/>
      <dgm:t>
        <a:bodyPr/>
        <a:lstStyle/>
        <a:p>
          <a:endParaRPr lang="es-CO"/>
        </a:p>
      </dgm:t>
    </dgm:pt>
    <dgm:pt modelId="{75135350-68B0-4C4D-967F-31A7A94705F6}" type="sibTrans" cxnId="{3CB442C4-A69E-463A-ABEE-966388B9D805}">
      <dgm:prSet/>
      <dgm:spPr/>
      <dgm:t>
        <a:bodyPr/>
        <a:lstStyle/>
        <a:p>
          <a:endParaRPr lang="es-CO"/>
        </a:p>
      </dgm:t>
    </dgm:pt>
    <dgm:pt modelId="{0DE71A8D-797D-4FF5-A767-118D6E7EBFC6}">
      <dgm:prSet custT="1"/>
      <dgm:spPr/>
      <dgm:t>
        <a:bodyPr/>
        <a:lstStyle/>
        <a:p>
          <a:r>
            <a:rPr lang="es-ES" sz="2800" dirty="0">
              <a:solidFill>
                <a:schemeClr val="tx1"/>
              </a:solidFill>
            </a:rPr>
            <a:t>Control de desperdicios.</a:t>
          </a:r>
          <a:endParaRPr lang="es-CO" sz="2800" dirty="0">
            <a:solidFill>
              <a:schemeClr val="tx1"/>
            </a:solidFill>
          </a:endParaRPr>
        </a:p>
      </dgm:t>
    </dgm:pt>
    <dgm:pt modelId="{9DE668A1-FC74-441C-B897-153F50D69FB4}" type="parTrans" cxnId="{EA256324-E26C-48E9-8361-392B2F306448}">
      <dgm:prSet/>
      <dgm:spPr/>
      <dgm:t>
        <a:bodyPr/>
        <a:lstStyle/>
        <a:p>
          <a:endParaRPr lang="es-CO"/>
        </a:p>
      </dgm:t>
    </dgm:pt>
    <dgm:pt modelId="{21CCF5FD-E096-499D-8F14-F69D5BEE9476}" type="sibTrans" cxnId="{EA256324-E26C-48E9-8361-392B2F306448}">
      <dgm:prSet/>
      <dgm:spPr/>
      <dgm:t>
        <a:bodyPr/>
        <a:lstStyle/>
        <a:p>
          <a:endParaRPr lang="es-CO"/>
        </a:p>
      </dgm:t>
    </dgm:pt>
    <dgm:pt modelId="{4A6CAC6D-C70E-44E7-A20B-02B9AE781F5F}">
      <dgm:prSet custT="1"/>
      <dgm:spPr/>
      <dgm:t>
        <a:bodyPr/>
        <a:lstStyle/>
        <a:p>
          <a:r>
            <a:rPr lang="es-ES" sz="2800" dirty="0">
              <a:solidFill>
                <a:schemeClr val="tx1"/>
              </a:solidFill>
            </a:rPr>
            <a:t>Control de mantenimiento y conservación.</a:t>
          </a:r>
          <a:endParaRPr lang="es-CO" sz="2800" dirty="0">
            <a:solidFill>
              <a:schemeClr val="tx1"/>
            </a:solidFill>
          </a:endParaRPr>
        </a:p>
      </dgm:t>
    </dgm:pt>
    <dgm:pt modelId="{92991400-370B-475B-A789-F983F035562D}" type="parTrans" cxnId="{55C4829C-8021-4AE6-8AF8-82CB81A262C0}">
      <dgm:prSet/>
      <dgm:spPr/>
      <dgm:t>
        <a:bodyPr/>
        <a:lstStyle/>
        <a:p>
          <a:endParaRPr lang="es-CO"/>
        </a:p>
      </dgm:t>
    </dgm:pt>
    <dgm:pt modelId="{B927C3C8-52BC-4D74-BC64-392195EB0B39}" type="sibTrans" cxnId="{55C4829C-8021-4AE6-8AF8-82CB81A262C0}">
      <dgm:prSet/>
      <dgm:spPr/>
      <dgm:t>
        <a:bodyPr/>
        <a:lstStyle/>
        <a:p>
          <a:endParaRPr lang="es-CO"/>
        </a:p>
      </dgm:t>
    </dgm:pt>
    <dgm:pt modelId="{9690A681-C502-43BD-9B28-8BE1C9A5B6C5}">
      <dgm:prSet custT="1"/>
      <dgm:spPr/>
      <dgm:t>
        <a:bodyPr/>
        <a:lstStyle/>
        <a:p>
          <a:r>
            <a:rPr lang="es-ES" sz="2800" dirty="0">
              <a:solidFill>
                <a:schemeClr val="tx1"/>
              </a:solidFill>
            </a:rPr>
            <a:t>Control de costos.</a:t>
          </a:r>
          <a:endParaRPr lang="es-CO" sz="2800" dirty="0">
            <a:solidFill>
              <a:schemeClr val="tx1"/>
            </a:solidFill>
          </a:endParaRPr>
        </a:p>
      </dgm:t>
    </dgm:pt>
    <dgm:pt modelId="{784815C7-7434-4C0B-B3F9-56018438B5F8}" type="parTrans" cxnId="{51ABB3D8-FCF4-4D03-8B3F-6F07F5439E42}">
      <dgm:prSet/>
      <dgm:spPr/>
      <dgm:t>
        <a:bodyPr/>
        <a:lstStyle/>
        <a:p>
          <a:endParaRPr lang="es-CO"/>
        </a:p>
      </dgm:t>
    </dgm:pt>
    <dgm:pt modelId="{8DC101F6-2C4F-416B-B9B3-645F9FC59C9D}" type="sibTrans" cxnId="{51ABB3D8-FCF4-4D03-8B3F-6F07F5439E42}">
      <dgm:prSet/>
      <dgm:spPr/>
      <dgm:t>
        <a:bodyPr/>
        <a:lstStyle/>
        <a:p>
          <a:endParaRPr lang="es-CO"/>
        </a:p>
      </dgm:t>
    </dgm:pt>
    <dgm:pt modelId="{F7CC60F9-EEF0-48E7-895C-2BC250F1C61E}">
      <dgm:prSet custT="1"/>
      <dgm:spPr/>
      <dgm:t>
        <a:bodyPr/>
        <a:lstStyle/>
        <a:p>
          <a:r>
            <a:rPr lang="es-ES" sz="2800" dirty="0">
              <a:solidFill>
                <a:schemeClr val="tx1"/>
              </a:solidFill>
            </a:rPr>
            <a:t>Control de tiempos de producción.</a:t>
          </a:r>
          <a:endParaRPr lang="es-CO" sz="2800" dirty="0">
            <a:solidFill>
              <a:schemeClr val="tx1"/>
            </a:solidFill>
          </a:endParaRPr>
        </a:p>
      </dgm:t>
    </dgm:pt>
    <dgm:pt modelId="{03DB3AC2-6582-4262-838C-F0C4DA750872}" type="parTrans" cxnId="{5AC9EE65-C230-4E7D-94B7-4D051FD8E5A1}">
      <dgm:prSet/>
      <dgm:spPr/>
      <dgm:t>
        <a:bodyPr/>
        <a:lstStyle/>
        <a:p>
          <a:endParaRPr lang="es-CO"/>
        </a:p>
      </dgm:t>
    </dgm:pt>
    <dgm:pt modelId="{651548B9-15A9-4FDE-8EFD-9D10641787D1}" type="sibTrans" cxnId="{5AC9EE65-C230-4E7D-94B7-4D051FD8E5A1}">
      <dgm:prSet/>
      <dgm:spPr/>
      <dgm:t>
        <a:bodyPr/>
        <a:lstStyle/>
        <a:p>
          <a:endParaRPr lang="es-CO"/>
        </a:p>
      </dgm:t>
    </dgm:pt>
    <dgm:pt modelId="{D6E11C38-049C-4EA9-93B0-4C517D7A17F6}" type="pres">
      <dgm:prSet presAssocID="{984C3D82-1495-40EE-974A-36A6337058FD}" presName="linear" presStyleCnt="0">
        <dgm:presLayoutVars>
          <dgm:dir/>
          <dgm:animLvl val="lvl"/>
          <dgm:resizeHandles val="exact"/>
        </dgm:presLayoutVars>
      </dgm:prSet>
      <dgm:spPr/>
    </dgm:pt>
    <dgm:pt modelId="{125289D4-154D-435D-8E5C-90B3D00C0EC9}" type="pres">
      <dgm:prSet presAssocID="{E1FEF16A-27A2-4B88-A324-4B73FBE6AF8A}" presName="parentLin" presStyleCnt="0"/>
      <dgm:spPr/>
    </dgm:pt>
    <dgm:pt modelId="{FBE80085-BF46-4B3B-93B1-D03965C6EDC2}" type="pres">
      <dgm:prSet presAssocID="{E1FEF16A-27A2-4B88-A324-4B73FBE6AF8A}" presName="parentLeftMargin" presStyleLbl="node1" presStyleIdx="0" presStyleCnt="7"/>
      <dgm:spPr/>
    </dgm:pt>
    <dgm:pt modelId="{43093047-79DE-4D8A-9F39-8C0583E628E2}" type="pres">
      <dgm:prSet presAssocID="{E1FEF16A-27A2-4B88-A324-4B73FBE6AF8A}" presName="parentText" presStyleLbl="node1" presStyleIdx="0" presStyleCnt="7" custScaleX="136128">
        <dgm:presLayoutVars>
          <dgm:chMax val="0"/>
          <dgm:bulletEnabled val="1"/>
        </dgm:presLayoutVars>
      </dgm:prSet>
      <dgm:spPr/>
    </dgm:pt>
    <dgm:pt modelId="{135DC095-A5D3-43D2-B49D-3407D14AE880}" type="pres">
      <dgm:prSet presAssocID="{E1FEF16A-27A2-4B88-A324-4B73FBE6AF8A}" presName="negativeSpace" presStyleCnt="0"/>
      <dgm:spPr/>
    </dgm:pt>
    <dgm:pt modelId="{AA8A66B1-B0A5-4A59-B311-BF7285961069}" type="pres">
      <dgm:prSet presAssocID="{E1FEF16A-27A2-4B88-A324-4B73FBE6AF8A}" presName="childText" presStyleLbl="conFgAcc1" presStyleIdx="0" presStyleCnt="7">
        <dgm:presLayoutVars>
          <dgm:bulletEnabled val="1"/>
        </dgm:presLayoutVars>
      </dgm:prSet>
      <dgm:spPr/>
    </dgm:pt>
    <dgm:pt modelId="{4973ABE8-F4EB-4557-A43A-ECFAF54DC977}" type="pres">
      <dgm:prSet presAssocID="{88356A3E-CD76-472D-A4CE-AE1FDBBEB0E5}" presName="spaceBetweenRectangles" presStyleCnt="0"/>
      <dgm:spPr/>
    </dgm:pt>
    <dgm:pt modelId="{D04825F4-81BA-401C-967D-89C04633FDFC}" type="pres">
      <dgm:prSet presAssocID="{9690A681-C502-43BD-9B28-8BE1C9A5B6C5}" presName="parentLin" presStyleCnt="0"/>
      <dgm:spPr/>
    </dgm:pt>
    <dgm:pt modelId="{D37364C6-25F0-4E50-83AA-51AFE6939CA7}" type="pres">
      <dgm:prSet presAssocID="{9690A681-C502-43BD-9B28-8BE1C9A5B6C5}" presName="parentLeftMargin" presStyleLbl="node1" presStyleIdx="0" presStyleCnt="7"/>
      <dgm:spPr/>
    </dgm:pt>
    <dgm:pt modelId="{72B482FA-34D3-400F-ABE5-B9D73EAC633D}" type="pres">
      <dgm:prSet presAssocID="{9690A681-C502-43BD-9B28-8BE1C9A5B6C5}" presName="parentText" presStyleLbl="node1" presStyleIdx="1" presStyleCnt="7" custScaleX="136128">
        <dgm:presLayoutVars>
          <dgm:chMax val="0"/>
          <dgm:bulletEnabled val="1"/>
        </dgm:presLayoutVars>
      </dgm:prSet>
      <dgm:spPr/>
    </dgm:pt>
    <dgm:pt modelId="{500A36BB-14DE-470D-91B9-C92F9C848EE7}" type="pres">
      <dgm:prSet presAssocID="{9690A681-C502-43BD-9B28-8BE1C9A5B6C5}" presName="negativeSpace" presStyleCnt="0"/>
      <dgm:spPr/>
    </dgm:pt>
    <dgm:pt modelId="{E03015AA-59EB-4681-B80C-16A581111626}" type="pres">
      <dgm:prSet presAssocID="{9690A681-C502-43BD-9B28-8BE1C9A5B6C5}" presName="childText" presStyleLbl="conFgAcc1" presStyleIdx="1" presStyleCnt="7">
        <dgm:presLayoutVars>
          <dgm:bulletEnabled val="1"/>
        </dgm:presLayoutVars>
      </dgm:prSet>
      <dgm:spPr/>
    </dgm:pt>
    <dgm:pt modelId="{C1B678D5-680C-447A-8808-3D4DB60B42F8}" type="pres">
      <dgm:prSet presAssocID="{8DC101F6-2C4F-416B-B9B3-645F9FC59C9D}" presName="spaceBetweenRectangles" presStyleCnt="0"/>
      <dgm:spPr/>
    </dgm:pt>
    <dgm:pt modelId="{CC75934D-C0A9-4625-B845-58A95752B1C8}" type="pres">
      <dgm:prSet presAssocID="{F7CC60F9-EEF0-48E7-895C-2BC250F1C61E}" presName="parentLin" presStyleCnt="0"/>
      <dgm:spPr/>
    </dgm:pt>
    <dgm:pt modelId="{1670DD0C-CBF6-4B8F-8D7D-A4EE24A21D94}" type="pres">
      <dgm:prSet presAssocID="{F7CC60F9-EEF0-48E7-895C-2BC250F1C61E}" presName="parentLeftMargin" presStyleLbl="node1" presStyleIdx="1" presStyleCnt="7"/>
      <dgm:spPr/>
    </dgm:pt>
    <dgm:pt modelId="{029E2AD9-B87F-46FC-8AA6-3C36D9FF9D3E}" type="pres">
      <dgm:prSet presAssocID="{F7CC60F9-EEF0-48E7-895C-2BC250F1C61E}" presName="parentText" presStyleLbl="node1" presStyleIdx="2" presStyleCnt="7" custScaleX="136129">
        <dgm:presLayoutVars>
          <dgm:chMax val="0"/>
          <dgm:bulletEnabled val="1"/>
        </dgm:presLayoutVars>
      </dgm:prSet>
      <dgm:spPr/>
    </dgm:pt>
    <dgm:pt modelId="{2375C289-A4AB-4E64-9A74-FE4994463914}" type="pres">
      <dgm:prSet presAssocID="{F7CC60F9-EEF0-48E7-895C-2BC250F1C61E}" presName="negativeSpace" presStyleCnt="0"/>
      <dgm:spPr/>
    </dgm:pt>
    <dgm:pt modelId="{FA73EE7D-317D-4A5B-AABC-8D55B1B2FB3D}" type="pres">
      <dgm:prSet presAssocID="{F7CC60F9-EEF0-48E7-895C-2BC250F1C61E}" presName="childText" presStyleLbl="conFgAcc1" presStyleIdx="2" presStyleCnt="7">
        <dgm:presLayoutVars>
          <dgm:bulletEnabled val="1"/>
        </dgm:presLayoutVars>
      </dgm:prSet>
      <dgm:spPr/>
    </dgm:pt>
    <dgm:pt modelId="{042E3CCA-7E61-4190-854E-29062A6C7996}" type="pres">
      <dgm:prSet presAssocID="{651548B9-15A9-4FDE-8EFD-9D10641787D1}" presName="spaceBetweenRectangles" presStyleCnt="0"/>
      <dgm:spPr/>
    </dgm:pt>
    <dgm:pt modelId="{E2ED2C63-ACBA-4726-9E6E-72F16EA90259}" type="pres">
      <dgm:prSet presAssocID="{CB5B76C7-BE7A-4387-8FF5-78BD346642E3}" presName="parentLin" presStyleCnt="0"/>
      <dgm:spPr/>
    </dgm:pt>
    <dgm:pt modelId="{EA1D3182-6B63-424B-9196-495823D9A6AF}" type="pres">
      <dgm:prSet presAssocID="{CB5B76C7-BE7A-4387-8FF5-78BD346642E3}" presName="parentLeftMargin" presStyleLbl="node1" presStyleIdx="2" presStyleCnt="7"/>
      <dgm:spPr/>
    </dgm:pt>
    <dgm:pt modelId="{3ACF53C0-89CD-4EB9-8618-32DF603B2F8A}" type="pres">
      <dgm:prSet presAssocID="{CB5B76C7-BE7A-4387-8FF5-78BD346642E3}" presName="parentText" presStyleLbl="node1" presStyleIdx="3" presStyleCnt="7" custScaleX="136128">
        <dgm:presLayoutVars>
          <dgm:chMax val="0"/>
          <dgm:bulletEnabled val="1"/>
        </dgm:presLayoutVars>
      </dgm:prSet>
      <dgm:spPr/>
    </dgm:pt>
    <dgm:pt modelId="{551C4168-6C9D-45AE-B355-92F473714778}" type="pres">
      <dgm:prSet presAssocID="{CB5B76C7-BE7A-4387-8FF5-78BD346642E3}" presName="negativeSpace" presStyleCnt="0"/>
      <dgm:spPr/>
    </dgm:pt>
    <dgm:pt modelId="{1C6B90DB-F6FB-4046-AA7F-E48B4CBE228B}" type="pres">
      <dgm:prSet presAssocID="{CB5B76C7-BE7A-4387-8FF5-78BD346642E3}" presName="childText" presStyleLbl="conFgAcc1" presStyleIdx="3" presStyleCnt="7">
        <dgm:presLayoutVars>
          <dgm:bulletEnabled val="1"/>
        </dgm:presLayoutVars>
      </dgm:prSet>
      <dgm:spPr/>
    </dgm:pt>
    <dgm:pt modelId="{15D5CF0B-01BC-46FE-9C62-C77C783D9EAA}" type="pres">
      <dgm:prSet presAssocID="{5516CAF6-1BF2-4274-8846-235A7ED462FB}" presName="spaceBetweenRectangles" presStyleCnt="0"/>
      <dgm:spPr/>
    </dgm:pt>
    <dgm:pt modelId="{167543FD-01F8-4B55-97E6-9DC0AB62C6F8}" type="pres">
      <dgm:prSet presAssocID="{0ABEDA5D-A08D-45AD-AA8B-750FFFC846FB}" presName="parentLin" presStyleCnt="0"/>
      <dgm:spPr/>
    </dgm:pt>
    <dgm:pt modelId="{04D9ACBB-81D1-4EBD-B1D4-AF0CD52232FA}" type="pres">
      <dgm:prSet presAssocID="{0ABEDA5D-A08D-45AD-AA8B-750FFFC846FB}" presName="parentLeftMargin" presStyleLbl="node1" presStyleIdx="3" presStyleCnt="7"/>
      <dgm:spPr/>
    </dgm:pt>
    <dgm:pt modelId="{8BF32A68-804E-447D-9B9E-4E7E9BB096DD}" type="pres">
      <dgm:prSet presAssocID="{0ABEDA5D-A08D-45AD-AA8B-750FFFC846FB}" presName="parentText" presStyleLbl="node1" presStyleIdx="4" presStyleCnt="7" custScaleX="136128">
        <dgm:presLayoutVars>
          <dgm:chMax val="0"/>
          <dgm:bulletEnabled val="1"/>
        </dgm:presLayoutVars>
      </dgm:prSet>
      <dgm:spPr/>
    </dgm:pt>
    <dgm:pt modelId="{F67CF1D2-C099-4450-96F2-D53F20F161A8}" type="pres">
      <dgm:prSet presAssocID="{0ABEDA5D-A08D-45AD-AA8B-750FFFC846FB}" presName="negativeSpace" presStyleCnt="0"/>
      <dgm:spPr/>
    </dgm:pt>
    <dgm:pt modelId="{6FA10CEE-00E5-4F3A-ABE7-B7845F9DA3AF}" type="pres">
      <dgm:prSet presAssocID="{0ABEDA5D-A08D-45AD-AA8B-750FFFC846FB}" presName="childText" presStyleLbl="conFgAcc1" presStyleIdx="4" presStyleCnt="7">
        <dgm:presLayoutVars>
          <dgm:bulletEnabled val="1"/>
        </dgm:presLayoutVars>
      </dgm:prSet>
      <dgm:spPr/>
    </dgm:pt>
    <dgm:pt modelId="{EBA5DD11-51D2-458A-9F2B-B3BAD5EC2C0E}" type="pres">
      <dgm:prSet presAssocID="{75135350-68B0-4C4D-967F-31A7A94705F6}" presName="spaceBetweenRectangles" presStyleCnt="0"/>
      <dgm:spPr/>
    </dgm:pt>
    <dgm:pt modelId="{309E136D-186F-403D-81A1-718336DFCD31}" type="pres">
      <dgm:prSet presAssocID="{0DE71A8D-797D-4FF5-A767-118D6E7EBFC6}" presName="parentLin" presStyleCnt="0"/>
      <dgm:spPr/>
    </dgm:pt>
    <dgm:pt modelId="{8E4E7F6E-66E8-4BF5-A428-3406C9751414}" type="pres">
      <dgm:prSet presAssocID="{0DE71A8D-797D-4FF5-A767-118D6E7EBFC6}" presName="parentLeftMargin" presStyleLbl="node1" presStyleIdx="4" presStyleCnt="7"/>
      <dgm:spPr/>
    </dgm:pt>
    <dgm:pt modelId="{B5E2E0CC-D344-4009-A1AD-09F8A81300BE}" type="pres">
      <dgm:prSet presAssocID="{0DE71A8D-797D-4FF5-A767-118D6E7EBFC6}" presName="parentText" presStyleLbl="node1" presStyleIdx="5" presStyleCnt="7" custScaleX="136128">
        <dgm:presLayoutVars>
          <dgm:chMax val="0"/>
          <dgm:bulletEnabled val="1"/>
        </dgm:presLayoutVars>
      </dgm:prSet>
      <dgm:spPr/>
    </dgm:pt>
    <dgm:pt modelId="{9A805299-4EA1-4762-9397-E686E1512547}" type="pres">
      <dgm:prSet presAssocID="{0DE71A8D-797D-4FF5-A767-118D6E7EBFC6}" presName="negativeSpace" presStyleCnt="0"/>
      <dgm:spPr/>
    </dgm:pt>
    <dgm:pt modelId="{494F891C-1858-4B5F-B212-DEE63E4A583D}" type="pres">
      <dgm:prSet presAssocID="{0DE71A8D-797D-4FF5-A767-118D6E7EBFC6}" presName="childText" presStyleLbl="conFgAcc1" presStyleIdx="5" presStyleCnt="7">
        <dgm:presLayoutVars>
          <dgm:bulletEnabled val="1"/>
        </dgm:presLayoutVars>
      </dgm:prSet>
      <dgm:spPr/>
    </dgm:pt>
    <dgm:pt modelId="{0381B6E0-0D94-429C-BE30-5B95B49F87C2}" type="pres">
      <dgm:prSet presAssocID="{21CCF5FD-E096-499D-8F14-F69D5BEE9476}" presName="spaceBetweenRectangles" presStyleCnt="0"/>
      <dgm:spPr/>
    </dgm:pt>
    <dgm:pt modelId="{1D41CF99-58D6-44A1-95CA-44B925AC329B}" type="pres">
      <dgm:prSet presAssocID="{4A6CAC6D-C70E-44E7-A20B-02B9AE781F5F}" presName="parentLin" presStyleCnt="0"/>
      <dgm:spPr/>
    </dgm:pt>
    <dgm:pt modelId="{9F2A7C2F-C4C3-476C-929F-E89A4D29D155}" type="pres">
      <dgm:prSet presAssocID="{4A6CAC6D-C70E-44E7-A20B-02B9AE781F5F}" presName="parentLeftMargin" presStyleLbl="node1" presStyleIdx="5" presStyleCnt="7"/>
      <dgm:spPr/>
    </dgm:pt>
    <dgm:pt modelId="{CD880AAF-B0F3-4195-BA6A-F4C1991D495C}" type="pres">
      <dgm:prSet presAssocID="{4A6CAC6D-C70E-44E7-A20B-02B9AE781F5F}" presName="parentText" presStyleLbl="node1" presStyleIdx="6" presStyleCnt="7" custScaleX="136128">
        <dgm:presLayoutVars>
          <dgm:chMax val="0"/>
          <dgm:bulletEnabled val="1"/>
        </dgm:presLayoutVars>
      </dgm:prSet>
      <dgm:spPr/>
    </dgm:pt>
    <dgm:pt modelId="{E0D574CC-C0A7-4EAA-AD8A-4F7057E295F5}" type="pres">
      <dgm:prSet presAssocID="{4A6CAC6D-C70E-44E7-A20B-02B9AE781F5F}" presName="negativeSpace" presStyleCnt="0"/>
      <dgm:spPr/>
    </dgm:pt>
    <dgm:pt modelId="{B04979E1-6360-433E-9611-5BF4BBA8C3D5}" type="pres">
      <dgm:prSet presAssocID="{4A6CAC6D-C70E-44E7-A20B-02B9AE781F5F}" presName="childText" presStyleLbl="conFgAcc1" presStyleIdx="6" presStyleCnt="7">
        <dgm:presLayoutVars>
          <dgm:bulletEnabled val="1"/>
        </dgm:presLayoutVars>
      </dgm:prSet>
      <dgm:spPr/>
    </dgm:pt>
  </dgm:ptLst>
  <dgm:cxnLst>
    <dgm:cxn modelId="{24F3781E-F7CC-4406-ADDB-A8738C1E3E8A}" srcId="{984C3D82-1495-40EE-974A-36A6337058FD}" destId="{CB5B76C7-BE7A-4387-8FF5-78BD346642E3}" srcOrd="3" destOrd="0" parTransId="{27FCB826-13F4-40F4-A603-2287B09BB9E8}" sibTransId="{5516CAF6-1BF2-4274-8846-235A7ED462FB}"/>
    <dgm:cxn modelId="{B8A33721-078A-40DA-AC3C-B46D89B56442}" type="presOf" srcId="{4A6CAC6D-C70E-44E7-A20B-02B9AE781F5F}" destId="{9F2A7C2F-C4C3-476C-929F-E89A4D29D155}" srcOrd="0" destOrd="0" presId="urn:microsoft.com/office/officeart/2005/8/layout/list1"/>
    <dgm:cxn modelId="{7A37AE23-C21F-4031-8D8A-B3B22DF444A6}" type="presOf" srcId="{0DE71A8D-797D-4FF5-A767-118D6E7EBFC6}" destId="{B5E2E0CC-D344-4009-A1AD-09F8A81300BE}" srcOrd="1" destOrd="0" presId="urn:microsoft.com/office/officeart/2005/8/layout/list1"/>
    <dgm:cxn modelId="{EA256324-E26C-48E9-8361-392B2F306448}" srcId="{984C3D82-1495-40EE-974A-36A6337058FD}" destId="{0DE71A8D-797D-4FF5-A767-118D6E7EBFC6}" srcOrd="5" destOrd="0" parTransId="{9DE668A1-FC74-441C-B897-153F50D69FB4}" sibTransId="{21CCF5FD-E096-499D-8F14-F69D5BEE9476}"/>
    <dgm:cxn modelId="{3FC1655D-572F-4A4D-AE45-0F3D45C8BCD3}" srcId="{984C3D82-1495-40EE-974A-36A6337058FD}" destId="{E1FEF16A-27A2-4B88-A324-4B73FBE6AF8A}" srcOrd="0" destOrd="0" parTransId="{06AB6001-9283-48B4-94C0-671137CA02B7}" sibTransId="{88356A3E-CD76-472D-A4CE-AE1FDBBEB0E5}"/>
    <dgm:cxn modelId="{72BFDB41-6BCC-4716-B5F8-EAEE6CF2E546}" type="presOf" srcId="{E1FEF16A-27A2-4B88-A324-4B73FBE6AF8A}" destId="{FBE80085-BF46-4B3B-93B1-D03965C6EDC2}" srcOrd="0" destOrd="0" presId="urn:microsoft.com/office/officeart/2005/8/layout/list1"/>
    <dgm:cxn modelId="{5AC9EE65-C230-4E7D-94B7-4D051FD8E5A1}" srcId="{984C3D82-1495-40EE-974A-36A6337058FD}" destId="{F7CC60F9-EEF0-48E7-895C-2BC250F1C61E}" srcOrd="2" destOrd="0" parTransId="{03DB3AC2-6582-4262-838C-F0C4DA750872}" sibTransId="{651548B9-15A9-4FDE-8EFD-9D10641787D1}"/>
    <dgm:cxn modelId="{560B1674-2B0F-487F-AA45-90B8A832481A}" type="presOf" srcId="{4A6CAC6D-C70E-44E7-A20B-02B9AE781F5F}" destId="{CD880AAF-B0F3-4195-BA6A-F4C1991D495C}" srcOrd="1" destOrd="0" presId="urn:microsoft.com/office/officeart/2005/8/layout/list1"/>
    <dgm:cxn modelId="{EB4D7784-10AA-41C3-BA38-B934231D890A}" type="presOf" srcId="{CB5B76C7-BE7A-4387-8FF5-78BD346642E3}" destId="{3ACF53C0-89CD-4EB9-8618-32DF603B2F8A}" srcOrd="1" destOrd="0" presId="urn:microsoft.com/office/officeart/2005/8/layout/list1"/>
    <dgm:cxn modelId="{B068DD86-3774-4DB2-88BE-B2F02592CA6F}" type="presOf" srcId="{F7CC60F9-EEF0-48E7-895C-2BC250F1C61E}" destId="{1670DD0C-CBF6-4B8F-8D7D-A4EE24A21D94}" srcOrd="0" destOrd="0" presId="urn:microsoft.com/office/officeart/2005/8/layout/list1"/>
    <dgm:cxn modelId="{55C4829C-8021-4AE6-8AF8-82CB81A262C0}" srcId="{984C3D82-1495-40EE-974A-36A6337058FD}" destId="{4A6CAC6D-C70E-44E7-A20B-02B9AE781F5F}" srcOrd="6" destOrd="0" parTransId="{92991400-370B-475B-A789-F983F035562D}" sibTransId="{B927C3C8-52BC-4D74-BC64-392195EB0B39}"/>
    <dgm:cxn modelId="{A79B42A0-CF9A-459D-AEE4-C16152A22006}" type="presOf" srcId="{CB5B76C7-BE7A-4387-8FF5-78BD346642E3}" destId="{EA1D3182-6B63-424B-9196-495823D9A6AF}" srcOrd="0" destOrd="0" presId="urn:microsoft.com/office/officeart/2005/8/layout/list1"/>
    <dgm:cxn modelId="{1EB97FA5-C4E2-45E4-9D88-90060297B795}" type="presOf" srcId="{F7CC60F9-EEF0-48E7-895C-2BC250F1C61E}" destId="{029E2AD9-B87F-46FC-8AA6-3C36D9FF9D3E}" srcOrd="1" destOrd="0" presId="urn:microsoft.com/office/officeart/2005/8/layout/list1"/>
    <dgm:cxn modelId="{444383B8-FFED-4FF6-8B3A-FE7051FFAC35}" type="presOf" srcId="{984C3D82-1495-40EE-974A-36A6337058FD}" destId="{D6E11C38-049C-4EA9-93B0-4C517D7A17F6}" srcOrd="0" destOrd="0" presId="urn:microsoft.com/office/officeart/2005/8/layout/list1"/>
    <dgm:cxn modelId="{76E4AEBD-0D82-4849-AE0C-CAD74F48165E}" type="presOf" srcId="{0DE71A8D-797D-4FF5-A767-118D6E7EBFC6}" destId="{8E4E7F6E-66E8-4BF5-A428-3406C9751414}" srcOrd="0" destOrd="0" presId="urn:microsoft.com/office/officeart/2005/8/layout/list1"/>
    <dgm:cxn modelId="{3CB442C4-A69E-463A-ABEE-966388B9D805}" srcId="{984C3D82-1495-40EE-974A-36A6337058FD}" destId="{0ABEDA5D-A08D-45AD-AA8B-750FFFC846FB}" srcOrd="4" destOrd="0" parTransId="{EA67C424-3C74-4101-AD5F-9D1EC691F406}" sibTransId="{75135350-68B0-4C4D-967F-31A7A94705F6}"/>
    <dgm:cxn modelId="{9EBAD0C4-CDFE-4196-A6C2-26480534F7D9}" type="presOf" srcId="{9690A681-C502-43BD-9B28-8BE1C9A5B6C5}" destId="{72B482FA-34D3-400F-ABE5-B9D73EAC633D}" srcOrd="1" destOrd="0" presId="urn:microsoft.com/office/officeart/2005/8/layout/list1"/>
    <dgm:cxn modelId="{51ABB3D8-FCF4-4D03-8B3F-6F07F5439E42}" srcId="{984C3D82-1495-40EE-974A-36A6337058FD}" destId="{9690A681-C502-43BD-9B28-8BE1C9A5B6C5}" srcOrd="1" destOrd="0" parTransId="{784815C7-7434-4C0B-B3F9-56018438B5F8}" sibTransId="{8DC101F6-2C4F-416B-B9B3-645F9FC59C9D}"/>
    <dgm:cxn modelId="{1290DEE0-1764-4D8F-B599-77BE63D67E64}" type="presOf" srcId="{E1FEF16A-27A2-4B88-A324-4B73FBE6AF8A}" destId="{43093047-79DE-4D8A-9F39-8C0583E628E2}" srcOrd="1" destOrd="0" presId="urn:microsoft.com/office/officeart/2005/8/layout/list1"/>
    <dgm:cxn modelId="{500ABEE2-EB43-435D-9468-C14A6C258554}" type="presOf" srcId="{0ABEDA5D-A08D-45AD-AA8B-750FFFC846FB}" destId="{04D9ACBB-81D1-4EBD-B1D4-AF0CD52232FA}" srcOrd="0" destOrd="0" presId="urn:microsoft.com/office/officeart/2005/8/layout/list1"/>
    <dgm:cxn modelId="{2A13F8E7-2CA0-402C-BC75-832108DD4151}" type="presOf" srcId="{9690A681-C502-43BD-9B28-8BE1C9A5B6C5}" destId="{D37364C6-25F0-4E50-83AA-51AFE6939CA7}" srcOrd="0" destOrd="0" presId="urn:microsoft.com/office/officeart/2005/8/layout/list1"/>
    <dgm:cxn modelId="{EBE559F9-B4F9-4E62-B3DA-3FDD7E02B8CE}" type="presOf" srcId="{0ABEDA5D-A08D-45AD-AA8B-750FFFC846FB}" destId="{8BF32A68-804E-447D-9B9E-4E7E9BB096DD}" srcOrd="1" destOrd="0" presId="urn:microsoft.com/office/officeart/2005/8/layout/list1"/>
    <dgm:cxn modelId="{1DD58E0F-717D-420F-9907-9F8414F3C786}" type="presParOf" srcId="{D6E11C38-049C-4EA9-93B0-4C517D7A17F6}" destId="{125289D4-154D-435D-8E5C-90B3D00C0EC9}" srcOrd="0" destOrd="0" presId="urn:microsoft.com/office/officeart/2005/8/layout/list1"/>
    <dgm:cxn modelId="{C2361065-DAA1-4481-9656-62A41BE9507C}" type="presParOf" srcId="{125289D4-154D-435D-8E5C-90B3D00C0EC9}" destId="{FBE80085-BF46-4B3B-93B1-D03965C6EDC2}" srcOrd="0" destOrd="0" presId="urn:microsoft.com/office/officeart/2005/8/layout/list1"/>
    <dgm:cxn modelId="{941E53F2-F099-4FD3-865C-234B8F05FC9E}" type="presParOf" srcId="{125289D4-154D-435D-8E5C-90B3D00C0EC9}" destId="{43093047-79DE-4D8A-9F39-8C0583E628E2}" srcOrd="1" destOrd="0" presId="urn:microsoft.com/office/officeart/2005/8/layout/list1"/>
    <dgm:cxn modelId="{E1FD2291-4889-46D3-804F-D9DEFFC35BB9}" type="presParOf" srcId="{D6E11C38-049C-4EA9-93B0-4C517D7A17F6}" destId="{135DC095-A5D3-43D2-B49D-3407D14AE880}" srcOrd="1" destOrd="0" presId="urn:microsoft.com/office/officeart/2005/8/layout/list1"/>
    <dgm:cxn modelId="{57D4C960-EA99-40BC-959B-5CA56B8B7D73}" type="presParOf" srcId="{D6E11C38-049C-4EA9-93B0-4C517D7A17F6}" destId="{AA8A66B1-B0A5-4A59-B311-BF7285961069}" srcOrd="2" destOrd="0" presId="urn:microsoft.com/office/officeart/2005/8/layout/list1"/>
    <dgm:cxn modelId="{4DDB85A0-B59C-4D8B-A81E-FFEF5FEB1B29}" type="presParOf" srcId="{D6E11C38-049C-4EA9-93B0-4C517D7A17F6}" destId="{4973ABE8-F4EB-4557-A43A-ECFAF54DC977}" srcOrd="3" destOrd="0" presId="urn:microsoft.com/office/officeart/2005/8/layout/list1"/>
    <dgm:cxn modelId="{EA3E4E2F-25FD-4486-8613-537A4B54575A}" type="presParOf" srcId="{D6E11C38-049C-4EA9-93B0-4C517D7A17F6}" destId="{D04825F4-81BA-401C-967D-89C04633FDFC}" srcOrd="4" destOrd="0" presId="urn:microsoft.com/office/officeart/2005/8/layout/list1"/>
    <dgm:cxn modelId="{E2EE3A10-CA15-4DB5-B960-C8E40229ECB0}" type="presParOf" srcId="{D04825F4-81BA-401C-967D-89C04633FDFC}" destId="{D37364C6-25F0-4E50-83AA-51AFE6939CA7}" srcOrd="0" destOrd="0" presId="urn:microsoft.com/office/officeart/2005/8/layout/list1"/>
    <dgm:cxn modelId="{E509843D-A886-4C79-A904-2F4B5E580851}" type="presParOf" srcId="{D04825F4-81BA-401C-967D-89C04633FDFC}" destId="{72B482FA-34D3-400F-ABE5-B9D73EAC633D}" srcOrd="1" destOrd="0" presId="urn:microsoft.com/office/officeart/2005/8/layout/list1"/>
    <dgm:cxn modelId="{7A254C46-2E2D-4458-8F24-6872D39FC54C}" type="presParOf" srcId="{D6E11C38-049C-4EA9-93B0-4C517D7A17F6}" destId="{500A36BB-14DE-470D-91B9-C92F9C848EE7}" srcOrd="5" destOrd="0" presId="urn:microsoft.com/office/officeart/2005/8/layout/list1"/>
    <dgm:cxn modelId="{A383696E-33A6-4DBD-93E9-A66AEADCD705}" type="presParOf" srcId="{D6E11C38-049C-4EA9-93B0-4C517D7A17F6}" destId="{E03015AA-59EB-4681-B80C-16A581111626}" srcOrd="6" destOrd="0" presId="urn:microsoft.com/office/officeart/2005/8/layout/list1"/>
    <dgm:cxn modelId="{D7765D1A-B6C3-4480-ACDD-73B8F7B37066}" type="presParOf" srcId="{D6E11C38-049C-4EA9-93B0-4C517D7A17F6}" destId="{C1B678D5-680C-447A-8808-3D4DB60B42F8}" srcOrd="7" destOrd="0" presId="urn:microsoft.com/office/officeart/2005/8/layout/list1"/>
    <dgm:cxn modelId="{022F6B47-9904-4D12-969B-4C9BFF8FFD4B}" type="presParOf" srcId="{D6E11C38-049C-4EA9-93B0-4C517D7A17F6}" destId="{CC75934D-C0A9-4625-B845-58A95752B1C8}" srcOrd="8" destOrd="0" presId="urn:microsoft.com/office/officeart/2005/8/layout/list1"/>
    <dgm:cxn modelId="{A3E0426A-1D4C-4A22-8E5B-B8BD0D5F887D}" type="presParOf" srcId="{CC75934D-C0A9-4625-B845-58A95752B1C8}" destId="{1670DD0C-CBF6-4B8F-8D7D-A4EE24A21D94}" srcOrd="0" destOrd="0" presId="urn:microsoft.com/office/officeart/2005/8/layout/list1"/>
    <dgm:cxn modelId="{8B609FB0-E043-48A0-A885-4256306F0AA1}" type="presParOf" srcId="{CC75934D-C0A9-4625-B845-58A95752B1C8}" destId="{029E2AD9-B87F-46FC-8AA6-3C36D9FF9D3E}" srcOrd="1" destOrd="0" presId="urn:microsoft.com/office/officeart/2005/8/layout/list1"/>
    <dgm:cxn modelId="{7479355B-4441-44D2-9F79-5415230B1228}" type="presParOf" srcId="{D6E11C38-049C-4EA9-93B0-4C517D7A17F6}" destId="{2375C289-A4AB-4E64-9A74-FE4994463914}" srcOrd="9" destOrd="0" presId="urn:microsoft.com/office/officeart/2005/8/layout/list1"/>
    <dgm:cxn modelId="{C5D5E73C-A3C5-4439-ADC3-4DDDD3D076DA}" type="presParOf" srcId="{D6E11C38-049C-4EA9-93B0-4C517D7A17F6}" destId="{FA73EE7D-317D-4A5B-AABC-8D55B1B2FB3D}" srcOrd="10" destOrd="0" presId="urn:microsoft.com/office/officeart/2005/8/layout/list1"/>
    <dgm:cxn modelId="{7049FB2B-C714-4F1F-9A22-F03852A9883B}" type="presParOf" srcId="{D6E11C38-049C-4EA9-93B0-4C517D7A17F6}" destId="{042E3CCA-7E61-4190-854E-29062A6C7996}" srcOrd="11" destOrd="0" presId="urn:microsoft.com/office/officeart/2005/8/layout/list1"/>
    <dgm:cxn modelId="{F90C16FC-562B-45E0-B329-1305A9B9B73F}" type="presParOf" srcId="{D6E11C38-049C-4EA9-93B0-4C517D7A17F6}" destId="{E2ED2C63-ACBA-4726-9E6E-72F16EA90259}" srcOrd="12" destOrd="0" presId="urn:microsoft.com/office/officeart/2005/8/layout/list1"/>
    <dgm:cxn modelId="{463AE9A2-A743-4D92-856C-7F16F2BAAB7A}" type="presParOf" srcId="{E2ED2C63-ACBA-4726-9E6E-72F16EA90259}" destId="{EA1D3182-6B63-424B-9196-495823D9A6AF}" srcOrd="0" destOrd="0" presId="urn:microsoft.com/office/officeart/2005/8/layout/list1"/>
    <dgm:cxn modelId="{A9F35E6A-2BE9-4168-BF09-2094E8C450F6}" type="presParOf" srcId="{E2ED2C63-ACBA-4726-9E6E-72F16EA90259}" destId="{3ACF53C0-89CD-4EB9-8618-32DF603B2F8A}" srcOrd="1" destOrd="0" presId="urn:microsoft.com/office/officeart/2005/8/layout/list1"/>
    <dgm:cxn modelId="{C13CA8E9-BF12-4742-9F26-7C1E1A84457E}" type="presParOf" srcId="{D6E11C38-049C-4EA9-93B0-4C517D7A17F6}" destId="{551C4168-6C9D-45AE-B355-92F473714778}" srcOrd="13" destOrd="0" presId="urn:microsoft.com/office/officeart/2005/8/layout/list1"/>
    <dgm:cxn modelId="{B45C6F8E-8CA8-4FCA-80A0-F433D7469738}" type="presParOf" srcId="{D6E11C38-049C-4EA9-93B0-4C517D7A17F6}" destId="{1C6B90DB-F6FB-4046-AA7F-E48B4CBE228B}" srcOrd="14" destOrd="0" presId="urn:microsoft.com/office/officeart/2005/8/layout/list1"/>
    <dgm:cxn modelId="{C6E4EDEA-B0B0-4B95-BFC8-BB643F99C397}" type="presParOf" srcId="{D6E11C38-049C-4EA9-93B0-4C517D7A17F6}" destId="{15D5CF0B-01BC-46FE-9C62-C77C783D9EAA}" srcOrd="15" destOrd="0" presId="urn:microsoft.com/office/officeart/2005/8/layout/list1"/>
    <dgm:cxn modelId="{BE80BC61-0691-45F6-936E-5CCF554CE31E}" type="presParOf" srcId="{D6E11C38-049C-4EA9-93B0-4C517D7A17F6}" destId="{167543FD-01F8-4B55-97E6-9DC0AB62C6F8}" srcOrd="16" destOrd="0" presId="urn:microsoft.com/office/officeart/2005/8/layout/list1"/>
    <dgm:cxn modelId="{D277457C-F4CC-4737-9FDA-C22DF3DDD028}" type="presParOf" srcId="{167543FD-01F8-4B55-97E6-9DC0AB62C6F8}" destId="{04D9ACBB-81D1-4EBD-B1D4-AF0CD52232FA}" srcOrd="0" destOrd="0" presId="urn:microsoft.com/office/officeart/2005/8/layout/list1"/>
    <dgm:cxn modelId="{182851A0-6A42-4559-885A-DEB191B5D4CA}" type="presParOf" srcId="{167543FD-01F8-4B55-97E6-9DC0AB62C6F8}" destId="{8BF32A68-804E-447D-9B9E-4E7E9BB096DD}" srcOrd="1" destOrd="0" presId="urn:microsoft.com/office/officeart/2005/8/layout/list1"/>
    <dgm:cxn modelId="{D0B4B099-AFFC-4D7E-ADF5-D36240A2E189}" type="presParOf" srcId="{D6E11C38-049C-4EA9-93B0-4C517D7A17F6}" destId="{F67CF1D2-C099-4450-96F2-D53F20F161A8}" srcOrd="17" destOrd="0" presId="urn:microsoft.com/office/officeart/2005/8/layout/list1"/>
    <dgm:cxn modelId="{2B009D5A-EA5B-44E1-AAB1-C0CED6A00FBE}" type="presParOf" srcId="{D6E11C38-049C-4EA9-93B0-4C517D7A17F6}" destId="{6FA10CEE-00E5-4F3A-ABE7-B7845F9DA3AF}" srcOrd="18" destOrd="0" presId="urn:microsoft.com/office/officeart/2005/8/layout/list1"/>
    <dgm:cxn modelId="{4437DB48-4840-4CE0-A3BB-879DB5EBD7D5}" type="presParOf" srcId="{D6E11C38-049C-4EA9-93B0-4C517D7A17F6}" destId="{EBA5DD11-51D2-458A-9F2B-B3BAD5EC2C0E}" srcOrd="19" destOrd="0" presId="urn:microsoft.com/office/officeart/2005/8/layout/list1"/>
    <dgm:cxn modelId="{A27444E0-4C0F-47FF-B951-859286C3ECCB}" type="presParOf" srcId="{D6E11C38-049C-4EA9-93B0-4C517D7A17F6}" destId="{309E136D-186F-403D-81A1-718336DFCD31}" srcOrd="20" destOrd="0" presId="urn:microsoft.com/office/officeart/2005/8/layout/list1"/>
    <dgm:cxn modelId="{7D9CE9C6-71A1-4045-89FE-FEF823C2F895}" type="presParOf" srcId="{309E136D-186F-403D-81A1-718336DFCD31}" destId="{8E4E7F6E-66E8-4BF5-A428-3406C9751414}" srcOrd="0" destOrd="0" presId="urn:microsoft.com/office/officeart/2005/8/layout/list1"/>
    <dgm:cxn modelId="{249EF0C5-5092-4F9E-B45D-3FE0B79C072D}" type="presParOf" srcId="{309E136D-186F-403D-81A1-718336DFCD31}" destId="{B5E2E0CC-D344-4009-A1AD-09F8A81300BE}" srcOrd="1" destOrd="0" presId="urn:microsoft.com/office/officeart/2005/8/layout/list1"/>
    <dgm:cxn modelId="{CF799BC2-1D93-4AF8-80FA-430AEC30489F}" type="presParOf" srcId="{D6E11C38-049C-4EA9-93B0-4C517D7A17F6}" destId="{9A805299-4EA1-4762-9397-E686E1512547}" srcOrd="21" destOrd="0" presId="urn:microsoft.com/office/officeart/2005/8/layout/list1"/>
    <dgm:cxn modelId="{AB46585E-B854-4EC9-95A3-15D2E0A2EAB1}" type="presParOf" srcId="{D6E11C38-049C-4EA9-93B0-4C517D7A17F6}" destId="{494F891C-1858-4B5F-B212-DEE63E4A583D}" srcOrd="22" destOrd="0" presId="urn:microsoft.com/office/officeart/2005/8/layout/list1"/>
    <dgm:cxn modelId="{1295A99F-F6F5-4B8D-8777-FF33E7BE435F}" type="presParOf" srcId="{D6E11C38-049C-4EA9-93B0-4C517D7A17F6}" destId="{0381B6E0-0D94-429C-BE30-5B95B49F87C2}" srcOrd="23" destOrd="0" presId="urn:microsoft.com/office/officeart/2005/8/layout/list1"/>
    <dgm:cxn modelId="{6DB7C4D9-F9AD-412C-9153-03E20619291C}" type="presParOf" srcId="{D6E11C38-049C-4EA9-93B0-4C517D7A17F6}" destId="{1D41CF99-58D6-44A1-95CA-44B925AC329B}" srcOrd="24" destOrd="0" presId="urn:microsoft.com/office/officeart/2005/8/layout/list1"/>
    <dgm:cxn modelId="{1AFF6DDF-199D-4306-A283-ED613BBE4A96}" type="presParOf" srcId="{1D41CF99-58D6-44A1-95CA-44B925AC329B}" destId="{9F2A7C2F-C4C3-476C-929F-E89A4D29D155}" srcOrd="0" destOrd="0" presId="urn:microsoft.com/office/officeart/2005/8/layout/list1"/>
    <dgm:cxn modelId="{BDA44716-71DF-4C5F-A32D-1FA4541B2D58}" type="presParOf" srcId="{1D41CF99-58D6-44A1-95CA-44B925AC329B}" destId="{CD880AAF-B0F3-4195-BA6A-F4C1991D495C}" srcOrd="1" destOrd="0" presId="urn:microsoft.com/office/officeart/2005/8/layout/list1"/>
    <dgm:cxn modelId="{5634B26C-9596-48FD-B99A-8173D6602DFB}" type="presParOf" srcId="{D6E11C38-049C-4EA9-93B0-4C517D7A17F6}" destId="{E0D574CC-C0A7-4EAA-AD8A-4F7057E295F5}" srcOrd="25" destOrd="0" presId="urn:microsoft.com/office/officeart/2005/8/layout/list1"/>
    <dgm:cxn modelId="{34AD3EF1-79E5-40E0-AD6E-F069E692C6AC}" type="presParOf" srcId="{D6E11C38-049C-4EA9-93B0-4C517D7A17F6}" destId="{B04979E1-6360-433E-9611-5BF4BBA8C3D5}"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s-CO"/>
        </a:p>
      </dgm:t>
    </dgm:pt>
    <dgm:pt modelId="{E1FEF16A-27A2-4B88-A324-4B73FBE6AF8A}">
      <dgm:prSet custT="1"/>
      <dgm:spPr/>
      <dgm:t>
        <a:bodyPr/>
        <a:lstStyle/>
        <a:p>
          <a:r>
            <a:rPr lang="es-ES" sz="2400" dirty="0">
              <a:solidFill>
                <a:schemeClr val="tx1"/>
              </a:solidFill>
            </a:rPr>
            <a:t>Control de ventas</a:t>
          </a:r>
          <a:endParaRPr lang="es-CO" sz="2400" dirty="0">
            <a:solidFill>
              <a:schemeClr val="tx1"/>
            </a:solidFill>
          </a:endParaRPr>
        </a:p>
      </dgm:t>
    </dgm:pt>
    <dgm:pt modelId="{06AB6001-9283-48B4-94C0-671137CA02B7}" type="parTrans" cxnId="{3FC1655D-572F-4A4D-AE45-0F3D45C8BCD3}">
      <dgm:prSet/>
      <dgm:spPr/>
      <dgm:t>
        <a:bodyPr/>
        <a:lstStyle/>
        <a:p>
          <a:endParaRPr lang="es-CO"/>
        </a:p>
      </dgm:t>
    </dgm:pt>
    <dgm:pt modelId="{88356A3E-CD76-472D-A4CE-AE1FDBBEB0E5}" type="sibTrans" cxnId="{3FC1655D-572F-4A4D-AE45-0F3D45C8BCD3}">
      <dgm:prSet/>
      <dgm:spPr/>
      <dgm:t>
        <a:bodyPr/>
        <a:lstStyle/>
        <a:p>
          <a:endParaRPr lang="es-CO"/>
        </a:p>
      </dgm:t>
    </dgm:pt>
    <dgm:pt modelId="{BDE3912D-8989-4F17-9D01-CB9C791575D5}">
      <dgm:prSet custT="1"/>
      <dgm:spPr/>
      <dgm:t>
        <a:bodyPr/>
        <a:lstStyle/>
        <a:p>
          <a:r>
            <a:rPr lang="es-ES" sz="2400" dirty="0"/>
            <a:t>Por volumen total.</a:t>
          </a:r>
          <a:endParaRPr lang="es-CO" sz="2400" dirty="0">
            <a:solidFill>
              <a:schemeClr val="tx1"/>
            </a:solidFill>
          </a:endParaRPr>
        </a:p>
      </dgm:t>
    </dgm:pt>
    <dgm:pt modelId="{46DE5D63-7225-4AE4-B286-0E23990355EE}" type="parTrans" cxnId="{B865CF94-AFB9-4479-B6F0-4C4C614C3C98}">
      <dgm:prSet/>
      <dgm:spPr/>
      <dgm:t>
        <a:bodyPr/>
        <a:lstStyle/>
        <a:p>
          <a:endParaRPr lang="es-CO"/>
        </a:p>
      </dgm:t>
    </dgm:pt>
    <dgm:pt modelId="{404674CD-B464-464B-8452-9F9BE3283621}" type="sibTrans" cxnId="{B865CF94-AFB9-4479-B6F0-4C4C614C3C98}">
      <dgm:prSet/>
      <dgm:spPr/>
      <dgm:t>
        <a:bodyPr/>
        <a:lstStyle/>
        <a:p>
          <a:endParaRPr lang="es-CO"/>
        </a:p>
      </dgm:t>
    </dgm:pt>
    <dgm:pt modelId="{5AFAB8FB-10CE-4BD3-A852-CC4E3A324E8B}">
      <dgm:prSet custT="1"/>
      <dgm:spPr/>
      <dgm:t>
        <a:bodyPr/>
        <a:lstStyle/>
        <a:p>
          <a:r>
            <a:rPr lang="es-ES" sz="2400" dirty="0"/>
            <a:t>Por tipos de artículos vendidos.</a:t>
          </a:r>
          <a:endParaRPr lang="es-CO" sz="2400" dirty="0"/>
        </a:p>
      </dgm:t>
    </dgm:pt>
    <dgm:pt modelId="{3C27EC0C-E6A7-408D-BF3D-BA2CECF6F9C8}" type="parTrans" cxnId="{6E23C293-140E-45DE-9B12-C92EFCD5CADF}">
      <dgm:prSet/>
      <dgm:spPr/>
      <dgm:t>
        <a:bodyPr/>
        <a:lstStyle/>
        <a:p>
          <a:endParaRPr lang="es-CO"/>
        </a:p>
      </dgm:t>
    </dgm:pt>
    <dgm:pt modelId="{01A41DFA-06E0-47DB-9C50-97EB4781E592}" type="sibTrans" cxnId="{6E23C293-140E-45DE-9B12-C92EFCD5CADF}">
      <dgm:prSet/>
      <dgm:spPr/>
      <dgm:t>
        <a:bodyPr/>
        <a:lstStyle/>
        <a:p>
          <a:endParaRPr lang="es-CO"/>
        </a:p>
      </dgm:t>
    </dgm:pt>
    <dgm:pt modelId="{B533CB42-95E8-4F23-831F-B1DA343BC724}">
      <dgm:prSet custT="1"/>
      <dgm:spPr/>
      <dgm:t>
        <a:bodyPr/>
        <a:lstStyle/>
        <a:p>
          <a:r>
            <a:rPr lang="es-ES" sz="2400" dirty="0"/>
            <a:t>Por volumen de ventas estacionales.</a:t>
          </a:r>
          <a:endParaRPr lang="es-CO" sz="2400" dirty="0"/>
        </a:p>
      </dgm:t>
    </dgm:pt>
    <dgm:pt modelId="{07A3B309-F7ED-498B-835C-E9E45D6191E1}" type="parTrans" cxnId="{BFFA2D5A-8D07-4442-8FEF-9AD857B2797A}">
      <dgm:prSet/>
      <dgm:spPr/>
      <dgm:t>
        <a:bodyPr/>
        <a:lstStyle/>
        <a:p>
          <a:endParaRPr lang="es-CO"/>
        </a:p>
      </dgm:t>
    </dgm:pt>
    <dgm:pt modelId="{5D255C5C-1242-4690-9C9E-D41C9B7490BE}" type="sibTrans" cxnId="{BFFA2D5A-8D07-4442-8FEF-9AD857B2797A}">
      <dgm:prSet/>
      <dgm:spPr/>
      <dgm:t>
        <a:bodyPr/>
        <a:lstStyle/>
        <a:p>
          <a:endParaRPr lang="es-CO"/>
        </a:p>
      </dgm:t>
    </dgm:pt>
    <dgm:pt modelId="{EB687DCC-7F43-4FCF-B92D-046EBE89C04D}">
      <dgm:prSet custT="1"/>
      <dgm:spPr/>
      <dgm:t>
        <a:bodyPr/>
        <a:lstStyle/>
        <a:p>
          <a:r>
            <a:rPr lang="es-ES" sz="2400" dirty="0"/>
            <a:t>Por el precio de artículos vendidos.</a:t>
          </a:r>
          <a:endParaRPr lang="es-CO" sz="2400" dirty="0"/>
        </a:p>
      </dgm:t>
    </dgm:pt>
    <dgm:pt modelId="{292B8E4B-65F5-4C04-93E0-9BEAF064E933}" type="parTrans" cxnId="{99F813A4-D363-496B-BBAF-434B0D9284A8}">
      <dgm:prSet/>
      <dgm:spPr/>
      <dgm:t>
        <a:bodyPr/>
        <a:lstStyle/>
        <a:p>
          <a:endParaRPr lang="es-CO"/>
        </a:p>
      </dgm:t>
    </dgm:pt>
    <dgm:pt modelId="{255FBBFB-FC6D-4A79-BB31-C6A9B0BCB45E}" type="sibTrans" cxnId="{99F813A4-D363-496B-BBAF-434B0D9284A8}">
      <dgm:prSet/>
      <dgm:spPr/>
      <dgm:t>
        <a:bodyPr/>
        <a:lstStyle/>
        <a:p>
          <a:endParaRPr lang="es-CO"/>
        </a:p>
      </dgm:t>
    </dgm:pt>
    <dgm:pt modelId="{3344DB1F-0B87-4129-9AB1-A46500166E2C}">
      <dgm:prSet custT="1"/>
      <dgm:spPr/>
      <dgm:t>
        <a:bodyPr/>
        <a:lstStyle/>
        <a:p>
          <a:r>
            <a:rPr lang="es-ES" sz="2400"/>
            <a:t>Por clientes.</a:t>
          </a:r>
          <a:endParaRPr lang="es-CO" sz="2400"/>
        </a:p>
      </dgm:t>
    </dgm:pt>
    <dgm:pt modelId="{CCA5BD1D-395E-4FA3-A6B7-643106B47920}" type="parTrans" cxnId="{264A6901-BA7C-445E-BBA6-7BA50261D39C}">
      <dgm:prSet/>
      <dgm:spPr/>
      <dgm:t>
        <a:bodyPr/>
        <a:lstStyle/>
        <a:p>
          <a:endParaRPr lang="es-CO"/>
        </a:p>
      </dgm:t>
    </dgm:pt>
    <dgm:pt modelId="{FB55AF25-938F-44AD-B8F5-F1E83CC631DC}" type="sibTrans" cxnId="{264A6901-BA7C-445E-BBA6-7BA50261D39C}">
      <dgm:prSet/>
      <dgm:spPr/>
      <dgm:t>
        <a:bodyPr/>
        <a:lstStyle/>
        <a:p>
          <a:endParaRPr lang="es-CO"/>
        </a:p>
      </dgm:t>
    </dgm:pt>
    <dgm:pt modelId="{A52242ED-71ED-434C-9EE3-7640BDDC2DC3}">
      <dgm:prSet custT="1"/>
      <dgm:spPr/>
      <dgm:t>
        <a:bodyPr/>
        <a:lstStyle/>
        <a:p>
          <a:r>
            <a:rPr lang="es-ES" sz="2400" dirty="0"/>
            <a:t>Por territorios.</a:t>
          </a:r>
          <a:endParaRPr lang="es-CO" sz="2400" dirty="0"/>
        </a:p>
      </dgm:t>
    </dgm:pt>
    <dgm:pt modelId="{BB277EFD-EF1E-4F4C-AAC0-2719D7F5A933}" type="parTrans" cxnId="{F2266EEE-FDBA-426E-A679-7A53B077D697}">
      <dgm:prSet/>
      <dgm:spPr/>
      <dgm:t>
        <a:bodyPr/>
        <a:lstStyle/>
        <a:p>
          <a:endParaRPr lang="es-CO"/>
        </a:p>
      </dgm:t>
    </dgm:pt>
    <dgm:pt modelId="{F5792F83-84C4-414B-A2B7-B92F90C5D847}" type="sibTrans" cxnId="{F2266EEE-FDBA-426E-A679-7A53B077D697}">
      <dgm:prSet/>
      <dgm:spPr/>
      <dgm:t>
        <a:bodyPr/>
        <a:lstStyle/>
        <a:p>
          <a:endParaRPr lang="es-CO"/>
        </a:p>
      </dgm:t>
    </dgm:pt>
    <dgm:pt modelId="{56F68028-FF57-4B94-A242-AE4258F3A341}">
      <dgm:prSet custT="1"/>
      <dgm:spPr/>
      <dgm:t>
        <a:bodyPr/>
        <a:lstStyle/>
        <a:p>
          <a:r>
            <a:rPr lang="es-ES" sz="2400" dirty="0"/>
            <a:t>Por vendedores.</a:t>
          </a:r>
          <a:endParaRPr lang="es-CO" sz="2400" dirty="0"/>
        </a:p>
      </dgm:t>
    </dgm:pt>
    <dgm:pt modelId="{E8DF88DB-7F41-4FF4-A854-D949B8030FF4}" type="parTrans" cxnId="{2BE75826-EBF1-4D59-8AE3-8E533213A77C}">
      <dgm:prSet/>
      <dgm:spPr/>
      <dgm:t>
        <a:bodyPr/>
        <a:lstStyle/>
        <a:p>
          <a:endParaRPr lang="es-CO"/>
        </a:p>
      </dgm:t>
    </dgm:pt>
    <dgm:pt modelId="{08C589A3-D861-4D49-ACEF-615C93A320CB}" type="sibTrans" cxnId="{2BE75826-EBF1-4D59-8AE3-8E533213A77C}">
      <dgm:prSet/>
      <dgm:spPr/>
      <dgm:t>
        <a:bodyPr/>
        <a:lstStyle/>
        <a:p>
          <a:endParaRPr lang="es-CO"/>
        </a:p>
      </dgm:t>
    </dgm:pt>
    <dgm:pt modelId="{78C3F5CB-AF97-450A-9829-257130A377AF}">
      <dgm:prSet custT="1"/>
      <dgm:spPr/>
      <dgm:t>
        <a:bodyPr/>
        <a:lstStyle/>
        <a:p>
          <a:r>
            <a:rPr lang="es-ES" sz="2400" dirty="0"/>
            <a:t>Por utilidades producidas.</a:t>
          </a:r>
          <a:endParaRPr lang="es-CO" sz="2400" dirty="0"/>
        </a:p>
      </dgm:t>
    </dgm:pt>
    <dgm:pt modelId="{BFFF587F-4023-4775-B3D5-01A105C02D9C}" type="parTrans" cxnId="{CD68D807-3CDE-40D8-91E3-29DD0F903241}">
      <dgm:prSet/>
      <dgm:spPr/>
      <dgm:t>
        <a:bodyPr/>
        <a:lstStyle/>
        <a:p>
          <a:endParaRPr lang="es-CO"/>
        </a:p>
      </dgm:t>
    </dgm:pt>
    <dgm:pt modelId="{B7BC1143-B9C4-4549-AB94-AFC0252B1319}" type="sibTrans" cxnId="{CD68D807-3CDE-40D8-91E3-29DD0F903241}">
      <dgm:prSet/>
      <dgm:spPr/>
      <dgm:t>
        <a:bodyPr/>
        <a:lstStyle/>
        <a:p>
          <a:endParaRPr lang="es-CO"/>
        </a:p>
      </dgm:t>
    </dgm:pt>
    <dgm:pt modelId="{77D468C5-C8B7-4F2D-AADB-FBB8FA7E53C0}" type="pres">
      <dgm:prSet presAssocID="{984C3D82-1495-40EE-974A-36A6337058FD}" presName="diagram" presStyleCnt="0">
        <dgm:presLayoutVars>
          <dgm:chPref val="1"/>
          <dgm:dir/>
          <dgm:animOne val="branch"/>
          <dgm:animLvl val="lvl"/>
          <dgm:resizeHandles/>
        </dgm:presLayoutVars>
      </dgm:prSet>
      <dgm:spPr/>
    </dgm:pt>
    <dgm:pt modelId="{E71DDCC9-0086-481E-AC11-485A5190E406}" type="pres">
      <dgm:prSet presAssocID="{E1FEF16A-27A2-4B88-A324-4B73FBE6AF8A}" presName="root" presStyleCnt="0"/>
      <dgm:spPr/>
    </dgm:pt>
    <dgm:pt modelId="{82E57139-50D3-45FA-A0A3-97F7402F756D}" type="pres">
      <dgm:prSet presAssocID="{E1FEF16A-27A2-4B88-A324-4B73FBE6AF8A}" presName="rootComposite" presStyleCnt="0"/>
      <dgm:spPr/>
    </dgm:pt>
    <dgm:pt modelId="{19CE9EDC-10BE-44C9-AE60-0F4AA4D199B4}" type="pres">
      <dgm:prSet presAssocID="{E1FEF16A-27A2-4B88-A324-4B73FBE6AF8A}" presName="rootText" presStyleLbl="node1" presStyleIdx="0" presStyleCnt="1" custScaleX="888189"/>
      <dgm:spPr/>
    </dgm:pt>
    <dgm:pt modelId="{4E5CD8BC-58E2-40EE-A92E-8D8B41222046}" type="pres">
      <dgm:prSet presAssocID="{E1FEF16A-27A2-4B88-A324-4B73FBE6AF8A}" presName="rootConnector" presStyleLbl="node1" presStyleIdx="0" presStyleCnt="1"/>
      <dgm:spPr/>
    </dgm:pt>
    <dgm:pt modelId="{0AE12513-0583-4862-85D8-0E98E7B810E1}" type="pres">
      <dgm:prSet presAssocID="{E1FEF16A-27A2-4B88-A324-4B73FBE6AF8A}" presName="childShape" presStyleCnt="0"/>
      <dgm:spPr/>
    </dgm:pt>
    <dgm:pt modelId="{E06B50B1-A7B5-4C82-820B-475F034A9015}" type="pres">
      <dgm:prSet presAssocID="{46DE5D63-7225-4AE4-B286-0E23990355EE}" presName="Name13" presStyleLbl="parChTrans1D2" presStyleIdx="0" presStyleCnt="8"/>
      <dgm:spPr/>
    </dgm:pt>
    <dgm:pt modelId="{7349F7CE-A5D5-4B89-9A28-81DC7DB6B44F}" type="pres">
      <dgm:prSet presAssocID="{BDE3912D-8989-4F17-9D01-CB9C791575D5}" presName="childText" presStyleLbl="bgAcc1" presStyleIdx="0" presStyleCnt="8" custScaleX="888189">
        <dgm:presLayoutVars>
          <dgm:bulletEnabled val="1"/>
        </dgm:presLayoutVars>
      </dgm:prSet>
      <dgm:spPr/>
    </dgm:pt>
    <dgm:pt modelId="{BE3E621B-FF2E-4108-92C8-6E89E031E7A7}" type="pres">
      <dgm:prSet presAssocID="{3C27EC0C-E6A7-408D-BF3D-BA2CECF6F9C8}" presName="Name13" presStyleLbl="parChTrans1D2" presStyleIdx="1" presStyleCnt="8"/>
      <dgm:spPr/>
    </dgm:pt>
    <dgm:pt modelId="{D903CBF9-A013-4363-A326-12A3D360B8F7}" type="pres">
      <dgm:prSet presAssocID="{5AFAB8FB-10CE-4BD3-A852-CC4E3A324E8B}" presName="childText" presStyleLbl="bgAcc1" presStyleIdx="1" presStyleCnt="8" custScaleX="888189">
        <dgm:presLayoutVars>
          <dgm:bulletEnabled val="1"/>
        </dgm:presLayoutVars>
      </dgm:prSet>
      <dgm:spPr/>
    </dgm:pt>
    <dgm:pt modelId="{485EB9D5-C4C6-49B6-8C81-F8532963D579}" type="pres">
      <dgm:prSet presAssocID="{07A3B309-F7ED-498B-835C-E9E45D6191E1}" presName="Name13" presStyleLbl="parChTrans1D2" presStyleIdx="2" presStyleCnt="8"/>
      <dgm:spPr/>
    </dgm:pt>
    <dgm:pt modelId="{F1A857E2-8A8F-4766-B160-6EC29285CD6D}" type="pres">
      <dgm:prSet presAssocID="{B533CB42-95E8-4F23-831F-B1DA343BC724}" presName="childText" presStyleLbl="bgAcc1" presStyleIdx="2" presStyleCnt="8" custScaleX="888189">
        <dgm:presLayoutVars>
          <dgm:bulletEnabled val="1"/>
        </dgm:presLayoutVars>
      </dgm:prSet>
      <dgm:spPr/>
    </dgm:pt>
    <dgm:pt modelId="{95EC0792-F3B1-439C-8755-926D069E718C}" type="pres">
      <dgm:prSet presAssocID="{292B8E4B-65F5-4C04-93E0-9BEAF064E933}" presName="Name13" presStyleLbl="parChTrans1D2" presStyleIdx="3" presStyleCnt="8"/>
      <dgm:spPr/>
    </dgm:pt>
    <dgm:pt modelId="{65FCB957-4E09-4C56-9B4F-00AC9E62AA92}" type="pres">
      <dgm:prSet presAssocID="{EB687DCC-7F43-4FCF-B92D-046EBE89C04D}" presName="childText" presStyleLbl="bgAcc1" presStyleIdx="3" presStyleCnt="8" custScaleX="888189">
        <dgm:presLayoutVars>
          <dgm:bulletEnabled val="1"/>
        </dgm:presLayoutVars>
      </dgm:prSet>
      <dgm:spPr/>
    </dgm:pt>
    <dgm:pt modelId="{6983DAA2-CD81-4EE5-BB64-248D749F4442}" type="pres">
      <dgm:prSet presAssocID="{CCA5BD1D-395E-4FA3-A6B7-643106B47920}" presName="Name13" presStyleLbl="parChTrans1D2" presStyleIdx="4" presStyleCnt="8"/>
      <dgm:spPr/>
    </dgm:pt>
    <dgm:pt modelId="{F9E17112-539E-4E24-95C8-658D11AF20E2}" type="pres">
      <dgm:prSet presAssocID="{3344DB1F-0B87-4129-9AB1-A46500166E2C}" presName="childText" presStyleLbl="bgAcc1" presStyleIdx="4" presStyleCnt="8" custScaleX="888189">
        <dgm:presLayoutVars>
          <dgm:bulletEnabled val="1"/>
        </dgm:presLayoutVars>
      </dgm:prSet>
      <dgm:spPr/>
    </dgm:pt>
    <dgm:pt modelId="{7EBEF957-F1FF-4C25-9A31-DBCC43EB4E43}" type="pres">
      <dgm:prSet presAssocID="{BB277EFD-EF1E-4F4C-AAC0-2719D7F5A933}" presName="Name13" presStyleLbl="parChTrans1D2" presStyleIdx="5" presStyleCnt="8"/>
      <dgm:spPr/>
    </dgm:pt>
    <dgm:pt modelId="{D1422817-0089-41DB-8B40-7F43278BEA3D}" type="pres">
      <dgm:prSet presAssocID="{A52242ED-71ED-434C-9EE3-7640BDDC2DC3}" presName="childText" presStyleLbl="bgAcc1" presStyleIdx="5" presStyleCnt="8" custScaleX="888189">
        <dgm:presLayoutVars>
          <dgm:bulletEnabled val="1"/>
        </dgm:presLayoutVars>
      </dgm:prSet>
      <dgm:spPr/>
    </dgm:pt>
    <dgm:pt modelId="{DD6AD444-3FE5-41ED-A8F3-2AB424F53575}" type="pres">
      <dgm:prSet presAssocID="{E8DF88DB-7F41-4FF4-A854-D949B8030FF4}" presName="Name13" presStyleLbl="parChTrans1D2" presStyleIdx="6" presStyleCnt="8"/>
      <dgm:spPr/>
    </dgm:pt>
    <dgm:pt modelId="{30151AF2-1A04-4570-8D53-CA2A892DF809}" type="pres">
      <dgm:prSet presAssocID="{56F68028-FF57-4B94-A242-AE4258F3A341}" presName="childText" presStyleLbl="bgAcc1" presStyleIdx="6" presStyleCnt="8" custScaleX="888189">
        <dgm:presLayoutVars>
          <dgm:bulletEnabled val="1"/>
        </dgm:presLayoutVars>
      </dgm:prSet>
      <dgm:spPr/>
    </dgm:pt>
    <dgm:pt modelId="{43F01745-F6C3-4551-8E38-3FCB8E621543}" type="pres">
      <dgm:prSet presAssocID="{BFFF587F-4023-4775-B3D5-01A105C02D9C}" presName="Name13" presStyleLbl="parChTrans1D2" presStyleIdx="7" presStyleCnt="8"/>
      <dgm:spPr/>
    </dgm:pt>
    <dgm:pt modelId="{986C1B0E-1174-403F-8757-A46EA58682CA}" type="pres">
      <dgm:prSet presAssocID="{78C3F5CB-AF97-450A-9829-257130A377AF}" presName="childText" presStyleLbl="bgAcc1" presStyleIdx="7" presStyleCnt="8" custScaleX="888189">
        <dgm:presLayoutVars>
          <dgm:bulletEnabled val="1"/>
        </dgm:presLayoutVars>
      </dgm:prSet>
      <dgm:spPr/>
    </dgm:pt>
  </dgm:ptLst>
  <dgm:cxnLst>
    <dgm:cxn modelId="{264A6901-BA7C-445E-BBA6-7BA50261D39C}" srcId="{E1FEF16A-27A2-4B88-A324-4B73FBE6AF8A}" destId="{3344DB1F-0B87-4129-9AB1-A46500166E2C}" srcOrd="4" destOrd="0" parTransId="{CCA5BD1D-395E-4FA3-A6B7-643106B47920}" sibTransId="{FB55AF25-938F-44AD-B8F5-F1E83CC631DC}"/>
    <dgm:cxn modelId="{CD68D807-3CDE-40D8-91E3-29DD0F903241}" srcId="{E1FEF16A-27A2-4B88-A324-4B73FBE6AF8A}" destId="{78C3F5CB-AF97-450A-9829-257130A377AF}" srcOrd="7" destOrd="0" parTransId="{BFFF587F-4023-4775-B3D5-01A105C02D9C}" sibTransId="{B7BC1143-B9C4-4549-AB94-AFC0252B1319}"/>
    <dgm:cxn modelId="{41753B18-FB10-4E9A-98EA-2D109210192C}" type="presOf" srcId="{CCA5BD1D-395E-4FA3-A6B7-643106B47920}" destId="{6983DAA2-CD81-4EE5-BB64-248D749F4442}" srcOrd="0" destOrd="0" presId="urn:microsoft.com/office/officeart/2005/8/layout/hierarchy3"/>
    <dgm:cxn modelId="{2BE75826-EBF1-4D59-8AE3-8E533213A77C}" srcId="{E1FEF16A-27A2-4B88-A324-4B73FBE6AF8A}" destId="{56F68028-FF57-4B94-A242-AE4258F3A341}" srcOrd="6" destOrd="0" parTransId="{E8DF88DB-7F41-4FF4-A854-D949B8030FF4}" sibTransId="{08C589A3-D861-4D49-ACEF-615C93A320CB}"/>
    <dgm:cxn modelId="{3895E333-CE9E-4989-9A3B-E0DEE8617F54}" type="presOf" srcId="{BDE3912D-8989-4F17-9D01-CB9C791575D5}" destId="{7349F7CE-A5D5-4B89-9A28-81DC7DB6B44F}" srcOrd="0" destOrd="0" presId="urn:microsoft.com/office/officeart/2005/8/layout/hierarchy3"/>
    <dgm:cxn modelId="{2DF1BF35-3977-4BCB-A431-FF6C4796BA2E}" type="presOf" srcId="{46DE5D63-7225-4AE4-B286-0E23990355EE}" destId="{E06B50B1-A7B5-4C82-820B-475F034A9015}" srcOrd="0" destOrd="0" presId="urn:microsoft.com/office/officeart/2005/8/layout/hierarchy3"/>
    <dgm:cxn modelId="{3FC1655D-572F-4A4D-AE45-0F3D45C8BCD3}" srcId="{984C3D82-1495-40EE-974A-36A6337058FD}" destId="{E1FEF16A-27A2-4B88-A324-4B73FBE6AF8A}" srcOrd="0" destOrd="0" parTransId="{06AB6001-9283-48B4-94C0-671137CA02B7}" sibTransId="{88356A3E-CD76-472D-A4CE-AE1FDBBEB0E5}"/>
    <dgm:cxn modelId="{658E2B5F-3660-4A81-9E32-75933CB1EB51}" type="presOf" srcId="{292B8E4B-65F5-4C04-93E0-9BEAF064E933}" destId="{95EC0792-F3B1-439C-8755-926D069E718C}" srcOrd="0" destOrd="0" presId="urn:microsoft.com/office/officeart/2005/8/layout/hierarchy3"/>
    <dgm:cxn modelId="{273E4741-A667-4358-8655-C22F33371B22}" type="presOf" srcId="{EB687DCC-7F43-4FCF-B92D-046EBE89C04D}" destId="{65FCB957-4E09-4C56-9B4F-00AC9E62AA92}" srcOrd="0" destOrd="0" presId="urn:microsoft.com/office/officeart/2005/8/layout/hierarchy3"/>
    <dgm:cxn modelId="{86F76871-18D2-4FFE-BC6F-8E8443FC39CC}" type="presOf" srcId="{78C3F5CB-AF97-450A-9829-257130A377AF}" destId="{986C1B0E-1174-403F-8757-A46EA58682CA}" srcOrd="0" destOrd="0" presId="urn:microsoft.com/office/officeart/2005/8/layout/hierarchy3"/>
    <dgm:cxn modelId="{0A641B78-EDB5-4AF2-8B18-464C690F6EB8}" type="presOf" srcId="{BB277EFD-EF1E-4F4C-AAC0-2719D7F5A933}" destId="{7EBEF957-F1FF-4C25-9A31-DBCC43EB4E43}" srcOrd="0" destOrd="0" presId="urn:microsoft.com/office/officeart/2005/8/layout/hierarchy3"/>
    <dgm:cxn modelId="{8103AC58-530A-47A3-9F35-853495374D2B}" type="presOf" srcId="{E1FEF16A-27A2-4B88-A324-4B73FBE6AF8A}" destId="{19CE9EDC-10BE-44C9-AE60-0F4AA4D199B4}" srcOrd="0" destOrd="0" presId="urn:microsoft.com/office/officeart/2005/8/layout/hierarchy3"/>
    <dgm:cxn modelId="{BFFA2D5A-8D07-4442-8FEF-9AD857B2797A}" srcId="{E1FEF16A-27A2-4B88-A324-4B73FBE6AF8A}" destId="{B533CB42-95E8-4F23-831F-B1DA343BC724}" srcOrd="2" destOrd="0" parTransId="{07A3B309-F7ED-498B-835C-E9E45D6191E1}" sibTransId="{5D255C5C-1242-4690-9C9E-D41C9B7490BE}"/>
    <dgm:cxn modelId="{917B427C-2ADD-4E81-80A3-F1F90E1D9408}" type="presOf" srcId="{5AFAB8FB-10CE-4BD3-A852-CC4E3A324E8B}" destId="{D903CBF9-A013-4363-A326-12A3D360B8F7}" srcOrd="0" destOrd="0" presId="urn:microsoft.com/office/officeart/2005/8/layout/hierarchy3"/>
    <dgm:cxn modelId="{6E23C293-140E-45DE-9B12-C92EFCD5CADF}" srcId="{E1FEF16A-27A2-4B88-A324-4B73FBE6AF8A}" destId="{5AFAB8FB-10CE-4BD3-A852-CC4E3A324E8B}" srcOrd="1" destOrd="0" parTransId="{3C27EC0C-E6A7-408D-BF3D-BA2CECF6F9C8}" sibTransId="{01A41DFA-06E0-47DB-9C50-97EB4781E592}"/>
    <dgm:cxn modelId="{977DF793-8D5D-4142-BBAD-C25CCEEEA0B6}" type="presOf" srcId="{56F68028-FF57-4B94-A242-AE4258F3A341}" destId="{30151AF2-1A04-4570-8D53-CA2A892DF809}" srcOrd="0" destOrd="0" presId="urn:microsoft.com/office/officeart/2005/8/layout/hierarchy3"/>
    <dgm:cxn modelId="{B865CF94-AFB9-4479-B6F0-4C4C614C3C98}" srcId="{E1FEF16A-27A2-4B88-A324-4B73FBE6AF8A}" destId="{BDE3912D-8989-4F17-9D01-CB9C791575D5}" srcOrd="0" destOrd="0" parTransId="{46DE5D63-7225-4AE4-B286-0E23990355EE}" sibTransId="{404674CD-B464-464B-8452-9F9BE3283621}"/>
    <dgm:cxn modelId="{97C9B6A0-4625-45E0-860A-B29FEDFDCAA7}" type="presOf" srcId="{E1FEF16A-27A2-4B88-A324-4B73FBE6AF8A}" destId="{4E5CD8BC-58E2-40EE-A92E-8D8B41222046}" srcOrd="1" destOrd="0" presId="urn:microsoft.com/office/officeart/2005/8/layout/hierarchy3"/>
    <dgm:cxn modelId="{99F813A4-D363-496B-BBAF-434B0D9284A8}" srcId="{E1FEF16A-27A2-4B88-A324-4B73FBE6AF8A}" destId="{EB687DCC-7F43-4FCF-B92D-046EBE89C04D}" srcOrd="3" destOrd="0" parTransId="{292B8E4B-65F5-4C04-93E0-9BEAF064E933}" sibTransId="{255FBBFB-FC6D-4A79-BB31-C6A9B0BCB45E}"/>
    <dgm:cxn modelId="{993CD5B8-C24B-4935-8DDC-70C904EE9100}" type="presOf" srcId="{B533CB42-95E8-4F23-831F-B1DA343BC724}" destId="{F1A857E2-8A8F-4766-B160-6EC29285CD6D}" srcOrd="0" destOrd="0" presId="urn:microsoft.com/office/officeart/2005/8/layout/hierarchy3"/>
    <dgm:cxn modelId="{2F26C2D8-0BC5-4A5B-80EA-2CFBF03024CA}" type="presOf" srcId="{BFFF587F-4023-4775-B3D5-01A105C02D9C}" destId="{43F01745-F6C3-4551-8E38-3FCB8E621543}" srcOrd="0" destOrd="0" presId="urn:microsoft.com/office/officeart/2005/8/layout/hierarchy3"/>
    <dgm:cxn modelId="{F2266EEE-FDBA-426E-A679-7A53B077D697}" srcId="{E1FEF16A-27A2-4B88-A324-4B73FBE6AF8A}" destId="{A52242ED-71ED-434C-9EE3-7640BDDC2DC3}" srcOrd="5" destOrd="0" parTransId="{BB277EFD-EF1E-4F4C-AAC0-2719D7F5A933}" sibTransId="{F5792F83-84C4-414B-A2B7-B92F90C5D847}"/>
    <dgm:cxn modelId="{E6275FF1-E8B6-4828-82B7-E0A79912E20C}" type="presOf" srcId="{A52242ED-71ED-434C-9EE3-7640BDDC2DC3}" destId="{D1422817-0089-41DB-8B40-7F43278BEA3D}" srcOrd="0" destOrd="0" presId="urn:microsoft.com/office/officeart/2005/8/layout/hierarchy3"/>
    <dgm:cxn modelId="{AA59DDF2-B57A-4874-BBB6-7A5C761C4B7A}" type="presOf" srcId="{984C3D82-1495-40EE-974A-36A6337058FD}" destId="{77D468C5-C8B7-4F2D-AADB-FBB8FA7E53C0}" srcOrd="0" destOrd="0" presId="urn:microsoft.com/office/officeart/2005/8/layout/hierarchy3"/>
    <dgm:cxn modelId="{A58F6FF3-6646-4613-A5E7-B91076469FB5}" type="presOf" srcId="{07A3B309-F7ED-498B-835C-E9E45D6191E1}" destId="{485EB9D5-C4C6-49B6-8C81-F8532963D579}" srcOrd="0" destOrd="0" presId="urn:microsoft.com/office/officeart/2005/8/layout/hierarchy3"/>
    <dgm:cxn modelId="{1586FEF5-6043-4006-A12E-7137FA13CB21}" type="presOf" srcId="{3344DB1F-0B87-4129-9AB1-A46500166E2C}" destId="{F9E17112-539E-4E24-95C8-658D11AF20E2}" srcOrd="0" destOrd="0" presId="urn:microsoft.com/office/officeart/2005/8/layout/hierarchy3"/>
    <dgm:cxn modelId="{B7603BFA-CFA2-4166-9504-F9DD679CEC1E}" type="presOf" srcId="{3C27EC0C-E6A7-408D-BF3D-BA2CECF6F9C8}" destId="{BE3E621B-FF2E-4108-92C8-6E89E031E7A7}" srcOrd="0" destOrd="0" presId="urn:microsoft.com/office/officeart/2005/8/layout/hierarchy3"/>
    <dgm:cxn modelId="{154298FD-0DD4-4CE1-AA9E-E22C8F90C5B6}" type="presOf" srcId="{E8DF88DB-7F41-4FF4-A854-D949B8030FF4}" destId="{DD6AD444-3FE5-41ED-A8F3-2AB424F53575}" srcOrd="0" destOrd="0" presId="urn:microsoft.com/office/officeart/2005/8/layout/hierarchy3"/>
    <dgm:cxn modelId="{44997333-C34C-4A6A-9AAC-54B4B7859ECC}" type="presParOf" srcId="{77D468C5-C8B7-4F2D-AADB-FBB8FA7E53C0}" destId="{E71DDCC9-0086-481E-AC11-485A5190E406}" srcOrd="0" destOrd="0" presId="urn:microsoft.com/office/officeart/2005/8/layout/hierarchy3"/>
    <dgm:cxn modelId="{B575EB86-CF69-4AA7-813A-179E43214F75}" type="presParOf" srcId="{E71DDCC9-0086-481E-AC11-485A5190E406}" destId="{82E57139-50D3-45FA-A0A3-97F7402F756D}" srcOrd="0" destOrd="0" presId="urn:microsoft.com/office/officeart/2005/8/layout/hierarchy3"/>
    <dgm:cxn modelId="{2260A8C6-5410-4541-B608-ACCDAE5BE2F2}" type="presParOf" srcId="{82E57139-50D3-45FA-A0A3-97F7402F756D}" destId="{19CE9EDC-10BE-44C9-AE60-0F4AA4D199B4}" srcOrd="0" destOrd="0" presId="urn:microsoft.com/office/officeart/2005/8/layout/hierarchy3"/>
    <dgm:cxn modelId="{6DC66F32-B978-40FA-ACA5-5141754EFDF7}" type="presParOf" srcId="{82E57139-50D3-45FA-A0A3-97F7402F756D}" destId="{4E5CD8BC-58E2-40EE-A92E-8D8B41222046}" srcOrd="1" destOrd="0" presId="urn:microsoft.com/office/officeart/2005/8/layout/hierarchy3"/>
    <dgm:cxn modelId="{12BAAC0A-E12B-44D0-91C4-44D120F9CBC2}" type="presParOf" srcId="{E71DDCC9-0086-481E-AC11-485A5190E406}" destId="{0AE12513-0583-4862-85D8-0E98E7B810E1}" srcOrd="1" destOrd="0" presId="urn:microsoft.com/office/officeart/2005/8/layout/hierarchy3"/>
    <dgm:cxn modelId="{92082141-1FE7-4A0D-ABD5-CC70C0A5395A}" type="presParOf" srcId="{0AE12513-0583-4862-85D8-0E98E7B810E1}" destId="{E06B50B1-A7B5-4C82-820B-475F034A9015}" srcOrd="0" destOrd="0" presId="urn:microsoft.com/office/officeart/2005/8/layout/hierarchy3"/>
    <dgm:cxn modelId="{EB75FCA3-1D1D-48E1-A4A5-87E805D8BD04}" type="presParOf" srcId="{0AE12513-0583-4862-85D8-0E98E7B810E1}" destId="{7349F7CE-A5D5-4B89-9A28-81DC7DB6B44F}" srcOrd="1" destOrd="0" presId="urn:microsoft.com/office/officeart/2005/8/layout/hierarchy3"/>
    <dgm:cxn modelId="{56DD1703-449A-4D92-9483-172546C31FE8}" type="presParOf" srcId="{0AE12513-0583-4862-85D8-0E98E7B810E1}" destId="{BE3E621B-FF2E-4108-92C8-6E89E031E7A7}" srcOrd="2" destOrd="0" presId="urn:microsoft.com/office/officeart/2005/8/layout/hierarchy3"/>
    <dgm:cxn modelId="{592A6229-6DD9-4689-A7B9-017BA2ABAEE4}" type="presParOf" srcId="{0AE12513-0583-4862-85D8-0E98E7B810E1}" destId="{D903CBF9-A013-4363-A326-12A3D360B8F7}" srcOrd="3" destOrd="0" presId="urn:microsoft.com/office/officeart/2005/8/layout/hierarchy3"/>
    <dgm:cxn modelId="{31473C02-491E-4B7D-9042-77C833FBB539}" type="presParOf" srcId="{0AE12513-0583-4862-85D8-0E98E7B810E1}" destId="{485EB9D5-C4C6-49B6-8C81-F8532963D579}" srcOrd="4" destOrd="0" presId="urn:microsoft.com/office/officeart/2005/8/layout/hierarchy3"/>
    <dgm:cxn modelId="{E80CACBA-948E-499F-B9A8-DCF332D06089}" type="presParOf" srcId="{0AE12513-0583-4862-85D8-0E98E7B810E1}" destId="{F1A857E2-8A8F-4766-B160-6EC29285CD6D}" srcOrd="5" destOrd="0" presId="urn:microsoft.com/office/officeart/2005/8/layout/hierarchy3"/>
    <dgm:cxn modelId="{AF8F03F3-E866-45E7-B9E4-0BFC77542BF2}" type="presParOf" srcId="{0AE12513-0583-4862-85D8-0E98E7B810E1}" destId="{95EC0792-F3B1-439C-8755-926D069E718C}" srcOrd="6" destOrd="0" presId="urn:microsoft.com/office/officeart/2005/8/layout/hierarchy3"/>
    <dgm:cxn modelId="{87E47FCB-43CB-4813-A484-A8013C130AFB}" type="presParOf" srcId="{0AE12513-0583-4862-85D8-0E98E7B810E1}" destId="{65FCB957-4E09-4C56-9B4F-00AC9E62AA92}" srcOrd="7" destOrd="0" presId="urn:microsoft.com/office/officeart/2005/8/layout/hierarchy3"/>
    <dgm:cxn modelId="{A124977A-89BE-4D08-9631-094F2019EA39}" type="presParOf" srcId="{0AE12513-0583-4862-85D8-0E98E7B810E1}" destId="{6983DAA2-CD81-4EE5-BB64-248D749F4442}" srcOrd="8" destOrd="0" presId="urn:microsoft.com/office/officeart/2005/8/layout/hierarchy3"/>
    <dgm:cxn modelId="{90901206-BD8C-4755-AE0B-FCAAADC9EB23}" type="presParOf" srcId="{0AE12513-0583-4862-85D8-0E98E7B810E1}" destId="{F9E17112-539E-4E24-95C8-658D11AF20E2}" srcOrd="9" destOrd="0" presId="urn:microsoft.com/office/officeart/2005/8/layout/hierarchy3"/>
    <dgm:cxn modelId="{F0D7A425-FAA4-4A09-958E-8B92F26175F9}" type="presParOf" srcId="{0AE12513-0583-4862-85D8-0E98E7B810E1}" destId="{7EBEF957-F1FF-4C25-9A31-DBCC43EB4E43}" srcOrd="10" destOrd="0" presId="urn:microsoft.com/office/officeart/2005/8/layout/hierarchy3"/>
    <dgm:cxn modelId="{25065594-963A-4225-8088-0775793003E6}" type="presParOf" srcId="{0AE12513-0583-4862-85D8-0E98E7B810E1}" destId="{D1422817-0089-41DB-8B40-7F43278BEA3D}" srcOrd="11" destOrd="0" presId="urn:microsoft.com/office/officeart/2005/8/layout/hierarchy3"/>
    <dgm:cxn modelId="{49EEFCB6-B1EE-4B6E-BC0E-2E24005F78C0}" type="presParOf" srcId="{0AE12513-0583-4862-85D8-0E98E7B810E1}" destId="{DD6AD444-3FE5-41ED-A8F3-2AB424F53575}" srcOrd="12" destOrd="0" presId="urn:microsoft.com/office/officeart/2005/8/layout/hierarchy3"/>
    <dgm:cxn modelId="{6FDF731D-2111-44C7-979C-3709E3EEDEC1}" type="presParOf" srcId="{0AE12513-0583-4862-85D8-0E98E7B810E1}" destId="{30151AF2-1A04-4570-8D53-CA2A892DF809}" srcOrd="13" destOrd="0" presId="urn:microsoft.com/office/officeart/2005/8/layout/hierarchy3"/>
    <dgm:cxn modelId="{EAB41F81-4CB9-4151-96A1-1120D8F2D9A4}" type="presParOf" srcId="{0AE12513-0583-4862-85D8-0E98E7B810E1}" destId="{43F01745-F6C3-4551-8E38-3FCB8E621543}" srcOrd="14" destOrd="0" presId="urn:microsoft.com/office/officeart/2005/8/layout/hierarchy3"/>
    <dgm:cxn modelId="{BA9E97AB-CB29-4962-B30F-4F0C6A3F9CAC}" type="presParOf" srcId="{0AE12513-0583-4862-85D8-0E98E7B810E1}" destId="{986C1B0E-1174-403F-8757-A46EA58682CA}" srcOrd="1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2" loCatId="hierarchy" qsTypeId="urn:microsoft.com/office/officeart/2005/8/quickstyle/simple4" qsCatId="simple" csTypeId="urn:microsoft.com/office/officeart/2005/8/colors/colorful4" csCatId="colorful" phldr="1"/>
      <dgm:spPr/>
      <dgm:t>
        <a:bodyPr/>
        <a:lstStyle/>
        <a:p>
          <a:endParaRPr lang="es-CO"/>
        </a:p>
      </dgm:t>
    </dgm:pt>
    <dgm:pt modelId="{E1FEF16A-27A2-4B88-A324-4B73FBE6AF8A}">
      <dgm:prSet custT="1"/>
      <dgm:spPr/>
      <dgm:t>
        <a:bodyPr/>
        <a:lstStyle/>
        <a:p>
          <a:r>
            <a:rPr lang="es-ES" sz="2400"/>
            <a:t>Control de Gastos de ventas</a:t>
          </a:r>
          <a:endParaRPr lang="es-CO" sz="2400" dirty="0"/>
        </a:p>
      </dgm:t>
    </dgm:pt>
    <dgm:pt modelId="{06AB6001-9283-48B4-94C0-671137CA02B7}" type="parTrans" cxnId="{3FC1655D-572F-4A4D-AE45-0F3D45C8BCD3}">
      <dgm:prSet/>
      <dgm:spPr/>
      <dgm:t>
        <a:bodyPr/>
        <a:lstStyle/>
        <a:p>
          <a:endParaRPr lang="es-CO">
            <a:solidFill>
              <a:schemeClr val="tx1"/>
            </a:solidFill>
          </a:endParaRPr>
        </a:p>
      </dgm:t>
    </dgm:pt>
    <dgm:pt modelId="{88356A3E-CD76-472D-A4CE-AE1FDBBEB0E5}" type="sibTrans" cxnId="{3FC1655D-572F-4A4D-AE45-0F3D45C8BCD3}">
      <dgm:prSet/>
      <dgm:spPr/>
      <dgm:t>
        <a:bodyPr/>
        <a:lstStyle/>
        <a:p>
          <a:endParaRPr lang="es-CO">
            <a:solidFill>
              <a:schemeClr val="tx1"/>
            </a:solidFill>
          </a:endParaRPr>
        </a:p>
      </dgm:t>
    </dgm:pt>
    <dgm:pt modelId="{BDE3912D-8989-4F17-9D01-CB9C791575D5}">
      <dgm:prSet custT="1"/>
      <dgm:spPr/>
      <dgm:t>
        <a:bodyPr/>
        <a:lstStyle/>
        <a:p>
          <a:r>
            <a:rPr lang="es-ES" sz="2400"/>
            <a:t>Comisiones.</a:t>
          </a:r>
          <a:endParaRPr lang="es-CO" sz="2400" dirty="0"/>
        </a:p>
      </dgm:t>
    </dgm:pt>
    <dgm:pt modelId="{46DE5D63-7225-4AE4-B286-0E23990355EE}" type="parTrans" cxnId="{B865CF94-AFB9-4479-B6F0-4C4C614C3C98}">
      <dgm:prSet/>
      <dgm:spPr/>
      <dgm:t>
        <a:bodyPr/>
        <a:lstStyle/>
        <a:p>
          <a:endParaRPr lang="es-CO">
            <a:solidFill>
              <a:schemeClr val="tx1"/>
            </a:solidFill>
          </a:endParaRPr>
        </a:p>
      </dgm:t>
    </dgm:pt>
    <dgm:pt modelId="{404674CD-B464-464B-8452-9F9BE3283621}" type="sibTrans" cxnId="{B865CF94-AFB9-4479-B6F0-4C4C614C3C98}">
      <dgm:prSet/>
      <dgm:spPr/>
      <dgm:t>
        <a:bodyPr/>
        <a:lstStyle/>
        <a:p>
          <a:endParaRPr lang="es-CO">
            <a:solidFill>
              <a:schemeClr val="tx1"/>
            </a:solidFill>
          </a:endParaRPr>
        </a:p>
      </dgm:t>
    </dgm:pt>
    <dgm:pt modelId="{E641B161-934A-4DA7-8B90-4927400783F2}">
      <dgm:prSet custT="1"/>
      <dgm:spPr/>
      <dgm:t>
        <a:bodyPr/>
        <a:lstStyle/>
        <a:p>
          <a:pPr algn="ctr"/>
          <a:r>
            <a:rPr lang="es-CO" sz="2400"/>
            <a:t>Publicidad.</a:t>
          </a:r>
          <a:endParaRPr lang="es-CO" sz="2400" dirty="0"/>
        </a:p>
      </dgm:t>
    </dgm:pt>
    <dgm:pt modelId="{81B9762B-7AFA-4D99-94C4-CB1CD787F90A}" type="parTrans" cxnId="{29BF0D3C-B621-4A71-9D83-21474A6EFC8E}">
      <dgm:prSet/>
      <dgm:spPr/>
      <dgm:t>
        <a:bodyPr/>
        <a:lstStyle/>
        <a:p>
          <a:endParaRPr lang="es-CO">
            <a:solidFill>
              <a:schemeClr val="tx1"/>
            </a:solidFill>
          </a:endParaRPr>
        </a:p>
      </dgm:t>
    </dgm:pt>
    <dgm:pt modelId="{088CC1B6-D655-4B9F-B745-6E2A5B888700}" type="sibTrans" cxnId="{29BF0D3C-B621-4A71-9D83-21474A6EFC8E}">
      <dgm:prSet/>
      <dgm:spPr/>
      <dgm:t>
        <a:bodyPr/>
        <a:lstStyle/>
        <a:p>
          <a:endParaRPr lang="es-CO">
            <a:solidFill>
              <a:schemeClr val="tx1"/>
            </a:solidFill>
          </a:endParaRPr>
        </a:p>
      </dgm:t>
    </dgm:pt>
    <dgm:pt modelId="{E9F7B20B-FB26-4AF0-B10D-0FA280AB2C5C}">
      <dgm:prSet custT="1"/>
      <dgm:spPr/>
      <dgm:t>
        <a:bodyPr/>
        <a:lstStyle/>
        <a:p>
          <a:pPr algn="l"/>
          <a:r>
            <a:rPr lang="es-CO" sz="2400" dirty="0"/>
            <a:t>Costos</a:t>
          </a:r>
        </a:p>
      </dgm:t>
    </dgm:pt>
    <dgm:pt modelId="{B6A3CCF8-E3C7-4F61-90F5-F8DA6ACDF049}" type="parTrans" cxnId="{BD221955-C6BC-47D7-AD63-CBC077CBCC72}">
      <dgm:prSet/>
      <dgm:spPr/>
      <dgm:t>
        <a:bodyPr/>
        <a:lstStyle/>
        <a:p>
          <a:endParaRPr lang="es-CO">
            <a:solidFill>
              <a:schemeClr val="tx1"/>
            </a:solidFill>
          </a:endParaRPr>
        </a:p>
      </dgm:t>
    </dgm:pt>
    <dgm:pt modelId="{AE22B3CC-36CD-47E1-87BB-EAA857AE647B}" type="sibTrans" cxnId="{BD221955-C6BC-47D7-AD63-CBC077CBCC72}">
      <dgm:prSet/>
      <dgm:spPr/>
      <dgm:t>
        <a:bodyPr/>
        <a:lstStyle/>
        <a:p>
          <a:endParaRPr lang="es-CO">
            <a:solidFill>
              <a:schemeClr val="tx1"/>
            </a:solidFill>
          </a:endParaRPr>
        </a:p>
      </dgm:t>
    </dgm:pt>
    <dgm:pt modelId="{3AC5E473-E57F-4D73-8512-92568F139BB5}">
      <dgm:prSet custT="1"/>
      <dgm:spPr/>
      <dgm:t>
        <a:bodyPr/>
        <a:lstStyle/>
        <a:p>
          <a:pPr algn="l"/>
          <a:r>
            <a:rPr lang="es-CO" sz="2400"/>
            <a:t>Efectividad</a:t>
          </a:r>
          <a:endParaRPr lang="es-CO" sz="2400" dirty="0"/>
        </a:p>
      </dgm:t>
    </dgm:pt>
    <dgm:pt modelId="{03E3954F-4160-42C8-91D3-BE0421BD610D}" type="parTrans" cxnId="{4CD1B044-B8A3-4BD9-B88F-5A70AD4D1740}">
      <dgm:prSet/>
      <dgm:spPr/>
      <dgm:t>
        <a:bodyPr/>
        <a:lstStyle/>
        <a:p>
          <a:endParaRPr lang="es-CO">
            <a:solidFill>
              <a:schemeClr val="tx1"/>
            </a:solidFill>
          </a:endParaRPr>
        </a:p>
      </dgm:t>
    </dgm:pt>
    <dgm:pt modelId="{BCF6465C-FC95-4BA5-8374-2A67BCE12691}" type="sibTrans" cxnId="{4CD1B044-B8A3-4BD9-B88F-5A70AD4D1740}">
      <dgm:prSet/>
      <dgm:spPr/>
      <dgm:t>
        <a:bodyPr/>
        <a:lstStyle/>
        <a:p>
          <a:endParaRPr lang="es-CO">
            <a:solidFill>
              <a:schemeClr val="tx1"/>
            </a:solidFill>
          </a:endParaRPr>
        </a:p>
      </dgm:t>
    </dgm:pt>
    <dgm:pt modelId="{821E6EA1-148F-4AA2-A32D-C6504CBDD414}" type="pres">
      <dgm:prSet presAssocID="{984C3D82-1495-40EE-974A-36A6337058FD}" presName="diagram" presStyleCnt="0">
        <dgm:presLayoutVars>
          <dgm:chPref val="1"/>
          <dgm:dir/>
          <dgm:animOne val="branch"/>
          <dgm:animLvl val="lvl"/>
          <dgm:resizeHandles val="exact"/>
        </dgm:presLayoutVars>
      </dgm:prSet>
      <dgm:spPr/>
    </dgm:pt>
    <dgm:pt modelId="{8009371F-C743-4B92-A85E-29707A2A935E}" type="pres">
      <dgm:prSet presAssocID="{E1FEF16A-27A2-4B88-A324-4B73FBE6AF8A}" presName="root1" presStyleCnt="0"/>
      <dgm:spPr/>
    </dgm:pt>
    <dgm:pt modelId="{D256A022-6120-43D7-9605-E0B2160DE7AA}" type="pres">
      <dgm:prSet presAssocID="{E1FEF16A-27A2-4B88-A324-4B73FBE6AF8A}" presName="LevelOneTextNode" presStyleLbl="node0" presStyleIdx="0" presStyleCnt="1">
        <dgm:presLayoutVars>
          <dgm:chPref val="3"/>
        </dgm:presLayoutVars>
      </dgm:prSet>
      <dgm:spPr/>
    </dgm:pt>
    <dgm:pt modelId="{4D95CF95-6063-47DB-AAF0-4C3274195E8B}" type="pres">
      <dgm:prSet presAssocID="{E1FEF16A-27A2-4B88-A324-4B73FBE6AF8A}" presName="level2hierChild" presStyleCnt="0"/>
      <dgm:spPr/>
    </dgm:pt>
    <dgm:pt modelId="{F2A35DFC-03F2-4474-BBEA-88791C40A16D}" type="pres">
      <dgm:prSet presAssocID="{46DE5D63-7225-4AE4-B286-0E23990355EE}" presName="conn2-1" presStyleLbl="parChTrans1D2" presStyleIdx="0" presStyleCnt="2"/>
      <dgm:spPr/>
    </dgm:pt>
    <dgm:pt modelId="{994D85FB-EBDB-4BE2-BC67-E18C22405314}" type="pres">
      <dgm:prSet presAssocID="{46DE5D63-7225-4AE4-B286-0E23990355EE}" presName="connTx" presStyleLbl="parChTrans1D2" presStyleIdx="0" presStyleCnt="2"/>
      <dgm:spPr/>
    </dgm:pt>
    <dgm:pt modelId="{36E68CC8-7243-49DA-A6E8-DBE8DA12CAEF}" type="pres">
      <dgm:prSet presAssocID="{BDE3912D-8989-4F17-9D01-CB9C791575D5}" presName="root2" presStyleCnt="0"/>
      <dgm:spPr/>
    </dgm:pt>
    <dgm:pt modelId="{FD197E2E-718B-43E5-8C9A-8EF627FE5EA1}" type="pres">
      <dgm:prSet presAssocID="{BDE3912D-8989-4F17-9D01-CB9C791575D5}" presName="LevelTwoTextNode" presStyleLbl="node2" presStyleIdx="0" presStyleCnt="2">
        <dgm:presLayoutVars>
          <dgm:chPref val="3"/>
        </dgm:presLayoutVars>
      </dgm:prSet>
      <dgm:spPr/>
    </dgm:pt>
    <dgm:pt modelId="{0E73A767-8F7B-4E69-A284-528A08C319E5}" type="pres">
      <dgm:prSet presAssocID="{BDE3912D-8989-4F17-9D01-CB9C791575D5}" presName="level3hierChild" presStyleCnt="0"/>
      <dgm:spPr/>
    </dgm:pt>
    <dgm:pt modelId="{BC06CC9F-2187-4ABD-B849-3EA82F6FCB69}" type="pres">
      <dgm:prSet presAssocID="{81B9762B-7AFA-4D99-94C4-CB1CD787F90A}" presName="conn2-1" presStyleLbl="parChTrans1D2" presStyleIdx="1" presStyleCnt="2"/>
      <dgm:spPr/>
    </dgm:pt>
    <dgm:pt modelId="{805CB301-069B-4751-BECC-72501D01B754}" type="pres">
      <dgm:prSet presAssocID="{81B9762B-7AFA-4D99-94C4-CB1CD787F90A}" presName="connTx" presStyleLbl="parChTrans1D2" presStyleIdx="1" presStyleCnt="2"/>
      <dgm:spPr/>
    </dgm:pt>
    <dgm:pt modelId="{39643F1A-9FD6-4DEE-9760-F126F28BA912}" type="pres">
      <dgm:prSet presAssocID="{E641B161-934A-4DA7-8B90-4927400783F2}" presName="root2" presStyleCnt="0"/>
      <dgm:spPr/>
    </dgm:pt>
    <dgm:pt modelId="{EBA61524-33F3-461C-8715-EFE88627A48C}" type="pres">
      <dgm:prSet presAssocID="{E641B161-934A-4DA7-8B90-4927400783F2}" presName="LevelTwoTextNode" presStyleLbl="node2" presStyleIdx="1" presStyleCnt="2">
        <dgm:presLayoutVars>
          <dgm:chPref val="3"/>
        </dgm:presLayoutVars>
      </dgm:prSet>
      <dgm:spPr/>
    </dgm:pt>
    <dgm:pt modelId="{364DE012-9FCF-40CB-94E6-C3BB37F814B1}" type="pres">
      <dgm:prSet presAssocID="{E641B161-934A-4DA7-8B90-4927400783F2}" presName="level3hierChild" presStyleCnt="0"/>
      <dgm:spPr/>
    </dgm:pt>
    <dgm:pt modelId="{D5D2E3C8-983E-4D27-A76B-F5B68EC1B8ED}" type="pres">
      <dgm:prSet presAssocID="{B6A3CCF8-E3C7-4F61-90F5-F8DA6ACDF049}" presName="conn2-1" presStyleLbl="parChTrans1D3" presStyleIdx="0" presStyleCnt="2"/>
      <dgm:spPr/>
    </dgm:pt>
    <dgm:pt modelId="{700AF816-5617-4B70-854C-A2F2D9B595F8}" type="pres">
      <dgm:prSet presAssocID="{B6A3CCF8-E3C7-4F61-90F5-F8DA6ACDF049}" presName="connTx" presStyleLbl="parChTrans1D3" presStyleIdx="0" presStyleCnt="2"/>
      <dgm:spPr/>
    </dgm:pt>
    <dgm:pt modelId="{6EB571A8-5B07-4AFB-B6C2-4527A3A8FDE8}" type="pres">
      <dgm:prSet presAssocID="{E9F7B20B-FB26-4AF0-B10D-0FA280AB2C5C}" presName="root2" presStyleCnt="0"/>
      <dgm:spPr/>
    </dgm:pt>
    <dgm:pt modelId="{184C609E-DCBB-403E-BBC1-053911B34BA2}" type="pres">
      <dgm:prSet presAssocID="{E9F7B20B-FB26-4AF0-B10D-0FA280AB2C5C}" presName="LevelTwoTextNode" presStyleLbl="node3" presStyleIdx="0" presStyleCnt="2">
        <dgm:presLayoutVars>
          <dgm:chPref val="3"/>
        </dgm:presLayoutVars>
      </dgm:prSet>
      <dgm:spPr/>
    </dgm:pt>
    <dgm:pt modelId="{E5BE8506-1099-4151-88F5-AEB3F0673599}" type="pres">
      <dgm:prSet presAssocID="{E9F7B20B-FB26-4AF0-B10D-0FA280AB2C5C}" presName="level3hierChild" presStyleCnt="0"/>
      <dgm:spPr/>
    </dgm:pt>
    <dgm:pt modelId="{E770F04C-C542-4D40-8BB2-F0D85802C6A4}" type="pres">
      <dgm:prSet presAssocID="{03E3954F-4160-42C8-91D3-BE0421BD610D}" presName="conn2-1" presStyleLbl="parChTrans1D3" presStyleIdx="1" presStyleCnt="2"/>
      <dgm:spPr/>
    </dgm:pt>
    <dgm:pt modelId="{6BF7028B-D16E-4156-83A4-C60246BF62DC}" type="pres">
      <dgm:prSet presAssocID="{03E3954F-4160-42C8-91D3-BE0421BD610D}" presName="connTx" presStyleLbl="parChTrans1D3" presStyleIdx="1" presStyleCnt="2"/>
      <dgm:spPr/>
    </dgm:pt>
    <dgm:pt modelId="{763FC2B5-8696-4635-A840-A5F2ED7EF5A8}" type="pres">
      <dgm:prSet presAssocID="{3AC5E473-E57F-4D73-8512-92568F139BB5}" presName="root2" presStyleCnt="0"/>
      <dgm:spPr/>
    </dgm:pt>
    <dgm:pt modelId="{79A6D6C4-2A89-476D-90DC-2B7D7EC36443}" type="pres">
      <dgm:prSet presAssocID="{3AC5E473-E57F-4D73-8512-92568F139BB5}" presName="LevelTwoTextNode" presStyleLbl="node3" presStyleIdx="1" presStyleCnt="2">
        <dgm:presLayoutVars>
          <dgm:chPref val="3"/>
        </dgm:presLayoutVars>
      </dgm:prSet>
      <dgm:spPr/>
    </dgm:pt>
    <dgm:pt modelId="{D09F65D6-CF5B-47E6-B56C-D249221D443A}" type="pres">
      <dgm:prSet presAssocID="{3AC5E473-E57F-4D73-8512-92568F139BB5}" presName="level3hierChild" presStyleCnt="0"/>
      <dgm:spPr/>
    </dgm:pt>
  </dgm:ptLst>
  <dgm:cxnLst>
    <dgm:cxn modelId="{F0111C04-374C-492E-80F7-D0C7F14958E0}" type="presOf" srcId="{E1FEF16A-27A2-4B88-A324-4B73FBE6AF8A}" destId="{D256A022-6120-43D7-9605-E0B2160DE7AA}" srcOrd="0" destOrd="0" presId="urn:microsoft.com/office/officeart/2005/8/layout/hierarchy2"/>
    <dgm:cxn modelId="{72939115-658D-4815-B77A-534496B7449E}" type="presOf" srcId="{B6A3CCF8-E3C7-4F61-90F5-F8DA6ACDF049}" destId="{D5D2E3C8-983E-4D27-A76B-F5B68EC1B8ED}" srcOrd="0" destOrd="0" presId="urn:microsoft.com/office/officeart/2005/8/layout/hierarchy2"/>
    <dgm:cxn modelId="{A3E28236-51D0-42D5-BB62-AF95A891B2BB}" type="presOf" srcId="{46DE5D63-7225-4AE4-B286-0E23990355EE}" destId="{994D85FB-EBDB-4BE2-BC67-E18C22405314}" srcOrd="1" destOrd="0" presId="urn:microsoft.com/office/officeart/2005/8/layout/hierarchy2"/>
    <dgm:cxn modelId="{45E0393B-580E-47CF-8913-D6517108640F}" type="presOf" srcId="{BDE3912D-8989-4F17-9D01-CB9C791575D5}" destId="{FD197E2E-718B-43E5-8C9A-8EF627FE5EA1}" srcOrd="0" destOrd="0" presId="urn:microsoft.com/office/officeart/2005/8/layout/hierarchy2"/>
    <dgm:cxn modelId="{29BF0D3C-B621-4A71-9D83-21474A6EFC8E}" srcId="{E1FEF16A-27A2-4B88-A324-4B73FBE6AF8A}" destId="{E641B161-934A-4DA7-8B90-4927400783F2}" srcOrd="1" destOrd="0" parTransId="{81B9762B-7AFA-4D99-94C4-CB1CD787F90A}" sibTransId="{088CC1B6-D655-4B9F-B745-6E2A5B888700}"/>
    <dgm:cxn modelId="{3FC1655D-572F-4A4D-AE45-0F3D45C8BCD3}" srcId="{984C3D82-1495-40EE-974A-36A6337058FD}" destId="{E1FEF16A-27A2-4B88-A324-4B73FBE6AF8A}" srcOrd="0" destOrd="0" parTransId="{06AB6001-9283-48B4-94C0-671137CA02B7}" sibTransId="{88356A3E-CD76-472D-A4CE-AE1FDBBEB0E5}"/>
    <dgm:cxn modelId="{4CD1B044-B8A3-4BD9-B88F-5A70AD4D1740}" srcId="{E641B161-934A-4DA7-8B90-4927400783F2}" destId="{3AC5E473-E57F-4D73-8512-92568F139BB5}" srcOrd="1" destOrd="0" parTransId="{03E3954F-4160-42C8-91D3-BE0421BD610D}" sibTransId="{BCF6465C-FC95-4BA5-8374-2A67BCE12691}"/>
    <dgm:cxn modelId="{1DD87065-F5BC-4F5F-9CED-7FB3B35C0A38}" type="presOf" srcId="{3AC5E473-E57F-4D73-8512-92568F139BB5}" destId="{79A6D6C4-2A89-476D-90DC-2B7D7EC36443}" srcOrd="0" destOrd="0" presId="urn:microsoft.com/office/officeart/2005/8/layout/hierarchy2"/>
    <dgm:cxn modelId="{514AA173-EB18-4542-8C34-D23FDFC5453F}" type="presOf" srcId="{81B9762B-7AFA-4D99-94C4-CB1CD787F90A}" destId="{BC06CC9F-2187-4ABD-B849-3EA82F6FCB69}" srcOrd="0" destOrd="0" presId="urn:microsoft.com/office/officeart/2005/8/layout/hierarchy2"/>
    <dgm:cxn modelId="{BD221955-C6BC-47D7-AD63-CBC077CBCC72}" srcId="{E641B161-934A-4DA7-8B90-4927400783F2}" destId="{E9F7B20B-FB26-4AF0-B10D-0FA280AB2C5C}" srcOrd="0" destOrd="0" parTransId="{B6A3CCF8-E3C7-4F61-90F5-F8DA6ACDF049}" sibTransId="{AE22B3CC-36CD-47E1-87BB-EAA857AE647B}"/>
    <dgm:cxn modelId="{0CA4A859-91AD-4622-82E7-1744D32F4E71}" type="presOf" srcId="{E641B161-934A-4DA7-8B90-4927400783F2}" destId="{EBA61524-33F3-461C-8715-EFE88627A48C}" srcOrd="0" destOrd="0" presId="urn:microsoft.com/office/officeart/2005/8/layout/hierarchy2"/>
    <dgm:cxn modelId="{0FD77A85-C6A8-4B5C-B867-C55775ED5C67}" type="presOf" srcId="{B6A3CCF8-E3C7-4F61-90F5-F8DA6ACDF049}" destId="{700AF816-5617-4B70-854C-A2F2D9B595F8}" srcOrd="1" destOrd="0" presId="urn:microsoft.com/office/officeart/2005/8/layout/hierarchy2"/>
    <dgm:cxn modelId="{B865CF94-AFB9-4479-B6F0-4C4C614C3C98}" srcId="{E1FEF16A-27A2-4B88-A324-4B73FBE6AF8A}" destId="{BDE3912D-8989-4F17-9D01-CB9C791575D5}" srcOrd="0" destOrd="0" parTransId="{46DE5D63-7225-4AE4-B286-0E23990355EE}" sibTransId="{404674CD-B464-464B-8452-9F9BE3283621}"/>
    <dgm:cxn modelId="{A20D9C96-9A5B-4532-8219-BC0AADA0F1ED}" type="presOf" srcId="{03E3954F-4160-42C8-91D3-BE0421BD610D}" destId="{6BF7028B-D16E-4156-83A4-C60246BF62DC}" srcOrd="1" destOrd="0" presId="urn:microsoft.com/office/officeart/2005/8/layout/hierarchy2"/>
    <dgm:cxn modelId="{6A150897-C326-4DED-833F-4BA62BC58B95}" type="presOf" srcId="{E9F7B20B-FB26-4AF0-B10D-0FA280AB2C5C}" destId="{184C609E-DCBB-403E-BBC1-053911B34BA2}" srcOrd="0" destOrd="0" presId="urn:microsoft.com/office/officeart/2005/8/layout/hierarchy2"/>
    <dgm:cxn modelId="{BA4D63D5-524C-436B-BA40-AC3891AF0B82}" type="presOf" srcId="{984C3D82-1495-40EE-974A-36A6337058FD}" destId="{821E6EA1-148F-4AA2-A32D-C6504CBDD414}" srcOrd="0" destOrd="0" presId="urn:microsoft.com/office/officeart/2005/8/layout/hierarchy2"/>
    <dgm:cxn modelId="{5EBA68D5-5CEC-4BE5-BC10-640F5FD97D99}" type="presOf" srcId="{81B9762B-7AFA-4D99-94C4-CB1CD787F90A}" destId="{805CB301-069B-4751-BECC-72501D01B754}" srcOrd="1" destOrd="0" presId="urn:microsoft.com/office/officeart/2005/8/layout/hierarchy2"/>
    <dgm:cxn modelId="{F2551FE4-01E7-4B90-BED3-4A5316681B09}" type="presOf" srcId="{46DE5D63-7225-4AE4-B286-0E23990355EE}" destId="{F2A35DFC-03F2-4474-BBEA-88791C40A16D}" srcOrd="0" destOrd="0" presId="urn:microsoft.com/office/officeart/2005/8/layout/hierarchy2"/>
    <dgm:cxn modelId="{C947C5F5-5955-4461-95CF-C76A38FD5649}" type="presOf" srcId="{03E3954F-4160-42C8-91D3-BE0421BD610D}" destId="{E770F04C-C542-4D40-8BB2-F0D85802C6A4}" srcOrd="0" destOrd="0" presId="urn:microsoft.com/office/officeart/2005/8/layout/hierarchy2"/>
    <dgm:cxn modelId="{7249728B-AB78-4293-87EE-9793D140BD82}" type="presParOf" srcId="{821E6EA1-148F-4AA2-A32D-C6504CBDD414}" destId="{8009371F-C743-4B92-A85E-29707A2A935E}" srcOrd="0" destOrd="0" presId="urn:microsoft.com/office/officeart/2005/8/layout/hierarchy2"/>
    <dgm:cxn modelId="{268E0023-8AD8-47D4-A7DA-CD276F3798A5}" type="presParOf" srcId="{8009371F-C743-4B92-A85E-29707A2A935E}" destId="{D256A022-6120-43D7-9605-E0B2160DE7AA}" srcOrd="0" destOrd="0" presId="urn:microsoft.com/office/officeart/2005/8/layout/hierarchy2"/>
    <dgm:cxn modelId="{C89F2117-3174-49BC-AFAB-C17E81ADA0C2}" type="presParOf" srcId="{8009371F-C743-4B92-A85E-29707A2A935E}" destId="{4D95CF95-6063-47DB-AAF0-4C3274195E8B}" srcOrd="1" destOrd="0" presId="urn:microsoft.com/office/officeart/2005/8/layout/hierarchy2"/>
    <dgm:cxn modelId="{82047C59-23C3-46F1-A0DA-82D9C4656CEF}" type="presParOf" srcId="{4D95CF95-6063-47DB-AAF0-4C3274195E8B}" destId="{F2A35DFC-03F2-4474-BBEA-88791C40A16D}" srcOrd="0" destOrd="0" presId="urn:microsoft.com/office/officeart/2005/8/layout/hierarchy2"/>
    <dgm:cxn modelId="{77B3107A-83D5-4C2E-819C-35B26C7EBFBB}" type="presParOf" srcId="{F2A35DFC-03F2-4474-BBEA-88791C40A16D}" destId="{994D85FB-EBDB-4BE2-BC67-E18C22405314}" srcOrd="0" destOrd="0" presId="urn:microsoft.com/office/officeart/2005/8/layout/hierarchy2"/>
    <dgm:cxn modelId="{1F91F54B-74B9-4D99-BE3A-E0C1A4DD1419}" type="presParOf" srcId="{4D95CF95-6063-47DB-AAF0-4C3274195E8B}" destId="{36E68CC8-7243-49DA-A6E8-DBE8DA12CAEF}" srcOrd="1" destOrd="0" presId="urn:microsoft.com/office/officeart/2005/8/layout/hierarchy2"/>
    <dgm:cxn modelId="{B336AE1B-76A5-4B5C-B8B5-976810130CD6}" type="presParOf" srcId="{36E68CC8-7243-49DA-A6E8-DBE8DA12CAEF}" destId="{FD197E2E-718B-43E5-8C9A-8EF627FE5EA1}" srcOrd="0" destOrd="0" presId="urn:microsoft.com/office/officeart/2005/8/layout/hierarchy2"/>
    <dgm:cxn modelId="{1F61C200-3F4E-41C6-BF1B-C448702DE6E1}" type="presParOf" srcId="{36E68CC8-7243-49DA-A6E8-DBE8DA12CAEF}" destId="{0E73A767-8F7B-4E69-A284-528A08C319E5}" srcOrd="1" destOrd="0" presId="urn:microsoft.com/office/officeart/2005/8/layout/hierarchy2"/>
    <dgm:cxn modelId="{FEDCC5BF-5963-4981-9CDD-D98A295591A0}" type="presParOf" srcId="{4D95CF95-6063-47DB-AAF0-4C3274195E8B}" destId="{BC06CC9F-2187-4ABD-B849-3EA82F6FCB69}" srcOrd="2" destOrd="0" presId="urn:microsoft.com/office/officeart/2005/8/layout/hierarchy2"/>
    <dgm:cxn modelId="{B72593AF-51DA-484C-A267-5D597E1A5483}" type="presParOf" srcId="{BC06CC9F-2187-4ABD-B849-3EA82F6FCB69}" destId="{805CB301-069B-4751-BECC-72501D01B754}" srcOrd="0" destOrd="0" presId="urn:microsoft.com/office/officeart/2005/8/layout/hierarchy2"/>
    <dgm:cxn modelId="{C32B0F4B-3C8D-4F51-A77E-55C3FD3F901D}" type="presParOf" srcId="{4D95CF95-6063-47DB-AAF0-4C3274195E8B}" destId="{39643F1A-9FD6-4DEE-9760-F126F28BA912}" srcOrd="3" destOrd="0" presId="urn:microsoft.com/office/officeart/2005/8/layout/hierarchy2"/>
    <dgm:cxn modelId="{67876D96-FBFF-4C6C-9067-A3E835DE545D}" type="presParOf" srcId="{39643F1A-9FD6-4DEE-9760-F126F28BA912}" destId="{EBA61524-33F3-461C-8715-EFE88627A48C}" srcOrd="0" destOrd="0" presId="urn:microsoft.com/office/officeart/2005/8/layout/hierarchy2"/>
    <dgm:cxn modelId="{D9303C2A-E53D-4FEA-813A-7C0F28FB08B0}" type="presParOf" srcId="{39643F1A-9FD6-4DEE-9760-F126F28BA912}" destId="{364DE012-9FCF-40CB-94E6-C3BB37F814B1}" srcOrd="1" destOrd="0" presId="urn:microsoft.com/office/officeart/2005/8/layout/hierarchy2"/>
    <dgm:cxn modelId="{6F987135-BA3F-4DA7-8D1C-0F3241D3E754}" type="presParOf" srcId="{364DE012-9FCF-40CB-94E6-C3BB37F814B1}" destId="{D5D2E3C8-983E-4D27-A76B-F5B68EC1B8ED}" srcOrd="0" destOrd="0" presId="urn:microsoft.com/office/officeart/2005/8/layout/hierarchy2"/>
    <dgm:cxn modelId="{4D8134F1-5FE7-4DA8-BB5F-FC97EB755A5D}" type="presParOf" srcId="{D5D2E3C8-983E-4D27-A76B-F5B68EC1B8ED}" destId="{700AF816-5617-4B70-854C-A2F2D9B595F8}" srcOrd="0" destOrd="0" presId="urn:microsoft.com/office/officeart/2005/8/layout/hierarchy2"/>
    <dgm:cxn modelId="{8C310FD9-C2A9-4E95-ADE9-1814DE588449}" type="presParOf" srcId="{364DE012-9FCF-40CB-94E6-C3BB37F814B1}" destId="{6EB571A8-5B07-4AFB-B6C2-4527A3A8FDE8}" srcOrd="1" destOrd="0" presId="urn:microsoft.com/office/officeart/2005/8/layout/hierarchy2"/>
    <dgm:cxn modelId="{0E43C2B2-8FC6-4A1E-887A-2B345A84346C}" type="presParOf" srcId="{6EB571A8-5B07-4AFB-B6C2-4527A3A8FDE8}" destId="{184C609E-DCBB-403E-BBC1-053911B34BA2}" srcOrd="0" destOrd="0" presId="urn:microsoft.com/office/officeart/2005/8/layout/hierarchy2"/>
    <dgm:cxn modelId="{3B8A0782-F6A8-4B52-9B39-F86691EA0C88}" type="presParOf" srcId="{6EB571A8-5B07-4AFB-B6C2-4527A3A8FDE8}" destId="{E5BE8506-1099-4151-88F5-AEB3F0673599}" srcOrd="1" destOrd="0" presId="urn:microsoft.com/office/officeart/2005/8/layout/hierarchy2"/>
    <dgm:cxn modelId="{B872E5CB-7DBA-42DA-8548-2A6687BF32F1}" type="presParOf" srcId="{364DE012-9FCF-40CB-94E6-C3BB37F814B1}" destId="{E770F04C-C542-4D40-8BB2-F0D85802C6A4}" srcOrd="2" destOrd="0" presId="urn:microsoft.com/office/officeart/2005/8/layout/hierarchy2"/>
    <dgm:cxn modelId="{BD762860-0F7E-4245-96C4-2BD8FC4D5C14}" type="presParOf" srcId="{E770F04C-C542-4D40-8BB2-F0D85802C6A4}" destId="{6BF7028B-D16E-4156-83A4-C60246BF62DC}" srcOrd="0" destOrd="0" presId="urn:microsoft.com/office/officeart/2005/8/layout/hierarchy2"/>
    <dgm:cxn modelId="{836A652A-9BB0-44B2-B389-9C987F1507C8}" type="presParOf" srcId="{364DE012-9FCF-40CB-94E6-C3BB37F814B1}" destId="{763FC2B5-8696-4635-A840-A5F2ED7EF5A8}" srcOrd="3" destOrd="0" presId="urn:microsoft.com/office/officeart/2005/8/layout/hierarchy2"/>
    <dgm:cxn modelId="{6E882627-A324-4336-A06A-36992AA412B6}" type="presParOf" srcId="{763FC2B5-8696-4635-A840-A5F2ED7EF5A8}" destId="{79A6D6C4-2A89-476D-90DC-2B7D7EC36443}" srcOrd="0" destOrd="0" presId="urn:microsoft.com/office/officeart/2005/8/layout/hierarchy2"/>
    <dgm:cxn modelId="{A0E8D962-5980-4584-87A4-7D39263F85E7}" type="presParOf" srcId="{763FC2B5-8696-4635-A840-A5F2ED7EF5A8}" destId="{D09F65D6-CF5B-47E6-B56C-D249221D443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s-CO"/>
        </a:p>
      </dgm:t>
    </dgm:pt>
    <dgm:pt modelId="{BD87DDCA-0E85-4E11-9893-A72194F21EC1}">
      <dgm:prSet custT="1"/>
      <dgm:spPr/>
      <dgm:t>
        <a:bodyPr/>
        <a:lstStyle/>
        <a:p>
          <a:pPr algn="l"/>
          <a:r>
            <a:rPr lang="es-CO" sz="2400" dirty="0">
              <a:solidFill>
                <a:schemeClr val="tx1"/>
              </a:solidFill>
            </a:rPr>
            <a:t>Personal</a:t>
          </a:r>
        </a:p>
      </dgm:t>
    </dgm:pt>
    <dgm:pt modelId="{26CFFDB0-B4C8-4CD2-82B7-02A3E1931C40}" type="parTrans" cxnId="{B580E0C7-928B-48D8-B665-C4292D9E139B}">
      <dgm:prSet/>
      <dgm:spPr/>
      <dgm:t>
        <a:bodyPr/>
        <a:lstStyle/>
        <a:p>
          <a:endParaRPr lang="es-CO"/>
        </a:p>
      </dgm:t>
    </dgm:pt>
    <dgm:pt modelId="{8ACB4573-BFF3-4668-AE3E-08C2BE881CE3}" type="sibTrans" cxnId="{B580E0C7-928B-48D8-B665-C4292D9E139B}">
      <dgm:prSet/>
      <dgm:spPr/>
      <dgm:t>
        <a:bodyPr/>
        <a:lstStyle/>
        <a:p>
          <a:endParaRPr lang="es-CO"/>
        </a:p>
      </dgm:t>
    </dgm:pt>
    <dgm:pt modelId="{E8D7B293-BDC1-4146-8C56-FF3C7E00C39F}">
      <dgm:prSet custT="1"/>
      <dgm:spPr/>
      <dgm:t>
        <a:bodyPr/>
        <a:lstStyle/>
        <a:p>
          <a:pPr algn="l"/>
          <a:r>
            <a:rPr lang="es-CO" sz="2400" dirty="0">
              <a:solidFill>
                <a:schemeClr val="tx1"/>
              </a:solidFill>
            </a:rPr>
            <a:t>Ausentismo</a:t>
          </a:r>
        </a:p>
      </dgm:t>
    </dgm:pt>
    <dgm:pt modelId="{BCAFB1EA-C704-4AAA-B6BB-E3C7512BB25B}" type="parTrans" cxnId="{EA67F27D-35EA-41B1-B195-9715D6D64D63}">
      <dgm:prSet/>
      <dgm:spPr/>
      <dgm:t>
        <a:bodyPr/>
        <a:lstStyle/>
        <a:p>
          <a:endParaRPr lang="es-CO"/>
        </a:p>
      </dgm:t>
    </dgm:pt>
    <dgm:pt modelId="{CC219263-CB05-4F70-A2F3-A74AFC61A611}" type="sibTrans" cxnId="{EA67F27D-35EA-41B1-B195-9715D6D64D63}">
      <dgm:prSet/>
      <dgm:spPr/>
      <dgm:t>
        <a:bodyPr/>
        <a:lstStyle/>
        <a:p>
          <a:endParaRPr lang="es-CO"/>
        </a:p>
      </dgm:t>
    </dgm:pt>
    <dgm:pt modelId="{988755DB-E720-4B01-8CAA-246BE02AF6C2}">
      <dgm:prSet custT="1"/>
      <dgm:spPr/>
      <dgm:t>
        <a:bodyPr/>
        <a:lstStyle/>
        <a:p>
          <a:pPr algn="l"/>
          <a:r>
            <a:rPr lang="es-CO" sz="2400" dirty="0">
              <a:solidFill>
                <a:schemeClr val="tx1"/>
              </a:solidFill>
            </a:rPr>
            <a:t>Retrasos</a:t>
          </a:r>
        </a:p>
      </dgm:t>
    </dgm:pt>
    <dgm:pt modelId="{2BE833E7-C75C-4819-864A-2DA4BF2FC918}" type="parTrans" cxnId="{94926BB5-7035-4819-A3E0-2B36AB9702B6}">
      <dgm:prSet/>
      <dgm:spPr/>
      <dgm:t>
        <a:bodyPr/>
        <a:lstStyle/>
        <a:p>
          <a:endParaRPr lang="es-CO"/>
        </a:p>
      </dgm:t>
    </dgm:pt>
    <dgm:pt modelId="{7B1A32BB-9D58-4CC3-AAF8-D325D7AC8D37}" type="sibTrans" cxnId="{94926BB5-7035-4819-A3E0-2B36AB9702B6}">
      <dgm:prSet/>
      <dgm:spPr/>
      <dgm:t>
        <a:bodyPr/>
        <a:lstStyle/>
        <a:p>
          <a:endParaRPr lang="es-CO"/>
        </a:p>
      </dgm:t>
    </dgm:pt>
    <dgm:pt modelId="{439C9BBE-24D4-4C7E-B2CD-9C66504E4BE5}">
      <dgm:prSet custT="1"/>
      <dgm:spPr/>
      <dgm:t>
        <a:bodyPr/>
        <a:lstStyle/>
        <a:p>
          <a:pPr algn="l"/>
          <a:r>
            <a:rPr lang="es-CO" sz="2400" dirty="0">
              <a:solidFill>
                <a:schemeClr val="tx1"/>
              </a:solidFill>
            </a:rPr>
            <a:t>Salarios</a:t>
          </a:r>
        </a:p>
      </dgm:t>
    </dgm:pt>
    <dgm:pt modelId="{1CB1C0ED-74B8-4FB3-A561-CA3AFB77A971}" type="parTrans" cxnId="{2CE0F0CA-D109-4FE7-8A7E-19001EC8E99F}">
      <dgm:prSet/>
      <dgm:spPr/>
      <dgm:t>
        <a:bodyPr/>
        <a:lstStyle/>
        <a:p>
          <a:endParaRPr lang="es-CO"/>
        </a:p>
      </dgm:t>
    </dgm:pt>
    <dgm:pt modelId="{2BB340D3-6454-4A48-83FA-246A7B76C9D4}" type="sibTrans" cxnId="{2CE0F0CA-D109-4FE7-8A7E-19001EC8E99F}">
      <dgm:prSet/>
      <dgm:spPr/>
      <dgm:t>
        <a:bodyPr/>
        <a:lstStyle/>
        <a:p>
          <a:endParaRPr lang="es-CO"/>
        </a:p>
      </dgm:t>
    </dgm:pt>
    <dgm:pt modelId="{38C028B4-4FB4-46F9-AD7E-7B1F39809C12}">
      <dgm:prSet custT="1"/>
      <dgm:spPr/>
      <dgm:t>
        <a:bodyPr/>
        <a:lstStyle/>
        <a:p>
          <a:pPr algn="l"/>
          <a:r>
            <a:rPr lang="es-CO" sz="2400">
              <a:solidFill>
                <a:schemeClr val="tx1"/>
              </a:solidFill>
            </a:rPr>
            <a:t>Vacaciones</a:t>
          </a:r>
          <a:endParaRPr lang="es-CO" sz="2400" dirty="0">
            <a:solidFill>
              <a:schemeClr val="tx1"/>
            </a:solidFill>
          </a:endParaRPr>
        </a:p>
      </dgm:t>
    </dgm:pt>
    <dgm:pt modelId="{3C342C8D-3F37-433C-BABA-377DC558C6ED}" type="parTrans" cxnId="{BB20BEDB-F4BB-4985-9064-0C20B5C58D55}">
      <dgm:prSet/>
      <dgm:spPr/>
      <dgm:t>
        <a:bodyPr/>
        <a:lstStyle/>
        <a:p>
          <a:endParaRPr lang="es-CO"/>
        </a:p>
      </dgm:t>
    </dgm:pt>
    <dgm:pt modelId="{8C124E80-5F7F-483A-8993-BE639BEA9B33}" type="sibTrans" cxnId="{BB20BEDB-F4BB-4985-9064-0C20B5C58D55}">
      <dgm:prSet/>
      <dgm:spPr/>
      <dgm:t>
        <a:bodyPr/>
        <a:lstStyle/>
        <a:p>
          <a:endParaRPr lang="es-CO"/>
        </a:p>
      </dgm:t>
    </dgm:pt>
    <dgm:pt modelId="{E795282A-550C-4310-9DCF-ED88175FDC83}">
      <dgm:prSet custT="1"/>
      <dgm:spPr/>
      <dgm:t>
        <a:bodyPr/>
        <a:lstStyle/>
        <a:p>
          <a:pPr algn="l"/>
          <a:r>
            <a:rPr lang="es-CO" sz="2400" dirty="0">
              <a:solidFill>
                <a:schemeClr val="tx1"/>
              </a:solidFill>
            </a:rPr>
            <a:t>Contratación</a:t>
          </a:r>
        </a:p>
      </dgm:t>
    </dgm:pt>
    <dgm:pt modelId="{CAA1194E-2B2E-4C69-B602-6CC213C6DD4B}" type="parTrans" cxnId="{2EE10A2E-F45B-4B71-974A-FD2B9F44A91A}">
      <dgm:prSet/>
      <dgm:spPr/>
      <dgm:t>
        <a:bodyPr/>
        <a:lstStyle/>
        <a:p>
          <a:endParaRPr lang="es-CO"/>
        </a:p>
      </dgm:t>
    </dgm:pt>
    <dgm:pt modelId="{3968B88A-67A2-4B1E-B842-DE38F07C4232}" type="sibTrans" cxnId="{2EE10A2E-F45B-4B71-974A-FD2B9F44A91A}">
      <dgm:prSet/>
      <dgm:spPr/>
      <dgm:t>
        <a:bodyPr/>
        <a:lstStyle/>
        <a:p>
          <a:endParaRPr lang="es-CO"/>
        </a:p>
      </dgm:t>
    </dgm:pt>
    <dgm:pt modelId="{F47EC592-1884-4E64-AC27-B15262C2E74C}">
      <dgm:prSet custT="1"/>
      <dgm:spPr/>
      <dgm:t>
        <a:bodyPr/>
        <a:lstStyle/>
        <a:p>
          <a:pPr algn="l"/>
          <a:r>
            <a:rPr lang="es-CO" sz="2400" dirty="0">
              <a:solidFill>
                <a:schemeClr val="tx1"/>
              </a:solidFill>
            </a:rPr>
            <a:t>Nómina</a:t>
          </a:r>
        </a:p>
      </dgm:t>
    </dgm:pt>
    <dgm:pt modelId="{29534CF1-CCBB-42A7-B068-19F1306C8FCE}" type="parTrans" cxnId="{6AA34BEF-6B56-4006-BE09-B7365D1D14C6}">
      <dgm:prSet/>
      <dgm:spPr/>
      <dgm:t>
        <a:bodyPr/>
        <a:lstStyle/>
        <a:p>
          <a:endParaRPr lang="es-CO"/>
        </a:p>
      </dgm:t>
    </dgm:pt>
    <dgm:pt modelId="{D1AF9427-1FC8-4F18-8C26-088CF0C5F9F2}" type="sibTrans" cxnId="{6AA34BEF-6B56-4006-BE09-B7365D1D14C6}">
      <dgm:prSet/>
      <dgm:spPr/>
      <dgm:t>
        <a:bodyPr/>
        <a:lstStyle/>
        <a:p>
          <a:endParaRPr lang="es-CO"/>
        </a:p>
      </dgm:t>
    </dgm:pt>
    <dgm:pt modelId="{6DED8F78-D850-48D5-AB02-8D2082492913}">
      <dgm:prSet custT="1"/>
      <dgm:spPr/>
      <dgm:t>
        <a:bodyPr/>
        <a:lstStyle/>
        <a:p>
          <a:pPr algn="l"/>
          <a:r>
            <a:rPr lang="es-CO" sz="2400" dirty="0">
              <a:solidFill>
                <a:schemeClr val="tx1"/>
              </a:solidFill>
            </a:rPr>
            <a:t>Méritos</a:t>
          </a:r>
        </a:p>
      </dgm:t>
    </dgm:pt>
    <dgm:pt modelId="{6D0EFE58-FF08-4D8F-A86E-A52E1626BF08}" type="parTrans" cxnId="{92CAABF4-4BCC-4555-87E2-5DDBA197167C}">
      <dgm:prSet/>
      <dgm:spPr/>
      <dgm:t>
        <a:bodyPr/>
        <a:lstStyle/>
        <a:p>
          <a:endParaRPr lang="es-CO"/>
        </a:p>
      </dgm:t>
    </dgm:pt>
    <dgm:pt modelId="{034C3666-39ED-470D-891D-3CE66D176B73}" type="sibTrans" cxnId="{92CAABF4-4BCC-4555-87E2-5DDBA197167C}">
      <dgm:prSet/>
      <dgm:spPr/>
      <dgm:t>
        <a:bodyPr/>
        <a:lstStyle/>
        <a:p>
          <a:endParaRPr lang="es-CO"/>
        </a:p>
      </dgm:t>
    </dgm:pt>
    <dgm:pt modelId="{89DD967A-E6DE-427A-884E-2AD56F5D7562}">
      <dgm:prSet custT="1"/>
      <dgm:spPr/>
      <dgm:t>
        <a:bodyPr/>
        <a:lstStyle/>
        <a:p>
          <a:pPr algn="l"/>
          <a:r>
            <a:rPr lang="es-CO" sz="2400" dirty="0">
              <a:solidFill>
                <a:schemeClr val="tx1"/>
              </a:solidFill>
            </a:rPr>
            <a:t>Riesgos Profesionales</a:t>
          </a:r>
        </a:p>
      </dgm:t>
    </dgm:pt>
    <dgm:pt modelId="{4C6CA4B8-D5D3-4788-8B7F-B06AF24E57DF}" type="parTrans" cxnId="{E3F63BC6-C20E-4F60-ADF2-54FABF2A0108}">
      <dgm:prSet/>
      <dgm:spPr/>
      <dgm:t>
        <a:bodyPr/>
        <a:lstStyle/>
        <a:p>
          <a:endParaRPr lang="es-CO"/>
        </a:p>
      </dgm:t>
    </dgm:pt>
    <dgm:pt modelId="{BCAB0027-E50A-43B5-852B-E9510F8F7002}" type="sibTrans" cxnId="{E3F63BC6-C20E-4F60-ADF2-54FABF2A0108}">
      <dgm:prSet/>
      <dgm:spPr/>
      <dgm:t>
        <a:bodyPr/>
        <a:lstStyle/>
        <a:p>
          <a:endParaRPr lang="es-CO"/>
        </a:p>
      </dgm:t>
    </dgm:pt>
    <dgm:pt modelId="{77D468C5-C8B7-4F2D-AADB-FBB8FA7E53C0}" type="pres">
      <dgm:prSet presAssocID="{984C3D82-1495-40EE-974A-36A6337058FD}" presName="diagram" presStyleCnt="0">
        <dgm:presLayoutVars>
          <dgm:chPref val="1"/>
          <dgm:dir/>
          <dgm:animOne val="branch"/>
          <dgm:animLvl val="lvl"/>
          <dgm:resizeHandles/>
        </dgm:presLayoutVars>
      </dgm:prSet>
      <dgm:spPr/>
    </dgm:pt>
    <dgm:pt modelId="{344F2A6A-5F00-4FA0-A344-603664FC8E78}" type="pres">
      <dgm:prSet presAssocID="{BD87DDCA-0E85-4E11-9893-A72194F21EC1}" presName="root" presStyleCnt="0"/>
      <dgm:spPr/>
    </dgm:pt>
    <dgm:pt modelId="{7389AD80-B05E-4206-9EFB-E8971D7698E9}" type="pres">
      <dgm:prSet presAssocID="{BD87DDCA-0E85-4E11-9893-A72194F21EC1}" presName="rootComposite" presStyleCnt="0"/>
      <dgm:spPr/>
    </dgm:pt>
    <dgm:pt modelId="{8CEF7798-BFF9-4310-983C-80D02EFD72C8}" type="pres">
      <dgm:prSet presAssocID="{BD87DDCA-0E85-4E11-9893-A72194F21EC1}" presName="rootText" presStyleLbl="node1" presStyleIdx="0" presStyleCnt="4"/>
      <dgm:spPr/>
    </dgm:pt>
    <dgm:pt modelId="{9BAF956B-5231-41D2-B784-741D6DCC8FBB}" type="pres">
      <dgm:prSet presAssocID="{BD87DDCA-0E85-4E11-9893-A72194F21EC1}" presName="rootConnector" presStyleLbl="node1" presStyleIdx="0" presStyleCnt="4"/>
      <dgm:spPr/>
    </dgm:pt>
    <dgm:pt modelId="{25DA1DFC-59BF-4C06-9216-C6B9AD9E9D8E}" type="pres">
      <dgm:prSet presAssocID="{BD87DDCA-0E85-4E11-9893-A72194F21EC1}" presName="childShape" presStyleCnt="0"/>
      <dgm:spPr/>
    </dgm:pt>
    <dgm:pt modelId="{44C0AF8D-5C12-49D2-9D33-75BDCDDA8D57}" type="pres">
      <dgm:prSet presAssocID="{CAA1194E-2B2E-4C69-B602-6CC213C6DD4B}" presName="Name13" presStyleLbl="parChTrans1D2" presStyleIdx="0" presStyleCnt="5"/>
      <dgm:spPr/>
    </dgm:pt>
    <dgm:pt modelId="{6BC9E055-CA01-4B53-842C-4C8D3ECA6216}" type="pres">
      <dgm:prSet presAssocID="{E795282A-550C-4310-9DCF-ED88175FDC83}" presName="childText" presStyleLbl="bgAcc1" presStyleIdx="0" presStyleCnt="5" custScaleX="172474">
        <dgm:presLayoutVars>
          <dgm:bulletEnabled val="1"/>
        </dgm:presLayoutVars>
      </dgm:prSet>
      <dgm:spPr/>
    </dgm:pt>
    <dgm:pt modelId="{85F2F37F-C41D-48A9-AD50-84C05CBDA636}" type="pres">
      <dgm:prSet presAssocID="{BCAFB1EA-C704-4AAA-B6BB-E3C7512BB25B}" presName="Name13" presStyleLbl="parChTrans1D2" presStyleIdx="1" presStyleCnt="5"/>
      <dgm:spPr/>
    </dgm:pt>
    <dgm:pt modelId="{F4E79094-FE1B-43CE-9EFB-ABB1420A4110}" type="pres">
      <dgm:prSet presAssocID="{E8D7B293-BDC1-4146-8C56-FF3C7E00C39F}" presName="childText" presStyleLbl="bgAcc1" presStyleIdx="1" presStyleCnt="5" custScaleX="172474">
        <dgm:presLayoutVars>
          <dgm:bulletEnabled val="1"/>
        </dgm:presLayoutVars>
      </dgm:prSet>
      <dgm:spPr/>
    </dgm:pt>
    <dgm:pt modelId="{4FB3D1E7-E664-4358-BA7B-7202A00334CD}" type="pres">
      <dgm:prSet presAssocID="{2BE833E7-C75C-4819-864A-2DA4BF2FC918}" presName="Name13" presStyleLbl="parChTrans1D2" presStyleIdx="2" presStyleCnt="5"/>
      <dgm:spPr/>
    </dgm:pt>
    <dgm:pt modelId="{EAE01990-D573-4F4A-B02C-DE4059E0FCBF}" type="pres">
      <dgm:prSet presAssocID="{988755DB-E720-4B01-8CAA-246BE02AF6C2}" presName="childText" presStyleLbl="bgAcc1" presStyleIdx="2" presStyleCnt="5" custScaleX="171508">
        <dgm:presLayoutVars>
          <dgm:bulletEnabled val="1"/>
        </dgm:presLayoutVars>
      </dgm:prSet>
      <dgm:spPr/>
    </dgm:pt>
    <dgm:pt modelId="{4822BFA8-687E-465D-95B1-6B23905727C1}" type="pres">
      <dgm:prSet presAssocID="{38C028B4-4FB4-46F9-AD7E-7B1F39809C12}" presName="root" presStyleCnt="0"/>
      <dgm:spPr/>
    </dgm:pt>
    <dgm:pt modelId="{04BA8336-F671-45DD-B967-92C33EAEF714}" type="pres">
      <dgm:prSet presAssocID="{38C028B4-4FB4-46F9-AD7E-7B1F39809C12}" presName="rootComposite" presStyleCnt="0"/>
      <dgm:spPr/>
    </dgm:pt>
    <dgm:pt modelId="{FF5CAA08-F250-405E-A929-663036063DDB}" type="pres">
      <dgm:prSet presAssocID="{38C028B4-4FB4-46F9-AD7E-7B1F39809C12}" presName="rootText" presStyleLbl="node1" presStyleIdx="1" presStyleCnt="4" custScaleX="113219"/>
      <dgm:spPr/>
    </dgm:pt>
    <dgm:pt modelId="{03142610-C1D9-4A28-86B9-858D4D984563}" type="pres">
      <dgm:prSet presAssocID="{38C028B4-4FB4-46F9-AD7E-7B1F39809C12}" presName="rootConnector" presStyleLbl="node1" presStyleIdx="1" presStyleCnt="4"/>
      <dgm:spPr/>
    </dgm:pt>
    <dgm:pt modelId="{89D95093-31E9-4F01-819C-3FFBDCE194C0}" type="pres">
      <dgm:prSet presAssocID="{38C028B4-4FB4-46F9-AD7E-7B1F39809C12}" presName="childShape" presStyleCnt="0"/>
      <dgm:spPr/>
    </dgm:pt>
    <dgm:pt modelId="{DF1F5FDA-2DC1-422A-BEF1-D8B2569F6979}" type="pres">
      <dgm:prSet presAssocID="{439C9BBE-24D4-4C7E-B2CD-9C66504E4BE5}" presName="root" presStyleCnt="0"/>
      <dgm:spPr/>
    </dgm:pt>
    <dgm:pt modelId="{8DB79565-F7BD-4BEF-B92C-BBDA9A583AEE}" type="pres">
      <dgm:prSet presAssocID="{439C9BBE-24D4-4C7E-B2CD-9C66504E4BE5}" presName="rootComposite" presStyleCnt="0"/>
      <dgm:spPr/>
    </dgm:pt>
    <dgm:pt modelId="{C8C972D7-E10B-497C-BB66-90C51542514E}" type="pres">
      <dgm:prSet presAssocID="{439C9BBE-24D4-4C7E-B2CD-9C66504E4BE5}" presName="rootText" presStyleLbl="node1" presStyleIdx="2" presStyleCnt="4"/>
      <dgm:spPr/>
    </dgm:pt>
    <dgm:pt modelId="{412A7C81-086E-4E10-A181-E85F72BD57BC}" type="pres">
      <dgm:prSet presAssocID="{439C9BBE-24D4-4C7E-B2CD-9C66504E4BE5}" presName="rootConnector" presStyleLbl="node1" presStyleIdx="2" presStyleCnt="4"/>
      <dgm:spPr/>
    </dgm:pt>
    <dgm:pt modelId="{9EC4DCD7-F7E8-4EBB-8C30-3CD5AF693401}" type="pres">
      <dgm:prSet presAssocID="{439C9BBE-24D4-4C7E-B2CD-9C66504E4BE5}" presName="childShape" presStyleCnt="0"/>
      <dgm:spPr/>
    </dgm:pt>
    <dgm:pt modelId="{0DBB13E6-6498-4B8B-8064-990B7E1E1C65}" type="pres">
      <dgm:prSet presAssocID="{29534CF1-CCBB-42A7-B068-19F1306C8FCE}" presName="Name13" presStyleLbl="parChTrans1D2" presStyleIdx="3" presStyleCnt="5"/>
      <dgm:spPr/>
    </dgm:pt>
    <dgm:pt modelId="{4844F694-DCA8-4622-BEB2-6CEC83CC9738}" type="pres">
      <dgm:prSet presAssocID="{F47EC592-1884-4E64-AC27-B15262C2E74C}" presName="childText" presStyleLbl="bgAcc1" presStyleIdx="3" presStyleCnt="5">
        <dgm:presLayoutVars>
          <dgm:bulletEnabled val="1"/>
        </dgm:presLayoutVars>
      </dgm:prSet>
      <dgm:spPr/>
    </dgm:pt>
    <dgm:pt modelId="{708825D1-655A-4E10-9050-ECC6B346168F}" type="pres">
      <dgm:prSet presAssocID="{6D0EFE58-FF08-4D8F-A86E-A52E1626BF08}" presName="Name13" presStyleLbl="parChTrans1D2" presStyleIdx="4" presStyleCnt="5"/>
      <dgm:spPr/>
    </dgm:pt>
    <dgm:pt modelId="{97C7E741-6CFF-4DCE-A0C2-21C9F1F5E8AC}" type="pres">
      <dgm:prSet presAssocID="{6DED8F78-D850-48D5-AB02-8D2082492913}" presName="childText" presStyleLbl="bgAcc1" presStyleIdx="4" presStyleCnt="5">
        <dgm:presLayoutVars>
          <dgm:bulletEnabled val="1"/>
        </dgm:presLayoutVars>
      </dgm:prSet>
      <dgm:spPr/>
    </dgm:pt>
    <dgm:pt modelId="{6B3FD34A-C312-45B2-B1A8-DAA22E7C72D9}" type="pres">
      <dgm:prSet presAssocID="{89DD967A-E6DE-427A-884E-2AD56F5D7562}" presName="root" presStyleCnt="0"/>
      <dgm:spPr/>
    </dgm:pt>
    <dgm:pt modelId="{24F90DBA-2C0B-4543-891E-CCAEA28BD5FE}" type="pres">
      <dgm:prSet presAssocID="{89DD967A-E6DE-427A-884E-2AD56F5D7562}" presName="rootComposite" presStyleCnt="0"/>
      <dgm:spPr/>
    </dgm:pt>
    <dgm:pt modelId="{2387F86B-36FA-4C0B-A0F3-0763DF4F485B}" type="pres">
      <dgm:prSet presAssocID="{89DD967A-E6DE-427A-884E-2AD56F5D7562}" presName="rootText" presStyleLbl="node1" presStyleIdx="3" presStyleCnt="4" custScaleX="131706"/>
      <dgm:spPr/>
    </dgm:pt>
    <dgm:pt modelId="{AAEA1A79-CE7E-4A35-ACD7-D26B840F86B2}" type="pres">
      <dgm:prSet presAssocID="{89DD967A-E6DE-427A-884E-2AD56F5D7562}" presName="rootConnector" presStyleLbl="node1" presStyleIdx="3" presStyleCnt="4"/>
      <dgm:spPr/>
    </dgm:pt>
    <dgm:pt modelId="{911DBE26-68FB-46CF-8410-5449C2658940}" type="pres">
      <dgm:prSet presAssocID="{89DD967A-E6DE-427A-884E-2AD56F5D7562}" presName="childShape" presStyleCnt="0"/>
      <dgm:spPr/>
    </dgm:pt>
  </dgm:ptLst>
  <dgm:cxnLst>
    <dgm:cxn modelId="{9C38F109-5D5D-4668-B98F-4319307DA3E3}" type="presOf" srcId="{CAA1194E-2B2E-4C69-B602-6CC213C6DD4B}" destId="{44C0AF8D-5C12-49D2-9D33-75BDCDDA8D57}" srcOrd="0" destOrd="0" presId="urn:microsoft.com/office/officeart/2005/8/layout/hierarchy3"/>
    <dgm:cxn modelId="{28995E13-91A5-464E-8667-AEA7747A096C}" type="presOf" srcId="{89DD967A-E6DE-427A-884E-2AD56F5D7562}" destId="{2387F86B-36FA-4C0B-A0F3-0763DF4F485B}" srcOrd="0" destOrd="0" presId="urn:microsoft.com/office/officeart/2005/8/layout/hierarchy3"/>
    <dgm:cxn modelId="{BA7C7915-BB18-46E4-AE90-26F0015D044A}" type="presOf" srcId="{439C9BBE-24D4-4C7E-B2CD-9C66504E4BE5}" destId="{C8C972D7-E10B-497C-BB66-90C51542514E}" srcOrd="0" destOrd="0" presId="urn:microsoft.com/office/officeart/2005/8/layout/hierarchy3"/>
    <dgm:cxn modelId="{08A2EE1E-B98B-4D7D-8E47-27B7F3918CB3}" type="presOf" srcId="{38C028B4-4FB4-46F9-AD7E-7B1F39809C12}" destId="{03142610-C1D9-4A28-86B9-858D4D984563}" srcOrd="1" destOrd="0" presId="urn:microsoft.com/office/officeart/2005/8/layout/hierarchy3"/>
    <dgm:cxn modelId="{16A1721F-4691-48B4-8583-40BEE804DFF9}" type="presOf" srcId="{988755DB-E720-4B01-8CAA-246BE02AF6C2}" destId="{EAE01990-D573-4F4A-B02C-DE4059E0FCBF}" srcOrd="0" destOrd="0" presId="urn:microsoft.com/office/officeart/2005/8/layout/hierarchy3"/>
    <dgm:cxn modelId="{2EE10A2E-F45B-4B71-974A-FD2B9F44A91A}" srcId="{BD87DDCA-0E85-4E11-9893-A72194F21EC1}" destId="{E795282A-550C-4310-9DCF-ED88175FDC83}" srcOrd="0" destOrd="0" parTransId="{CAA1194E-2B2E-4C69-B602-6CC213C6DD4B}" sibTransId="{3968B88A-67A2-4B1E-B842-DE38F07C4232}"/>
    <dgm:cxn modelId="{F2E1EC31-B989-4173-A193-877DE4C9FCBD}" type="presOf" srcId="{BD87DDCA-0E85-4E11-9893-A72194F21EC1}" destId="{8CEF7798-BFF9-4310-983C-80D02EFD72C8}" srcOrd="0" destOrd="0" presId="urn:microsoft.com/office/officeart/2005/8/layout/hierarchy3"/>
    <dgm:cxn modelId="{A180EF6E-630F-4DAF-BD55-1B8E65484B84}" type="presOf" srcId="{6DED8F78-D850-48D5-AB02-8D2082492913}" destId="{97C7E741-6CFF-4DCE-A0C2-21C9F1F5E8AC}" srcOrd="0" destOrd="0" presId="urn:microsoft.com/office/officeart/2005/8/layout/hierarchy3"/>
    <dgm:cxn modelId="{EA67F27D-35EA-41B1-B195-9715D6D64D63}" srcId="{BD87DDCA-0E85-4E11-9893-A72194F21EC1}" destId="{E8D7B293-BDC1-4146-8C56-FF3C7E00C39F}" srcOrd="1" destOrd="0" parTransId="{BCAFB1EA-C704-4AAA-B6BB-E3C7512BB25B}" sibTransId="{CC219263-CB05-4F70-A2F3-A74AFC61A611}"/>
    <dgm:cxn modelId="{B1CDAD80-966D-491C-BF9A-62F7D8D09A97}" type="presOf" srcId="{984C3D82-1495-40EE-974A-36A6337058FD}" destId="{77D468C5-C8B7-4F2D-AADB-FBB8FA7E53C0}" srcOrd="0" destOrd="0" presId="urn:microsoft.com/office/officeart/2005/8/layout/hierarchy3"/>
    <dgm:cxn modelId="{900BFDA1-28C3-427E-8B76-937848EA936A}" type="presOf" srcId="{89DD967A-E6DE-427A-884E-2AD56F5D7562}" destId="{AAEA1A79-CE7E-4A35-ACD7-D26B840F86B2}" srcOrd="1" destOrd="0" presId="urn:microsoft.com/office/officeart/2005/8/layout/hierarchy3"/>
    <dgm:cxn modelId="{94926BB5-7035-4819-A3E0-2B36AB9702B6}" srcId="{BD87DDCA-0E85-4E11-9893-A72194F21EC1}" destId="{988755DB-E720-4B01-8CAA-246BE02AF6C2}" srcOrd="2" destOrd="0" parTransId="{2BE833E7-C75C-4819-864A-2DA4BF2FC918}" sibTransId="{7B1A32BB-9D58-4CC3-AAF8-D325D7AC8D37}"/>
    <dgm:cxn modelId="{DB020AC3-374A-425F-AFE2-0203CF72C723}" type="presOf" srcId="{F47EC592-1884-4E64-AC27-B15262C2E74C}" destId="{4844F694-DCA8-4622-BEB2-6CEC83CC9738}" srcOrd="0" destOrd="0" presId="urn:microsoft.com/office/officeart/2005/8/layout/hierarchy3"/>
    <dgm:cxn modelId="{EAF812C5-6D8E-4529-A076-463A2304CDB1}" type="presOf" srcId="{439C9BBE-24D4-4C7E-B2CD-9C66504E4BE5}" destId="{412A7C81-086E-4E10-A181-E85F72BD57BC}" srcOrd="1" destOrd="0" presId="urn:microsoft.com/office/officeart/2005/8/layout/hierarchy3"/>
    <dgm:cxn modelId="{C0C59BC5-3813-4EB4-A870-5FA471EB477B}" type="presOf" srcId="{6D0EFE58-FF08-4D8F-A86E-A52E1626BF08}" destId="{708825D1-655A-4E10-9050-ECC6B346168F}" srcOrd="0" destOrd="0" presId="urn:microsoft.com/office/officeart/2005/8/layout/hierarchy3"/>
    <dgm:cxn modelId="{E3F63BC6-C20E-4F60-ADF2-54FABF2A0108}" srcId="{984C3D82-1495-40EE-974A-36A6337058FD}" destId="{89DD967A-E6DE-427A-884E-2AD56F5D7562}" srcOrd="3" destOrd="0" parTransId="{4C6CA4B8-D5D3-4788-8B7F-B06AF24E57DF}" sibTransId="{BCAB0027-E50A-43B5-852B-E9510F8F7002}"/>
    <dgm:cxn modelId="{B580E0C7-928B-48D8-B665-C4292D9E139B}" srcId="{984C3D82-1495-40EE-974A-36A6337058FD}" destId="{BD87DDCA-0E85-4E11-9893-A72194F21EC1}" srcOrd="0" destOrd="0" parTransId="{26CFFDB0-B4C8-4CD2-82B7-02A3E1931C40}" sibTransId="{8ACB4573-BFF3-4668-AE3E-08C2BE881CE3}"/>
    <dgm:cxn modelId="{34FA7DCA-CA5C-42B2-A73E-4A56CE9AC29F}" type="presOf" srcId="{38C028B4-4FB4-46F9-AD7E-7B1F39809C12}" destId="{FF5CAA08-F250-405E-A929-663036063DDB}" srcOrd="0" destOrd="0" presId="urn:microsoft.com/office/officeart/2005/8/layout/hierarchy3"/>
    <dgm:cxn modelId="{2CE0F0CA-D109-4FE7-8A7E-19001EC8E99F}" srcId="{984C3D82-1495-40EE-974A-36A6337058FD}" destId="{439C9BBE-24D4-4C7E-B2CD-9C66504E4BE5}" srcOrd="2" destOrd="0" parTransId="{1CB1C0ED-74B8-4FB3-A561-CA3AFB77A971}" sibTransId="{2BB340D3-6454-4A48-83FA-246A7B76C9D4}"/>
    <dgm:cxn modelId="{B57273CB-A8D4-4990-A750-E03D59B07925}" type="presOf" srcId="{E8D7B293-BDC1-4146-8C56-FF3C7E00C39F}" destId="{F4E79094-FE1B-43CE-9EFB-ABB1420A4110}" srcOrd="0" destOrd="0" presId="urn:microsoft.com/office/officeart/2005/8/layout/hierarchy3"/>
    <dgm:cxn modelId="{8D45D5D1-694D-4262-BFB1-EE75A3CBE5BC}" type="presOf" srcId="{BCAFB1EA-C704-4AAA-B6BB-E3C7512BB25B}" destId="{85F2F37F-C41D-48A9-AD50-84C05CBDA636}" srcOrd="0" destOrd="0" presId="urn:microsoft.com/office/officeart/2005/8/layout/hierarchy3"/>
    <dgm:cxn modelId="{BB20BEDB-F4BB-4985-9064-0C20B5C58D55}" srcId="{984C3D82-1495-40EE-974A-36A6337058FD}" destId="{38C028B4-4FB4-46F9-AD7E-7B1F39809C12}" srcOrd="1" destOrd="0" parTransId="{3C342C8D-3F37-433C-BABA-377DC558C6ED}" sibTransId="{8C124E80-5F7F-483A-8993-BE639BEA9B33}"/>
    <dgm:cxn modelId="{F01DECDC-F8F4-49CE-8344-DC64584EA080}" type="presOf" srcId="{2BE833E7-C75C-4819-864A-2DA4BF2FC918}" destId="{4FB3D1E7-E664-4358-BA7B-7202A00334CD}" srcOrd="0" destOrd="0" presId="urn:microsoft.com/office/officeart/2005/8/layout/hierarchy3"/>
    <dgm:cxn modelId="{5E06F5DE-1085-42A2-91FC-0E95F6B3E40B}" type="presOf" srcId="{29534CF1-CCBB-42A7-B068-19F1306C8FCE}" destId="{0DBB13E6-6498-4B8B-8064-990B7E1E1C65}" srcOrd="0" destOrd="0" presId="urn:microsoft.com/office/officeart/2005/8/layout/hierarchy3"/>
    <dgm:cxn modelId="{5B47D6E7-9038-4EF7-8891-EDE253E49785}" type="presOf" srcId="{E795282A-550C-4310-9DCF-ED88175FDC83}" destId="{6BC9E055-CA01-4B53-842C-4C8D3ECA6216}" srcOrd="0" destOrd="0" presId="urn:microsoft.com/office/officeart/2005/8/layout/hierarchy3"/>
    <dgm:cxn modelId="{6AA34BEF-6B56-4006-BE09-B7365D1D14C6}" srcId="{439C9BBE-24D4-4C7E-B2CD-9C66504E4BE5}" destId="{F47EC592-1884-4E64-AC27-B15262C2E74C}" srcOrd="0" destOrd="0" parTransId="{29534CF1-CCBB-42A7-B068-19F1306C8FCE}" sibTransId="{D1AF9427-1FC8-4F18-8C26-088CF0C5F9F2}"/>
    <dgm:cxn modelId="{ECCAC2F3-0CCB-4F41-A28B-6E712B3DB388}" type="presOf" srcId="{BD87DDCA-0E85-4E11-9893-A72194F21EC1}" destId="{9BAF956B-5231-41D2-B784-741D6DCC8FBB}" srcOrd="1" destOrd="0" presId="urn:microsoft.com/office/officeart/2005/8/layout/hierarchy3"/>
    <dgm:cxn modelId="{92CAABF4-4BCC-4555-87E2-5DDBA197167C}" srcId="{439C9BBE-24D4-4C7E-B2CD-9C66504E4BE5}" destId="{6DED8F78-D850-48D5-AB02-8D2082492913}" srcOrd="1" destOrd="0" parTransId="{6D0EFE58-FF08-4D8F-A86E-A52E1626BF08}" sibTransId="{034C3666-39ED-470D-891D-3CE66D176B73}"/>
    <dgm:cxn modelId="{EC6602DA-D430-4482-8E5A-D31E65DCA48C}" type="presParOf" srcId="{77D468C5-C8B7-4F2D-AADB-FBB8FA7E53C0}" destId="{344F2A6A-5F00-4FA0-A344-603664FC8E78}" srcOrd="0" destOrd="0" presId="urn:microsoft.com/office/officeart/2005/8/layout/hierarchy3"/>
    <dgm:cxn modelId="{A65F3EA8-813F-44ED-84F5-52B4AFE41676}" type="presParOf" srcId="{344F2A6A-5F00-4FA0-A344-603664FC8E78}" destId="{7389AD80-B05E-4206-9EFB-E8971D7698E9}" srcOrd="0" destOrd="0" presId="urn:microsoft.com/office/officeart/2005/8/layout/hierarchy3"/>
    <dgm:cxn modelId="{331B7911-E022-40C5-9362-908E2C2F1A93}" type="presParOf" srcId="{7389AD80-B05E-4206-9EFB-E8971D7698E9}" destId="{8CEF7798-BFF9-4310-983C-80D02EFD72C8}" srcOrd="0" destOrd="0" presId="urn:microsoft.com/office/officeart/2005/8/layout/hierarchy3"/>
    <dgm:cxn modelId="{0A64AACB-918B-4A57-BE72-1F71ADFBFEA2}" type="presParOf" srcId="{7389AD80-B05E-4206-9EFB-E8971D7698E9}" destId="{9BAF956B-5231-41D2-B784-741D6DCC8FBB}" srcOrd="1" destOrd="0" presId="urn:microsoft.com/office/officeart/2005/8/layout/hierarchy3"/>
    <dgm:cxn modelId="{55D95C31-5691-4B20-9100-4758712BF3AE}" type="presParOf" srcId="{344F2A6A-5F00-4FA0-A344-603664FC8E78}" destId="{25DA1DFC-59BF-4C06-9216-C6B9AD9E9D8E}" srcOrd="1" destOrd="0" presId="urn:microsoft.com/office/officeart/2005/8/layout/hierarchy3"/>
    <dgm:cxn modelId="{5B24F877-76EA-41DA-80D2-E762EDBFC695}" type="presParOf" srcId="{25DA1DFC-59BF-4C06-9216-C6B9AD9E9D8E}" destId="{44C0AF8D-5C12-49D2-9D33-75BDCDDA8D57}" srcOrd="0" destOrd="0" presId="urn:microsoft.com/office/officeart/2005/8/layout/hierarchy3"/>
    <dgm:cxn modelId="{0CBD809B-9C6D-4C0E-A275-310DAC69C8AF}" type="presParOf" srcId="{25DA1DFC-59BF-4C06-9216-C6B9AD9E9D8E}" destId="{6BC9E055-CA01-4B53-842C-4C8D3ECA6216}" srcOrd="1" destOrd="0" presId="urn:microsoft.com/office/officeart/2005/8/layout/hierarchy3"/>
    <dgm:cxn modelId="{01421B93-AFEE-44A7-845F-5FFE04399DEE}" type="presParOf" srcId="{25DA1DFC-59BF-4C06-9216-C6B9AD9E9D8E}" destId="{85F2F37F-C41D-48A9-AD50-84C05CBDA636}" srcOrd="2" destOrd="0" presId="urn:microsoft.com/office/officeart/2005/8/layout/hierarchy3"/>
    <dgm:cxn modelId="{75E701A0-FE77-4131-9424-DC11D966AADB}" type="presParOf" srcId="{25DA1DFC-59BF-4C06-9216-C6B9AD9E9D8E}" destId="{F4E79094-FE1B-43CE-9EFB-ABB1420A4110}" srcOrd="3" destOrd="0" presId="urn:microsoft.com/office/officeart/2005/8/layout/hierarchy3"/>
    <dgm:cxn modelId="{FA1442FC-1A40-483F-A2C6-A5F32EB316F0}" type="presParOf" srcId="{25DA1DFC-59BF-4C06-9216-C6B9AD9E9D8E}" destId="{4FB3D1E7-E664-4358-BA7B-7202A00334CD}" srcOrd="4" destOrd="0" presId="urn:microsoft.com/office/officeart/2005/8/layout/hierarchy3"/>
    <dgm:cxn modelId="{1F4C8574-52F5-4657-8751-01C014DC4021}" type="presParOf" srcId="{25DA1DFC-59BF-4C06-9216-C6B9AD9E9D8E}" destId="{EAE01990-D573-4F4A-B02C-DE4059E0FCBF}" srcOrd="5" destOrd="0" presId="urn:microsoft.com/office/officeart/2005/8/layout/hierarchy3"/>
    <dgm:cxn modelId="{3F04E031-A346-4812-974C-F801362C9108}" type="presParOf" srcId="{77D468C5-C8B7-4F2D-AADB-FBB8FA7E53C0}" destId="{4822BFA8-687E-465D-95B1-6B23905727C1}" srcOrd="1" destOrd="0" presId="urn:microsoft.com/office/officeart/2005/8/layout/hierarchy3"/>
    <dgm:cxn modelId="{F7491598-646E-4817-AFD8-9962F103F0A6}" type="presParOf" srcId="{4822BFA8-687E-465D-95B1-6B23905727C1}" destId="{04BA8336-F671-45DD-B967-92C33EAEF714}" srcOrd="0" destOrd="0" presId="urn:microsoft.com/office/officeart/2005/8/layout/hierarchy3"/>
    <dgm:cxn modelId="{67C5098F-B81E-4AD4-A7A6-465329EDF47F}" type="presParOf" srcId="{04BA8336-F671-45DD-B967-92C33EAEF714}" destId="{FF5CAA08-F250-405E-A929-663036063DDB}" srcOrd="0" destOrd="0" presId="urn:microsoft.com/office/officeart/2005/8/layout/hierarchy3"/>
    <dgm:cxn modelId="{73864B82-F116-4EF8-98D5-8EF2B943A2BF}" type="presParOf" srcId="{04BA8336-F671-45DD-B967-92C33EAEF714}" destId="{03142610-C1D9-4A28-86B9-858D4D984563}" srcOrd="1" destOrd="0" presId="urn:microsoft.com/office/officeart/2005/8/layout/hierarchy3"/>
    <dgm:cxn modelId="{9791E41D-916F-4392-867D-F2AEA5257775}" type="presParOf" srcId="{4822BFA8-687E-465D-95B1-6B23905727C1}" destId="{89D95093-31E9-4F01-819C-3FFBDCE194C0}" srcOrd="1" destOrd="0" presId="urn:microsoft.com/office/officeart/2005/8/layout/hierarchy3"/>
    <dgm:cxn modelId="{349D3FDF-467C-463A-9D01-672CE4984DCC}" type="presParOf" srcId="{77D468C5-C8B7-4F2D-AADB-FBB8FA7E53C0}" destId="{DF1F5FDA-2DC1-422A-BEF1-D8B2569F6979}" srcOrd="2" destOrd="0" presId="urn:microsoft.com/office/officeart/2005/8/layout/hierarchy3"/>
    <dgm:cxn modelId="{1EE1113C-DE0F-4A5F-B914-C3D146B7A5CF}" type="presParOf" srcId="{DF1F5FDA-2DC1-422A-BEF1-D8B2569F6979}" destId="{8DB79565-F7BD-4BEF-B92C-BBDA9A583AEE}" srcOrd="0" destOrd="0" presId="urn:microsoft.com/office/officeart/2005/8/layout/hierarchy3"/>
    <dgm:cxn modelId="{54E4562E-3AA6-4C0B-9B44-E76A1E56701A}" type="presParOf" srcId="{8DB79565-F7BD-4BEF-B92C-BBDA9A583AEE}" destId="{C8C972D7-E10B-497C-BB66-90C51542514E}" srcOrd="0" destOrd="0" presId="urn:microsoft.com/office/officeart/2005/8/layout/hierarchy3"/>
    <dgm:cxn modelId="{8A5149C6-7866-4452-9FCF-B69A72F18391}" type="presParOf" srcId="{8DB79565-F7BD-4BEF-B92C-BBDA9A583AEE}" destId="{412A7C81-086E-4E10-A181-E85F72BD57BC}" srcOrd="1" destOrd="0" presId="urn:microsoft.com/office/officeart/2005/8/layout/hierarchy3"/>
    <dgm:cxn modelId="{C50D9AC8-2242-4A6F-8506-5826729E7947}" type="presParOf" srcId="{DF1F5FDA-2DC1-422A-BEF1-D8B2569F6979}" destId="{9EC4DCD7-F7E8-4EBB-8C30-3CD5AF693401}" srcOrd="1" destOrd="0" presId="urn:microsoft.com/office/officeart/2005/8/layout/hierarchy3"/>
    <dgm:cxn modelId="{58BE8CAA-575B-4E74-8DE9-590211C45A8C}" type="presParOf" srcId="{9EC4DCD7-F7E8-4EBB-8C30-3CD5AF693401}" destId="{0DBB13E6-6498-4B8B-8064-990B7E1E1C65}" srcOrd="0" destOrd="0" presId="urn:microsoft.com/office/officeart/2005/8/layout/hierarchy3"/>
    <dgm:cxn modelId="{8620DDC0-98DA-4A03-9B2A-8EA829036FDC}" type="presParOf" srcId="{9EC4DCD7-F7E8-4EBB-8C30-3CD5AF693401}" destId="{4844F694-DCA8-4622-BEB2-6CEC83CC9738}" srcOrd="1" destOrd="0" presId="urn:microsoft.com/office/officeart/2005/8/layout/hierarchy3"/>
    <dgm:cxn modelId="{F5173BDB-FA9A-4A61-8800-E8CB8D6628A4}" type="presParOf" srcId="{9EC4DCD7-F7E8-4EBB-8C30-3CD5AF693401}" destId="{708825D1-655A-4E10-9050-ECC6B346168F}" srcOrd="2" destOrd="0" presId="urn:microsoft.com/office/officeart/2005/8/layout/hierarchy3"/>
    <dgm:cxn modelId="{1D120922-5CF0-447F-A2B5-CB1F40CDE742}" type="presParOf" srcId="{9EC4DCD7-F7E8-4EBB-8C30-3CD5AF693401}" destId="{97C7E741-6CFF-4DCE-A0C2-21C9F1F5E8AC}" srcOrd="3" destOrd="0" presId="urn:microsoft.com/office/officeart/2005/8/layout/hierarchy3"/>
    <dgm:cxn modelId="{A208BDB1-6959-43A7-862E-0BF174E4685C}" type="presParOf" srcId="{77D468C5-C8B7-4F2D-AADB-FBB8FA7E53C0}" destId="{6B3FD34A-C312-45B2-B1A8-DAA22E7C72D9}" srcOrd="3" destOrd="0" presId="urn:microsoft.com/office/officeart/2005/8/layout/hierarchy3"/>
    <dgm:cxn modelId="{A18D6DF3-1284-48D2-9F68-795CBE2E80A4}" type="presParOf" srcId="{6B3FD34A-C312-45B2-B1A8-DAA22E7C72D9}" destId="{24F90DBA-2C0B-4543-891E-CCAEA28BD5FE}" srcOrd="0" destOrd="0" presId="urn:microsoft.com/office/officeart/2005/8/layout/hierarchy3"/>
    <dgm:cxn modelId="{8E164552-22D0-4743-981C-C2C2FCF2EDE7}" type="presParOf" srcId="{24F90DBA-2C0B-4543-891E-CCAEA28BD5FE}" destId="{2387F86B-36FA-4C0B-A0F3-0763DF4F485B}" srcOrd="0" destOrd="0" presId="urn:microsoft.com/office/officeart/2005/8/layout/hierarchy3"/>
    <dgm:cxn modelId="{8404543D-E7F0-4666-BDA3-0DF6BDBF06AD}" type="presParOf" srcId="{24F90DBA-2C0B-4543-891E-CCAEA28BD5FE}" destId="{AAEA1A79-CE7E-4A35-ACD7-D26B840F86B2}" srcOrd="1" destOrd="0" presId="urn:microsoft.com/office/officeart/2005/8/layout/hierarchy3"/>
    <dgm:cxn modelId="{9A313C20-87A8-4B55-9BCE-2F31AB67F222}" type="presParOf" srcId="{6B3FD34A-C312-45B2-B1A8-DAA22E7C72D9}" destId="{911DBE26-68FB-46CF-8410-5449C2658940}"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619569"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Planeación</a:t>
          </a:r>
        </a:p>
      </dsp:txBody>
      <dsp:txXfrm rot="5400000">
        <a:off x="2309" y="701677"/>
        <a:ext cx="2264633" cy="2105032"/>
      </dsp:txXfrm>
    </dsp:sp>
    <dsp:sp modelId="{409C2FC3-BE3E-4F4E-A149-43CF93995B5D}">
      <dsp:nvSpPr>
        <dsp:cNvPr id="0" name=""/>
        <dsp:cNvSpPr/>
      </dsp:nvSpPr>
      <dsp:spPr>
        <a:xfrm rot="16200000">
          <a:off x="1814911"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Organización</a:t>
          </a:r>
        </a:p>
      </dsp:txBody>
      <dsp:txXfrm rot="5400000">
        <a:off x="2436789" y="701677"/>
        <a:ext cx="2264633" cy="2105032"/>
      </dsp:txXfrm>
    </dsp:sp>
    <dsp:sp modelId="{71CBD478-FDA4-4EE4-AFC9-A27A4C54EFF1}">
      <dsp:nvSpPr>
        <dsp:cNvPr id="0" name=""/>
        <dsp:cNvSpPr/>
      </dsp:nvSpPr>
      <dsp:spPr>
        <a:xfrm rot="16200000">
          <a:off x="4249392"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Dirección</a:t>
          </a:r>
        </a:p>
      </dsp:txBody>
      <dsp:txXfrm rot="5400000">
        <a:off x="4871270" y="701677"/>
        <a:ext cx="2264633" cy="2105032"/>
      </dsp:txXfrm>
    </dsp:sp>
    <dsp:sp modelId="{81199FAA-31AC-4CC1-8F86-38447D4AC784}">
      <dsp:nvSpPr>
        <dsp:cNvPr id="0" name=""/>
        <dsp:cNvSpPr/>
      </dsp:nvSpPr>
      <dsp:spPr>
        <a:xfrm rot="16200000">
          <a:off x="6683873" y="621877"/>
          <a:ext cx="3508388" cy="2264633"/>
        </a:xfrm>
        <a:prstGeom prst="flowChartManualOperation">
          <a:avLst/>
        </a:prstGeom>
        <a:solidFill>
          <a:srgbClr val="0070C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Control</a:t>
          </a:r>
        </a:p>
      </dsp:txBody>
      <dsp:txXfrm rot="5400000">
        <a:off x="7305751" y="701677"/>
        <a:ext cx="2264633" cy="21050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DFB07-98F9-46F6-AB56-B7C1AE5D1FAC}">
      <dsp:nvSpPr>
        <dsp:cNvPr id="0" name=""/>
        <dsp:cNvSpPr/>
      </dsp:nvSpPr>
      <dsp:spPr>
        <a:xfrm>
          <a:off x="4214" y="428436"/>
          <a:ext cx="2639236" cy="11227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Control de Cartera</a:t>
          </a:r>
        </a:p>
      </dsp:txBody>
      <dsp:txXfrm>
        <a:off x="37097" y="461319"/>
        <a:ext cx="2573470" cy="1056940"/>
      </dsp:txXfrm>
    </dsp:sp>
    <dsp:sp modelId="{9F9F2C64-D77D-419A-9ACA-395F89E41124}">
      <dsp:nvSpPr>
        <dsp:cNvPr id="0" name=""/>
        <dsp:cNvSpPr/>
      </dsp:nvSpPr>
      <dsp:spPr>
        <a:xfrm>
          <a:off x="268138" y="1551142"/>
          <a:ext cx="263923" cy="842030"/>
        </a:xfrm>
        <a:custGeom>
          <a:avLst/>
          <a:gdLst/>
          <a:ahLst/>
          <a:cxnLst/>
          <a:rect l="0" t="0" r="0" b="0"/>
          <a:pathLst>
            <a:path>
              <a:moveTo>
                <a:pt x="0" y="0"/>
              </a:moveTo>
              <a:lnTo>
                <a:pt x="0" y="842030"/>
              </a:lnTo>
              <a:lnTo>
                <a:pt x="263923" y="84203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3EC2172-DEB9-4A94-82D0-2EF2C08B98CC}">
      <dsp:nvSpPr>
        <dsp:cNvPr id="0" name=""/>
        <dsp:cNvSpPr/>
      </dsp:nvSpPr>
      <dsp:spPr>
        <a:xfrm>
          <a:off x="532062" y="1831819"/>
          <a:ext cx="1796330" cy="11227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Por Cliente</a:t>
          </a:r>
        </a:p>
      </dsp:txBody>
      <dsp:txXfrm>
        <a:off x="564945" y="1864702"/>
        <a:ext cx="1730564" cy="1056940"/>
      </dsp:txXfrm>
    </dsp:sp>
    <dsp:sp modelId="{9CA63B64-32C9-40EE-9CD6-66299EE22CEC}">
      <dsp:nvSpPr>
        <dsp:cNvPr id="0" name=""/>
        <dsp:cNvSpPr/>
      </dsp:nvSpPr>
      <dsp:spPr>
        <a:xfrm>
          <a:off x="268138" y="1551142"/>
          <a:ext cx="263923" cy="2245413"/>
        </a:xfrm>
        <a:custGeom>
          <a:avLst/>
          <a:gdLst/>
          <a:ahLst/>
          <a:cxnLst/>
          <a:rect l="0" t="0" r="0" b="0"/>
          <a:pathLst>
            <a:path>
              <a:moveTo>
                <a:pt x="0" y="0"/>
              </a:moveTo>
              <a:lnTo>
                <a:pt x="0" y="2245413"/>
              </a:lnTo>
              <a:lnTo>
                <a:pt x="263923" y="2245413"/>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A40359E-0AC5-4A32-93A3-BA6C011A5AC6}">
      <dsp:nvSpPr>
        <dsp:cNvPr id="0" name=""/>
        <dsp:cNvSpPr/>
      </dsp:nvSpPr>
      <dsp:spPr>
        <a:xfrm>
          <a:off x="532062" y="3235203"/>
          <a:ext cx="2191846" cy="11227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Por Vencimiento</a:t>
          </a:r>
        </a:p>
      </dsp:txBody>
      <dsp:txXfrm>
        <a:off x="564945" y="3268086"/>
        <a:ext cx="2126080" cy="1056940"/>
      </dsp:txXfrm>
    </dsp:sp>
    <dsp:sp modelId="{98FF4216-A878-4688-9D8E-D6DA713C4442}">
      <dsp:nvSpPr>
        <dsp:cNvPr id="0" name=""/>
        <dsp:cNvSpPr/>
      </dsp:nvSpPr>
      <dsp:spPr>
        <a:xfrm>
          <a:off x="3204804" y="428436"/>
          <a:ext cx="2245413" cy="11227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Control </a:t>
          </a:r>
          <a:r>
            <a:rPr lang="es-CO" sz="2400" kern="1200" dirty="0" err="1">
              <a:solidFill>
                <a:schemeClr val="tx1"/>
              </a:solidFill>
            </a:rPr>
            <a:t>CxP</a:t>
          </a:r>
          <a:endParaRPr lang="es-CO" sz="2400" kern="1200" dirty="0">
            <a:solidFill>
              <a:schemeClr val="tx1"/>
            </a:solidFill>
          </a:endParaRPr>
        </a:p>
      </dsp:txBody>
      <dsp:txXfrm>
        <a:off x="3237687" y="461319"/>
        <a:ext cx="2179647" cy="1056940"/>
      </dsp:txXfrm>
    </dsp:sp>
    <dsp:sp modelId="{1322B31A-D3EF-4BEE-AF1C-4287632A2E7D}">
      <dsp:nvSpPr>
        <dsp:cNvPr id="0" name=""/>
        <dsp:cNvSpPr/>
      </dsp:nvSpPr>
      <dsp:spPr>
        <a:xfrm>
          <a:off x="3429346" y="1551142"/>
          <a:ext cx="224541" cy="842030"/>
        </a:xfrm>
        <a:custGeom>
          <a:avLst/>
          <a:gdLst/>
          <a:ahLst/>
          <a:cxnLst/>
          <a:rect l="0" t="0" r="0" b="0"/>
          <a:pathLst>
            <a:path>
              <a:moveTo>
                <a:pt x="0" y="0"/>
              </a:moveTo>
              <a:lnTo>
                <a:pt x="0" y="842030"/>
              </a:lnTo>
              <a:lnTo>
                <a:pt x="224541" y="84203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CE2F084-155B-496C-B8B2-1A8F7B466D5E}">
      <dsp:nvSpPr>
        <dsp:cNvPr id="0" name=""/>
        <dsp:cNvSpPr/>
      </dsp:nvSpPr>
      <dsp:spPr>
        <a:xfrm>
          <a:off x="3653887" y="1831819"/>
          <a:ext cx="1796330" cy="11227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Por Proveedor</a:t>
          </a:r>
        </a:p>
      </dsp:txBody>
      <dsp:txXfrm>
        <a:off x="3686770" y="1864702"/>
        <a:ext cx="1730564" cy="1056940"/>
      </dsp:txXfrm>
    </dsp:sp>
    <dsp:sp modelId="{B8A81032-0FBA-4FE5-BC40-32C70648EFD2}">
      <dsp:nvSpPr>
        <dsp:cNvPr id="0" name=""/>
        <dsp:cNvSpPr/>
      </dsp:nvSpPr>
      <dsp:spPr>
        <a:xfrm>
          <a:off x="3429346" y="1551142"/>
          <a:ext cx="224541" cy="2245413"/>
        </a:xfrm>
        <a:custGeom>
          <a:avLst/>
          <a:gdLst/>
          <a:ahLst/>
          <a:cxnLst/>
          <a:rect l="0" t="0" r="0" b="0"/>
          <a:pathLst>
            <a:path>
              <a:moveTo>
                <a:pt x="0" y="0"/>
              </a:moveTo>
              <a:lnTo>
                <a:pt x="0" y="2245413"/>
              </a:lnTo>
              <a:lnTo>
                <a:pt x="224541" y="2245413"/>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D768C5C-4E45-4DBA-8F31-2FBB02341069}">
      <dsp:nvSpPr>
        <dsp:cNvPr id="0" name=""/>
        <dsp:cNvSpPr/>
      </dsp:nvSpPr>
      <dsp:spPr>
        <a:xfrm>
          <a:off x="3653887" y="3235203"/>
          <a:ext cx="2273957" cy="11227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Por Vencimiento</a:t>
          </a:r>
        </a:p>
      </dsp:txBody>
      <dsp:txXfrm>
        <a:off x="3686770" y="3268086"/>
        <a:ext cx="2208191" cy="1056940"/>
      </dsp:txXfrm>
    </dsp:sp>
    <dsp:sp modelId="{F1B3C046-35F6-46C7-89D0-347C44B4245F}">
      <dsp:nvSpPr>
        <dsp:cNvPr id="0" name=""/>
        <dsp:cNvSpPr/>
      </dsp:nvSpPr>
      <dsp:spPr>
        <a:xfrm>
          <a:off x="6011571" y="428436"/>
          <a:ext cx="2245413" cy="11227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Inversiones</a:t>
          </a:r>
        </a:p>
      </dsp:txBody>
      <dsp:txXfrm>
        <a:off x="6044454" y="461319"/>
        <a:ext cx="2179647" cy="1056940"/>
      </dsp:txXfrm>
    </dsp:sp>
    <dsp:sp modelId="{CA6E38D4-4A9C-4D5D-A1F2-82D8C377A2E9}">
      <dsp:nvSpPr>
        <dsp:cNvPr id="0" name=""/>
        <dsp:cNvSpPr/>
      </dsp:nvSpPr>
      <dsp:spPr>
        <a:xfrm>
          <a:off x="6236113" y="1551142"/>
          <a:ext cx="224541" cy="842030"/>
        </a:xfrm>
        <a:custGeom>
          <a:avLst/>
          <a:gdLst/>
          <a:ahLst/>
          <a:cxnLst/>
          <a:rect l="0" t="0" r="0" b="0"/>
          <a:pathLst>
            <a:path>
              <a:moveTo>
                <a:pt x="0" y="0"/>
              </a:moveTo>
              <a:lnTo>
                <a:pt x="0" y="842030"/>
              </a:lnTo>
              <a:lnTo>
                <a:pt x="224541" y="84203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5BDE30E-309F-4CD2-B55B-87D576A7E1D6}">
      <dsp:nvSpPr>
        <dsp:cNvPr id="0" name=""/>
        <dsp:cNvSpPr/>
      </dsp:nvSpPr>
      <dsp:spPr>
        <a:xfrm>
          <a:off x="6460654" y="1831819"/>
          <a:ext cx="2179128" cy="11227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Rendimiento</a:t>
          </a:r>
        </a:p>
      </dsp:txBody>
      <dsp:txXfrm>
        <a:off x="6493537" y="1864702"/>
        <a:ext cx="2113362" cy="10569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1B89D-D36C-44A2-B63B-8DE66ECE3EB8}">
      <dsp:nvSpPr>
        <dsp:cNvPr id="0" name=""/>
        <dsp:cNvSpPr/>
      </dsp:nvSpPr>
      <dsp:spPr>
        <a:xfrm>
          <a:off x="1263071" y="599"/>
          <a:ext cx="7618053" cy="4570832"/>
        </a:xfrm>
        <a:prstGeom prst="rect">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Actividad no sólo a nivel directivo, sino de todos los niveles, </a:t>
          </a:r>
        </a:p>
        <a:p>
          <a:pPr marL="0" lvl="0" indent="0" algn="ctr" defTabSz="1244600">
            <a:lnSpc>
              <a:spcPct val="90000"/>
            </a:lnSpc>
            <a:spcBef>
              <a:spcPct val="0"/>
            </a:spcBef>
            <a:spcAft>
              <a:spcPct val="35000"/>
            </a:spcAft>
            <a:buNone/>
          </a:pPr>
          <a:endParaRPr lang="es-ES" sz="2400" kern="1200" dirty="0">
            <a:solidFill>
              <a:schemeClr val="tx1"/>
            </a:solidFill>
          </a:endParaRPr>
        </a:p>
        <a:p>
          <a:pPr marL="0" lvl="0" indent="0" algn="ctr" defTabSz="1244600">
            <a:lnSpc>
              <a:spcPct val="90000"/>
            </a:lnSpc>
            <a:spcBef>
              <a:spcPct val="0"/>
            </a:spcBef>
            <a:spcAft>
              <a:spcPct val="35000"/>
            </a:spcAft>
            <a:buNone/>
          </a:pPr>
          <a:r>
            <a:rPr lang="es-ES" sz="2800" kern="1200" dirty="0">
              <a:solidFill>
                <a:schemeClr val="tx1"/>
              </a:solidFill>
            </a:rPr>
            <a:t>orientando a la organización hacia el cumplimiento de los objetivos propuestos </a:t>
          </a:r>
        </a:p>
        <a:p>
          <a:pPr marL="0" lvl="0" indent="0" algn="ctr" defTabSz="1244600">
            <a:lnSpc>
              <a:spcPct val="90000"/>
            </a:lnSpc>
            <a:spcBef>
              <a:spcPct val="0"/>
            </a:spcBef>
            <a:spcAft>
              <a:spcPct val="35000"/>
            </a:spcAft>
            <a:buNone/>
          </a:pPr>
          <a:endParaRPr lang="es-ES" sz="2400" kern="1200" dirty="0">
            <a:solidFill>
              <a:schemeClr val="tx1"/>
            </a:solidFill>
          </a:endParaRPr>
        </a:p>
        <a:p>
          <a:pPr marL="0" lvl="0" indent="0" algn="ctr" defTabSz="1244600">
            <a:lnSpc>
              <a:spcPct val="90000"/>
            </a:lnSpc>
            <a:spcBef>
              <a:spcPct val="0"/>
            </a:spcBef>
            <a:spcAft>
              <a:spcPct val="35000"/>
            </a:spcAft>
            <a:buNone/>
          </a:pPr>
          <a:r>
            <a:rPr lang="es-ES" sz="2800" kern="1200" dirty="0">
              <a:solidFill>
                <a:schemeClr val="tx1"/>
              </a:solidFill>
            </a:rPr>
            <a:t>bajo mecanismos de medición cualitativos y cuantitativos.</a:t>
          </a:r>
          <a:endParaRPr lang="es-ES_tradnl" sz="2800" u="none" kern="1200" dirty="0">
            <a:solidFill>
              <a:schemeClr val="tx1"/>
            </a:solidFill>
          </a:endParaRPr>
        </a:p>
      </dsp:txBody>
      <dsp:txXfrm>
        <a:off x="1263071" y="599"/>
        <a:ext cx="7618053" cy="4570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85FEA-ABD7-48CC-B6A7-317780906B92}">
      <dsp:nvSpPr>
        <dsp:cNvPr id="0" name=""/>
        <dsp:cNvSpPr/>
      </dsp:nvSpPr>
      <dsp:spPr>
        <a:xfrm rot="16200000">
          <a:off x="3032152" y="-3032152"/>
          <a:ext cx="3508388" cy="9572692"/>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Es la fase del proceso administrativo que mide y evalúa el desempeño y toma la acción correctiva cuando se necesita. De este modo, el control es un proceso esencialmente regulador. </a:t>
          </a:r>
          <a:endParaRPr lang="es-ES_tradnl" sz="2800" u="none" kern="1200" dirty="0">
            <a:solidFill>
              <a:schemeClr val="tx1"/>
            </a:solidFill>
          </a:endParaRPr>
        </a:p>
      </dsp:txBody>
      <dsp:txXfrm rot="5400000">
        <a:off x="0" y="701678"/>
        <a:ext cx="9572692" cy="21050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1B89D-D36C-44A2-B63B-8DE66ECE3EB8}">
      <dsp:nvSpPr>
        <dsp:cNvPr id="0" name=""/>
        <dsp:cNvSpPr/>
      </dsp:nvSpPr>
      <dsp:spPr>
        <a:xfrm>
          <a:off x="1733627" y="1144"/>
          <a:ext cx="6676941" cy="4006164"/>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Verificación a posteriori </a:t>
          </a:r>
        </a:p>
        <a:p>
          <a:pPr marL="0" lvl="0" indent="0" algn="ctr" defTabSz="1244600">
            <a:lnSpc>
              <a:spcPct val="90000"/>
            </a:lnSpc>
            <a:spcBef>
              <a:spcPct val="0"/>
            </a:spcBef>
            <a:spcAft>
              <a:spcPct val="35000"/>
            </a:spcAft>
            <a:buNone/>
          </a:pPr>
          <a:endParaRPr lang="es-ES" sz="2800" kern="1200" dirty="0">
            <a:solidFill>
              <a:schemeClr val="tx1"/>
            </a:solidFill>
          </a:endParaRPr>
        </a:p>
        <a:p>
          <a:pPr marL="0" lvl="0" indent="0" algn="ctr" defTabSz="1244600">
            <a:lnSpc>
              <a:spcPct val="90000"/>
            </a:lnSpc>
            <a:spcBef>
              <a:spcPct val="0"/>
            </a:spcBef>
            <a:spcAft>
              <a:spcPct val="35000"/>
            </a:spcAft>
            <a:buNone/>
          </a:pPr>
          <a:r>
            <a:rPr lang="es-ES" sz="2800" kern="1200" dirty="0">
              <a:solidFill>
                <a:schemeClr val="tx1"/>
              </a:solidFill>
            </a:rPr>
            <a:t>de los resultados conseguidos en el seguimiento de los objetivos planteados y el control de gastos </a:t>
          </a:r>
        </a:p>
        <a:p>
          <a:pPr marL="0" lvl="0" indent="0" algn="ctr" defTabSz="1244600">
            <a:lnSpc>
              <a:spcPct val="90000"/>
            </a:lnSpc>
            <a:spcBef>
              <a:spcPct val="0"/>
            </a:spcBef>
            <a:spcAft>
              <a:spcPct val="35000"/>
            </a:spcAft>
            <a:buNone/>
          </a:pPr>
          <a:endParaRPr lang="es-ES" sz="2800" kern="1200" dirty="0">
            <a:solidFill>
              <a:schemeClr val="tx1"/>
            </a:solidFill>
          </a:endParaRPr>
        </a:p>
        <a:p>
          <a:pPr marL="0" lvl="0" indent="0" algn="ctr" defTabSz="1244600">
            <a:lnSpc>
              <a:spcPct val="90000"/>
            </a:lnSpc>
            <a:spcBef>
              <a:spcPct val="0"/>
            </a:spcBef>
            <a:spcAft>
              <a:spcPct val="35000"/>
            </a:spcAft>
            <a:buNone/>
          </a:pPr>
          <a:r>
            <a:rPr lang="es-ES" sz="2800" kern="1200" dirty="0">
              <a:solidFill>
                <a:schemeClr val="tx1"/>
              </a:solidFill>
            </a:rPr>
            <a:t>realizado por los niveles directivos.</a:t>
          </a:r>
          <a:endParaRPr lang="es-ES_tradnl" sz="2800" u="none" kern="1200" dirty="0">
            <a:solidFill>
              <a:schemeClr val="tx1"/>
            </a:solidFill>
          </a:endParaRPr>
        </a:p>
      </dsp:txBody>
      <dsp:txXfrm>
        <a:off x="1733627" y="1144"/>
        <a:ext cx="6676941" cy="40061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1B89D-D36C-44A2-B63B-8DE66ECE3EB8}">
      <dsp:nvSpPr>
        <dsp:cNvPr id="0" name=""/>
        <dsp:cNvSpPr/>
      </dsp:nvSpPr>
      <dsp:spPr>
        <a:xfrm>
          <a:off x="928690" y="104"/>
          <a:ext cx="4132576" cy="2110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Relación con lo planteado: </a:t>
          </a:r>
          <a:r>
            <a:rPr lang="es-ES" sz="2800" kern="1200" dirty="0">
              <a:solidFill>
                <a:schemeClr val="tx1"/>
              </a:solidFill>
            </a:rPr>
            <a:t>Verifica el logro de los objetivos establecidos.</a:t>
          </a:r>
          <a:endParaRPr lang="es-ES_tradnl" sz="2800" u="none" kern="1200" dirty="0">
            <a:solidFill>
              <a:schemeClr val="tx1"/>
            </a:solidFill>
          </a:endParaRPr>
        </a:p>
      </dsp:txBody>
      <dsp:txXfrm>
        <a:off x="928690" y="104"/>
        <a:ext cx="4132576" cy="2110072"/>
      </dsp:txXfrm>
    </dsp:sp>
    <dsp:sp modelId="{65190D51-22AE-4F51-B8D0-9EC82BA7EB29}">
      <dsp:nvSpPr>
        <dsp:cNvPr id="0" name=""/>
        <dsp:cNvSpPr/>
      </dsp:nvSpPr>
      <dsp:spPr>
        <a:xfrm>
          <a:off x="5412944" y="104"/>
          <a:ext cx="3802560" cy="2110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Medición: </a:t>
          </a:r>
          <a:r>
            <a:rPr lang="es-ES" sz="2800" kern="1200" dirty="0">
              <a:solidFill>
                <a:schemeClr val="tx1"/>
              </a:solidFill>
            </a:rPr>
            <a:t>Lo que no se mide no se gestiona.</a:t>
          </a:r>
          <a:endParaRPr lang="es-ES_tradnl" sz="2800" u="none" kern="1200" dirty="0">
            <a:solidFill>
              <a:schemeClr val="tx1"/>
            </a:solidFill>
          </a:endParaRPr>
        </a:p>
      </dsp:txBody>
      <dsp:txXfrm>
        <a:off x="5412944" y="104"/>
        <a:ext cx="3802560" cy="2110072"/>
      </dsp:txXfrm>
    </dsp:sp>
    <dsp:sp modelId="{92870206-85FA-443B-9D90-08A6972395FF}">
      <dsp:nvSpPr>
        <dsp:cNvPr id="0" name=""/>
        <dsp:cNvSpPr/>
      </dsp:nvSpPr>
      <dsp:spPr>
        <a:xfrm>
          <a:off x="857246" y="2461855"/>
          <a:ext cx="4275463" cy="2110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Detectar desviaciones: </a:t>
          </a:r>
          <a:r>
            <a:rPr lang="es-ES" sz="2800" kern="1200" dirty="0">
              <a:solidFill>
                <a:schemeClr val="tx1"/>
              </a:solidFill>
            </a:rPr>
            <a:t>Descubrir  diferencias entre la ejecución y la planeación.</a:t>
          </a:r>
          <a:endParaRPr lang="es-ES_tradnl" sz="2800" u="none" kern="1200" dirty="0">
            <a:solidFill>
              <a:schemeClr val="tx1"/>
            </a:solidFill>
          </a:endParaRPr>
        </a:p>
      </dsp:txBody>
      <dsp:txXfrm>
        <a:off x="857246" y="2461855"/>
        <a:ext cx="4275463" cy="2110072"/>
      </dsp:txXfrm>
    </dsp:sp>
    <dsp:sp modelId="{4D508CF4-6CB1-449D-B367-6F4DD26BC820}">
      <dsp:nvSpPr>
        <dsp:cNvPr id="0" name=""/>
        <dsp:cNvSpPr/>
      </dsp:nvSpPr>
      <dsp:spPr>
        <a:xfrm>
          <a:off x="5484388" y="2461855"/>
          <a:ext cx="3802560" cy="2110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Establecer Medidas correctivas: </a:t>
          </a:r>
          <a:r>
            <a:rPr lang="es-ES" sz="2800" kern="1200" dirty="0">
              <a:solidFill>
                <a:schemeClr val="tx1"/>
              </a:solidFill>
            </a:rPr>
            <a:t>El objeto del control es prever y corregir los errores.</a:t>
          </a:r>
          <a:endParaRPr lang="es-ES_tradnl" sz="2800" u="none" kern="1200" dirty="0">
            <a:solidFill>
              <a:schemeClr val="tx1"/>
            </a:solidFill>
          </a:endParaRPr>
        </a:p>
      </dsp:txBody>
      <dsp:txXfrm>
        <a:off x="5484388" y="2461855"/>
        <a:ext cx="3802560" cy="21100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A66B1-B0A5-4A59-B311-BF7285961069}">
      <dsp:nvSpPr>
        <dsp:cNvPr id="0" name=""/>
        <dsp:cNvSpPr/>
      </dsp:nvSpPr>
      <dsp:spPr>
        <a:xfrm>
          <a:off x="0" y="309392"/>
          <a:ext cx="8643998" cy="37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3093047-79DE-4D8A-9F39-8C0583E628E2}">
      <dsp:nvSpPr>
        <dsp:cNvPr id="0" name=""/>
        <dsp:cNvSpPr/>
      </dsp:nvSpPr>
      <dsp:spPr>
        <a:xfrm>
          <a:off x="430933" y="87992"/>
          <a:ext cx="8212699"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Control de calidad.</a:t>
          </a:r>
          <a:endParaRPr lang="es-CO" sz="2800" kern="1200" dirty="0">
            <a:solidFill>
              <a:schemeClr val="tx1"/>
            </a:solidFill>
          </a:endParaRPr>
        </a:p>
      </dsp:txBody>
      <dsp:txXfrm>
        <a:off x="452549" y="109608"/>
        <a:ext cx="8169467" cy="399568"/>
      </dsp:txXfrm>
    </dsp:sp>
    <dsp:sp modelId="{E03015AA-59EB-4681-B80C-16A581111626}">
      <dsp:nvSpPr>
        <dsp:cNvPr id="0" name=""/>
        <dsp:cNvSpPr/>
      </dsp:nvSpPr>
      <dsp:spPr>
        <a:xfrm>
          <a:off x="0" y="989792"/>
          <a:ext cx="8643998" cy="37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2B482FA-34D3-400F-ABE5-B9D73EAC633D}">
      <dsp:nvSpPr>
        <dsp:cNvPr id="0" name=""/>
        <dsp:cNvSpPr/>
      </dsp:nvSpPr>
      <dsp:spPr>
        <a:xfrm>
          <a:off x="430933" y="768392"/>
          <a:ext cx="8212699"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Control de costos.</a:t>
          </a:r>
          <a:endParaRPr lang="es-CO" sz="2800" kern="1200" dirty="0">
            <a:solidFill>
              <a:schemeClr val="tx1"/>
            </a:solidFill>
          </a:endParaRPr>
        </a:p>
      </dsp:txBody>
      <dsp:txXfrm>
        <a:off x="452549" y="790008"/>
        <a:ext cx="8169467" cy="399568"/>
      </dsp:txXfrm>
    </dsp:sp>
    <dsp:sp modelId="{FA73EE7D-317D-4A5B-AABC-8D55B1B2FB3D}">
      <dsp:nvSpPr>
        <dsp:cNvPr id="0" name=""/>
        <dsp:cNvSpPr/>
      </dsp:nvSpPr>
      <dsp:spPr>
        <a:xfrm>
          <a:off x="0" y="1670192"/>
          <a:ext cx="8643998" cy="37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29E2AD9-B87F-46FC-8AA6-3C36D9FF9D3E}">
      <dsp:nvSpPr>
        <dsp:cNvPr id="0" name=""/>
        <dsp:cNvSpPr/>
      </dsp:nvSpPr>
      <dsp:spPr>
        <a:xfrm>
          <a:off x="430933" y="1448792"/>
          <a:ext cx="8212760"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Control de tiempos de producción.</a:t>
          </a:r>
          <a:endParaRPr lang="es-CO" sz="2800" kern="1200" dirty="0">
            <a:solidFill>
              <a:schemeClr val="tx1"/>
            </a:solidFill>
          </a:endParaRPr>
        </a:p>
      </dsp:txBody>
      <dsp:txXfrm>
        <a:off x="452549" y="1470408"/>
        <a:ext cx="8169528" cy="399568"/>
      </dsp:txXfrm>
    </dsp:sp>
    <dsp:sp modelId="{1C6B90DB-F6FB-4046-AA7F-E48B4CBE228B}">
      <dsp:nvSpPr>
        <dsp:cNvPr id="0" name=""/>
        <dsp:cNvSpPr/>
      </dsp:nvSpPr>
      <dsp:spPr>
        <a:xfrm>
          <a:off x="0" y="2350592"/>
          <a:ext cx="8643998" cy="37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ACF53C0-89CD-4EB9-8618-32DF603B2F8A}">
      <dsp:nvSpPr>
        <dsp:cNvPr id="0" name=""/>
        <dsp:cNvSpPr/>
      </dsp:nvSpPr>
      <dsp:spPr>
        <a:xfrm>
          <a:off x="430933" y="2129192"/>
          <a:ext cx="8212699"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Control de inventarios</a:t>
          </a:r>
          <a:endParaRPr lang="es-CO" sz="2800" kern="1200" dirty="0">
            <a:solidFill>
              <a:schemeClr val="tx1"/>
            </a:solidFill>
          </a:endParaRPr>
        </a:p>
      </dsp:txBody>
      <dsp:txXfrm>
        <a:off x="452549" y="2150808"/>
        <a:ext cx="8169467" cy="399568"/>
      </dsp:txXfrm>
    </dsp:sp>
    <dsp:sp modelId="{6FA10CEE-00E5-4F3A-ABE7-B7845F9DA3AF}">
      <dsp:nvSpPr>
        <dsp:cNvPr id="0" name=""/>
        <dsp:cNvSpPr/>
      </dsp:nvSpPr>
      <dsp:spPr>
        <a:xfrm>
          <a:off x="0" y="3030992"/>
          <a:ext cx="8643998" cy="37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BF32A68-804E-447D-9B9E-4E7E9BB096DD}">
      <dsp:nvSpPr>
        <dsp:cNvPr id="0" name=""/>
        <dsp:cNvSpPr/>
      </dsp:nvSpPr>
      <dsp:spPr>
        <a:xfrm>
          <a:off x="430933" y="2809592"/>
          <a:ext cx="8212699"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Control de programación.</a:t>
          </a:r>
          <a:endParaRPr lang="es-CO" sz="2800" kern="1200" dirty="0">
            <a:solidFill>
              <a:schemeClr val="tx1"/>
            </a:solidFill>
          </a:endParaRPr>
        </a:p>
      </dsp:txBody>
      <dsp:txXfrm>
        <a:off x="452549" y="2831208"/>
        <a:ext cx="8169467" cy="399568"/>
      </dsp:txXfrm>
    </dsp:sp>
    <dsp:sp modelId="{494F891C-1858-4B5F-B212-DEE63E4A583D}">
      <dsp:nvSpPr>
        <dsp:cNvPr id="0" name=""/>
        <dsp:cNvSpPr/>
      </dsp:nvSpPr>
      <dsp:spPr>
        <a:xfrm>
          <a:off x="0" y="3711392"/>
          <a:ext cx="8643998" cy="37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5E2E0CC-D344-4009-A1AD-09F8A81300BE}">
      <dsp:nvSpPr>
        <dsp:cNvPr id="0" name=""/>
        <dsp:cNvSpPr/>
      </dsp:nvSpPr>
      <dsp:spPr>
        <a:xfrm>
          <a:off x="430933" y="3489992"/>
          <a:ext cx="8212699"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Control de desperdicios.</a:t>
          </a:r>
          <a:endParaRPr lang="es-CO" sz="2800" kern="1200" dirty="0">
            <a:solidFill>
              <a:schemeClr val="tx1"/>
            </a:solidFill>
          </a:endParaRPr>
        </a:p>
      </dsp:txBody>
      <dsp:txXfrm>
        <a:off x="452549" y="3511608"/>
        <a:ext cx="8169467" cy="399568"/>
      </dsp:txXfrm>
    </dsp:sp>
    <dsp:sp modelId="{B04979E1-6360-433E-9611-5BF4BBA8C3D5}">
      <dsp:nvSpPr>
        <dsp:cNvPr id="0" name=""/>
        <dsp:cNvSpPr/>
      </dsp:nvSpPr>
      <dsp:spPr>
        <a:xfrm>
          <a:off x="0" y="4391792"/>
          <a:ext cx="8643998" cy="37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D880AAF-B0F3-4195-BA6A-F4C1991D495C}">
      <dsp:nvSpPr>
        <dsp:cNvPr id="0" name=""/>
        <dsp:cNvSpPr/>
      </dsp:nvSpPr>
      <dsp:spPr>
        <a:xfrm>
          <a:off x="430933" y="4170392"/>
          <a:ext cx="8212699"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Control de mantenimiento y conservación.</a:t>
          </a:r>
          <a:endParaRPr lang="es-CO" sz="2800" kern="1200" dirty="0">
            <a:solidFill>
              <a:schemeClr val="tx1"/>
            </a:solidFill>
          </a:endParaRPr>
        </a:p>
      </dsp:txBody>
      <dsp:txXfrm>
        <a:off x="452549" y="4192008"/>
        <a:ext cx="8169467"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E9EDC-10BE-44C9-AE60-0F4AA4D199B4}">
      <dsp:nvSpPr>
        <dsp:cNvPr id="0" name=""/>
        <dsp:cNvSpPr/>
      </dsp:nvSpPr>
      <dsp:spPr>
        <a:xfrm>
          <a:off x="460754" y="2145"/>
          <a:ext cx="7722489" cy="4347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solidFill>
            </a:rPr>
            <a:t>Control de ventas</a:t>
          </a:r>
          <a:endParaRPr lang="es-CO" sz="2400" kern="1200" dirty="0">
            <a:solidFill>
              <a:schemeClr val="tx1"/>
            </a:solidFill>
          </a:endParaRPr>
        </a:p>
      </dsp:txBody>
      <dsp:txXfrm>
        <a:off x="473487" y="14878"/>
        <a:ext cx="7697023" cy="409266"/>
      </dsp:txXfrm>
    </dsp:sp>
    <dsp:sp modelId="{E06B50B1-A7B5-4C82-820B-475F034A9015}">
      <dsp:nvSpPr>
        <dsp:cNvPr id="0" name=""/>
        <dsp:cNvSpPr/>
      </dsp:nvSpPr>
      <dsp:spPr>
        <a:xfrm>
          <a:off x="1233003" y="436877"/>
          <a:ext cx="772248" cy="326049"/>
        </a:xfrm>
        <a:custGeom>
          <a:avLst/>
          <a:gdLst/>
          <a:ahLst/>
          <a:cxnLst/>
          <a:rect l="0" t="0" r="0" b="0"/>
          <a:pathLst>
            <a:path>
              <a:moveTo>
                <a:pt x="0" y="0"/>
              </a:moveTo>
              <a:lnTo>
                <a:pt x="0" y="326049"/>
              </a:lnTo>
              <a:lnTo>
                <a:pt x="772248" y="32604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349F7CE-A5D5-4B89-9A28-81DC7DB6B44F}">
      <dsp:nvSpPr>
        <dsp:cNvPr id="0" name=""/>
        <dsp:cNvSpPr/>
      </dsp:nvSpPr>
      <dsp:spPr>
        <a:xfrm>
          <a:off x="2005252" y="545560"/>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Por volumen total.</a:t>
          </a:r>
          <a:endParaRPr lang="es-CO" sz="2400" kern="1200" dirty="0">
            <a:solidFill>
              <a:schemeClr val="tx1"/>
            </a:solidFill>
          </a:endParaRPr>
        </a:p>
      </dsp:txBody>
      <dsp:txXfrm>
        <a:off x="2017985" y="558293"/>
        <a:ext cx="6152525" cy="409266"/>
      </dsp:txXfrm>
    </dsp:sp>
    <dsp:sp modelId="{BE3E621B-FF2E-4108-92C8-6E89E031E7A7}">
      <dsp:nvSpPr>
        <dsp:cNvPr id="0" name=""/>
        <dsp:cNvSpPr/>
      </dsp:nvSpPr>
      <dsp:spPr>
        <a:xfrm>
          <a:off x="1233003" y="436877"/>
          <a:ext cx="772248" cy="869464"/>
        </a:xfrm>
        <a:custGeom>
          <a:avLst/>
          <a:gdLst/>
          <a:ahLst/>
          <a:cxnLst/>
          <a:rect l="0" t="0" r="0" b="0"/>
          <a:pathLst>
            <a:path>
              <a:moveTo>
                <a:pt x="0" y="0"/>
              </a:moveTo>
              <a:lnTo>
                <a:pt x="0" y="869464"/>
              </a:lnTo>
              <a:lnTo>
                <a:pt x="772248" y="86946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903CBF9-A013-4363-A326-12A3D360B8F7}">
      <dsp:nvSpPr>
        <dsp:cNvPr id="0" name=""/>
        <dsp:cNvSpPr/>
      </dsp:nvSpPr>
      <dsp:spPr>
        <a:xfrm>
          <a:off x="2005252" y="1088976"/>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Por tipos de artículos vendidos.</a:t>
          </a:r>
          <a:endParaRPr lang="es-CO" sz="2400" kern="1200" dirty="0"/>
        </a:p>
      </dsp:txBody>
      <dsp:txXfrm>
        <a:off x="2017985" y="1101709"/>
        <a:ext cx="6152525" cy="409266"/>
      </dsp:txXfrm>
    </dsp:sp>
    <dsp:sp modelId="{485EB9D5-C4C6-49B6-8C81-F8532963D579}">
      <dsp:nvSpPr>
        <dsp:cNvPr id="0" name=""/>
        <dsp:cNvSpPr/>
      </dsp:nvSpPr>
      <dsp:spPr>
        <a:xfrm>
          <a:off x="1233003" y="436877"/>
          <a:ext cx="772248" cy="1412880"/>
        </a:xfrm>
        <a:custGeom>
          <a:avLst/>
          <a:gdLst/>
          <a:ahLst/>
          <a:cxnLst/>
          <a:rect l="0" t="0" r="0" b="0"/>
          <a:pathLst>
            <a:path>
              <a:moveTo>
                <a:pt x="0" y="0"/>
              </a:moveTo>
              <a:lnTo>
                <a:pt x="0" y="1412880"/>
              </a:lnTo>
              <a:lnTo>
                <a:pt x="772248" y="141288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1A857E2-8A8F-4766-B160-6EC29285CD6D}">
      <dsp:nvSpPr>
        <dsp:cNvPr id="0" name=""/>
        <dsp:cNvSpPr/>
      </dsp:nvSpPr>
      <dsp:spPr>
        <a:xfrm>
          <a:off x="2005252" y="1632391"/>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Por volumen de ventas estacionales.</a:t>
          </a:r>
          <a:endParaRPr lang="es-CO" sz="2400" kern="1200" dirty="0"/>
        </a:p>
      </dsp:txBody>
      <dsp:txXfrm>
        <a:off x="2017985" y="1645124"/>
        <a:ext cx="6152525" cy="409266"/>
      </dsp:txXfrm>
    </dsp:sp>
    <dsp:sp modelId="{95EC0792-F3B1-439C-8755-926D069E718C}">
      <dsp:nvSpPr>
        <dsp:cNvPr id="0" name=""/>
        <dsp:cNvSpPr/>
      </dsp:nvSpPr>
      <dsp:spPr>
        <a:xfrm>
          <a:off x="1233003" y="436877"/>
          <a:ext cx="772248" cy="1956295"/>
        </a:xfrm>
        <a:custGeom>
          <a:avLst/>
          <a:gdLst/>
          <a:ahLst/>
          <a:cxnLst/>
          <a:rect l="0" t="0" r="0" b="0"/>
          <a:pathLst>
            <a:path>
              <a:moveTo>
                <a:pt x="0" y="0"/>
              </a:moveTo>
              <a:lnTo>
                <a:pt x="0" y="1956295"/>
              </a:lnTo>
              <a:lnTo>
                <a:pt x="772248" y="195629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5FCB957-4E09-4C56-9B4F-00AC9E62AA92}">
      <dsp:nvSpPr>
        <dsp:cNvPr id="0" name=""/>
        <dsp:cNvSpPr/>
      </dsp:nvSpPr>
      <dsp:spPr>
        <a:xfrm>
          <a:off x="2005252" y="2175806"/>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Por el precio de artículos vendidos.</a:t>
          </a:r>
          <a:endParaRPr lang="es-CO" sz="2400" kern="1200" dirty="0"/>
        </a:p>
      </dsp:txBody>
      <dsp:txXfrm>
        <a:off x="2017985" y="2188539"/>
        <a:ext cx="6152525" cy="409266"/>
      </dsp:txXfrm>
    </dsp:sp>
    <dsp:sp modelId="{6983DAA2-CD81-4EE5-BB64-248D749F4442}">
      <dsp:nvSpPr>
        <dsp:cNvPr id="0" name=""/>
        <dsp:cNvSpPr/>
      </dsp:nvSpPr>
      <dsp:spPr>
        <a:xfrm>
          <a:off x="1233003" y="436877"/>
          <a:ext cx="772248" cy="2499710"/>
        </a:xfrm>
        <a:custGeom>
          <a:avLst/>
          <a:gdLst/>
          <a:ahLst/>
          <a:cxnLst/>
          <a:rect l="0" t="0" r="0" b="0"/>
          <a:pathLst>
            <a:path>
              <a:moveTo>
                <a:pt x="0" y="0"/>
              </a:moveTo>
              <a:lnTo>
                <a:pt x="0" y="2499710"/>
              </a:lnTo>
              <a:lnTo>
                <a:pt x="772248" y="249971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9E17112-539E-4E24-95C8-658D11AF20E2}">
      <dsp:nvSpPr>
        <dsp:cNvPr id="0" name=""/>
        <dsp:cNvSpPr/>
      </dsp:nvSpPr>
      <dsp:spPr>
        <a:xfrm>
          <a:off x="2005252" y="2719222"/>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a:t>Por clientes.</a:t>
          </a:r>
          <a:endParaRPr lang="es-CO" sz="2400" kern="1200"/>
        </a:p>
      </dsp:txBody>
      <dsp:txXfrm>
        <a:off x="2017985" y="2731955"/>
        <a:ext cx="6152525" cy="409266"/>
      </dsp:txXfrm>
    </dsp:sp>
    <dsp:sp modelId="{7EBEF957-F1FF-4C25-9A31-DBCC43EB4E43}">
      <dsp:nvSpPr>
        <dsp:cNvPr id="0" name=""/>
        <dsp:cNvSpPr/>
      </dsp:nvSpPr>
      <dsp:spPr>
        <a:xfrm>
          <a:off x="1233003" y="436877"/>
          <a:ext cx="772248" cy="3043126"/>
        </a:xfrm>
        <a:custGeom>
          <a:avLst/>
          <a:gdLst/>
          <a:ahLst/>
          <a:cxnLst/>
          <a:rect l="0" t="0" r="0" b="0"/>
          <a:pathLst>
            <a:path>
              <a:moveTo>
                <a:pt x="0" y="0"/>
              </a:moveTo>
              <a:lnTo>
                <a:pt x="0" y="3043126"/>
              </a:lnTo>
              <a:lnTo>
                <a:pt x="772248" y="304312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1422817-0089-41DB-8B40-7F43278BEA3D}">
      <dsp:nvSpPr>
        <dsp:cNvPr id="0" name=""/>
        <dsp:cNvSpPr/>
      </dsp:nvSpPr>
      <dsp:spPr>
        <a:xfrm>
          <a:off x="2005252" y="3262637"/>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Por territorios.</a:t>
          </a:r>
          <a:endParaRPr lang="es-CO" sz="2400" kern="1200" dirty="0"/>
        </a:p>
      </dsp:txBody>
      <dsp:txXfrm>
        <a:off x="2017985" y="3275370"/>
        <a:ext cx="6152525" cy="409266"/>
      </dsp:txXfrm>
    </dsp:sp>
    <dsp:sp modelId="{DD6AD444-3FE5-41ED-A8F3-2AB424F53575}">
      <dsp:nvSpPr>
        <dsp:cNvPr id="0" name=""/>
        <dsp:cNvSpPr/>
      </dsp:nvSpPr>
      <dsp:spPr>
        <a:xfrm>
          <a:off x="1233003" y="436877"/>
          <a:ext cx="772248" cy="3586541"/>
        </a:xfrm>
        <a:custGeom>
          <a:avLst/>
          <a:gdLst/>
          <a:ahLst/>
          <a:cxnLst/>
          <a:rect l="0" t="0" r="0" b="0"/>
          <a:pathLst>
            <a:path>
              <a:moveTo>
                <a:pt x="0" y="0"/>
              </a:moveTo>
              <a:lnTo>
                <a:pt x="0" y="3586541"/>
              </a:lnTo>
              <a:lnTo>
                <a:pt x="772248" y="358654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0151AF2-1A04-4570-8D53-CA2A892DF809}">
      <dsp:nvSpPr>
        <dsp:cNvPr id="0" name=""/>
        <dsp:cNvSpPr/>
      </dsp:nvSpPr>
      <dsp:spPr>
        <a:xfrm>
          <a:off x="2005252" y="3806053"/>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Por vendedores.</a:t>
          </a:r>
          <a:endParaRPr lang="es-CO" sz="2400" kern="1200" dirty="0"/>
        </a:p>
      </dsp:txBody>
      <dsp:txXfrm>
        <a:off x="2017985" y="3818786"/>
        <a:ext cx="6152525" cy="409266"/>
      </dsp:txXfrm>
    </dsp:sp>
    <dsp:sp modelId="{43F01745-F6C3-4551-8E38-3FCB8E621543}">
      <dsp:nvSpPr>
        <dsp:cNvPr id="0" name=""/>
        <dsp:cNvSpPr/>
      </dsp:nvSpPr>
      <dsp:spPr>
        <a:xfrm>
          <a:off x="1233003" y="436877"/>
          <a:ext cx="772248" cy="4129957"/>
        </a:xfrm>
        <a:custGeom>
          <a:avLst/>
          <a:gdLst/>
          <a:ahLst/>
          <a:cxnLst/>
          <a:rect l="0" t="0" r="0" b="0"/>
          <a:pathLst>
            <a:path>
              <a:moveTo>
                <a:pt x="0" y="0"/>
              </a:moveTo>
              <a:lnTo>
                <a:pt x="0" y="4129957"/>
              </a:lnTo>
              <a:lnTo>
                <a:pt x="772248" y="41299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86C1B0E-1174-403F-8757-A46EA58682CA}">
      <dsp:nvSpPr>
        <dsp:cNvPr id="0" name=""/>
        <dsp:cNvSpPr/>
      </dsp:nvSpPr>
      <dsp:spPr>
        <a:xfrm>
          <a:off x="2005252" y="4349468"/>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Por utilidades producidas.</a:t>
          </a:r>
          <a:endParaRPr lang="es-CO" sz="2400" kern="1200" dirty="0"/>
        </a:p>
      </dsp:txBody>
      <dsp:txXfrm>
        <a:off x="2017985" y="4362201"/>
        <a:ext cx="6152525" cy="4092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6A022-6120-43D7-9605-E0B2160DE7AA}">
      <dsp:nvSpPr>
        <dsp:cNvPr id="0" name=""/>
        <dsp:cNvSpPr/>
      </dsp:nvSpPr>
      <dsp:spPr>
        <a:xfrm>
          <a:off x="1433" y="1497792"/>
          <a:ext cx="2273981" cy="113699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a:t>Control de Gastos de ventas</a:t>
          </a:r>
          <a:endParaRPr lang="es-CO" sz="2400" kern="1200" dirty="0"/>
        </a:p>
      </dsp:txBody>
      <dsp:txXfrm>
        <a:off x="34734" y="1531093"/>
        <a:ext cx="2207379" cy="1070388"/>
      </dsp:txXfrm>
    </dsp:sp>
    <dsp:sp modelId="{F2A35DFC-03F2-4474-BBEA-88791C40A16D}">
      <dsp:nvSpPr>
        <dsp:cNvPr id="0" name=""/>
        <dsp:cNvSpPr/>
      </dsp:nvSpPr>
      <dsp:spPr>
        <a:xfrm rot="19457599">
          <a:off x="2170128" y="1718023"/>
          <a:ext cx="1120166" cy="42758"/>
        </a:xfrm>
        <a:custGeom>
          <a:avLst/>
          <a:gdLst/>
          <a:ahLst/>
          <a:cxnLst/>
          <a:rect l="0" t="0" r="0" b="0"/>
          <a:pathLst>
            <a:path>
              <a:moveTo>
                <a:pt x="0" y="21379"/>
              </a:moveTo>
              <a:lnTo>
                <a:pt x="1120166" y="21379"/>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solidFill>
              <a:schemeClr val="tx1"/>
            </a:solidFill>
          </a:endParaRPr>
        </a:p>
      </dsp:txBody>
      <dsp:txXfrm>
        <a:off x="2702207" y="1711399"/>
        <a:ext cx="56008" cy="56008"/>
      </dsp:txXfrm>
    </dsp:sp>
    <dsp:sp modelId="{FD197E2E-718B-43E5-8C9A-8EF627FE5EA1}">
      <dsp:nvSpPr>
        <dsp:cNvPr id="0" name=""/>
        <dsp:cNvSpPr/>
      </dsp:nvSpPr>
      <dsp:spPr>
        <a:xfrm>
          <a:off x="3185008" y="844022"/>
          <a:ext cx="2273981" cy="113699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a:t>Comisiones.</a:t>
          </a:r>
          <a:endParaRPr lang="es-CO" sz="2400" kern="1200" dirty="0"/>
        </a:p>
      </dsp:txBody>
      <dsp:txXfrm>
        <a:off x="3218309" y="877323"/>
        <a:ext cx="2207379" cy="1070388"/>
      </dsp:txXfrm>
    </dsp:sp>
    <dsp:sp modelId="{BC06CC9F-2187-4ABD-B849-3EA82F6FCB69}">
      <dsp:nvSpPr>
        <dsp:cNvPr id="0" name=""/>
        <dsp:cNvSpPr/>
      </dsp:nvSpPr>
      <dsp:spPr>
        <a:xfrm rot="2142401">
          <a:off x="2170128" y="2371793"/>
          <a:ext cx="1120166" cy="42758"/>
        </a:xfrm>
        <a:custGeom>
          <a:avLst/>
          <a:gdLst/>
          <a:ahLst/>
          <a:cxnLst/>
          <a:rect l="0" t="0" r="0" b="0"/>
          <a:pathLst>
            <a:path>
              <a:moveTo>
                <a:pt x="0" y="21379"/>
              </a:moveTo>
              <a:lnTo>
                <a:pt x="1120166" y="21379"/>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solidFill>
              <a:schemeClr val="tx1"/>
            </a:solidFill>
          </a:endParaRPr>
        </a:p>
      </dsp:txBody>
      <dsp:txXfrm>
        <a:off x="2702207" y="2365168"/>
        <a:ext cx="56008" cy="56008"/>
      </dsp:txXfrm>
    </dsp:sp>
    <dsp:sp modelId="{EBA61524-33F3-461C-8715-EFE88627A48C}">
      <dsp:nvSpPr>
        <dsp:cNvPr id="0" name=""/>
        <dsp:cNvSpPr/>
      </dsp:nvSpPr>
      <dsp:spPr>
        <a:xfrm>
          <a:off x="3185008" y="2151562"/>
          <a:ext cx="2273981" cy="113699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CO" sz="2400" kern="1200"/>
            <a:t>Publicidad.</a:t>
          </a:r>
          <a:endParaRPr lang="es-CO" sz="2400" kern="1200" dirty="0"/>
        </a:p>
      </dsp:txBody>
      <dsp:txXfrm>
        <a:off x="3218309" y="2184863"/>
        <a:ext cx="2207379" cy="1070388"/>
      </dsp:txXfrm>
    </dsp:sp>
    <dsp:sp modelId="{D5D2E3C8-983E-4D27-A76B-F5B68EC1B8ED}">
      <dsp:nvSpPr>
        <dsp:cNvPr id="0" name=""/>
        <dsp:cNvSpPr/>
      </dsp:nvSpPr>
      <dsp:spPr>
        <a:xfrm rot="19457599">
          <a:off x="5353702" y="2371793"/>
          <a:ext cx="1120166" cy="42758"/>
        </a:xfrm>
        <a:custGeom>
          <a:avLst/>
          <a:gdLst/>
          <a:ahLst/>
          <a:cxnLst/>
          <a:rect l="0" t="0" r="0" b="0"/>
          <a:pathLst>
            <a:path>
              <a:moveTo>
                <a:pt x="0" y="21379"/>
              </a:moveTo>
              <a:lnTo>
                <a:pt x="1120166" y="21379"/>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solidFill>
              <a:schemeClr val="tx1"/>
            </a:solidFill>
          </a:endParaRPr>
        </a:p>
      </dsp:txBody>
      <dsp:txXfrm>
        <a:off x="5885782" y="2365168"/>
        <a:ext cx="56008" cy="56008"/>
      </dsp:txXfrm>
    </dsp:sp>
    <dsp:sp modelId="{184C609E-DCBB-403E-BBC1-053911B34BA2}">
      <dsp:nvSpPr>
        <dsp:cNvPr id="0" name=""/>
        <dsp:cNvSpPr/>
      </dsp:nvSpPr>
      <dsp:spPr>
        <a:xfrm>
          <a:off x="6368582" y="1497792"/>
          <a:ext cx="2273981" cy="113699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es-CO" sz="2400" kern="1200" dirty="0"/>
            <a:t>Costos</a:t>
          </a:r>
        </a:p>
      </dsp:txBody>
      <dsp:txXfrm>
        <a:off x="6401883" y="1531093"/>
        <a:ext cx="2207379" cy="1070388"/>
      </dsp:txXfrm>
    </dsp:sp>
    <dsp:sp modelId="{E770F04C-C542-4D40-8BB2-F0D85802C6A4}">
      <dsp:nvSpPr>
        <dsp:cNvPr id="0" name=""/>
        <dsp:cNvSpPr/>
      </dsp:nvSpPr>
      <dsp:spPr>
        <a:xfrm rot="2142401">
          <a:off x="5353702" y="3025563"/>
          <a:ext cx="1120166" cy="42758"/>
        </a:xfrm>
        <a:custGeom>
          <a:avLst/>
          <a:gdLst/>
          <a:ahLst/>
          <a:cxnLst/>
          <a:rect l="0" t="0" r="0" b="0"/>
          <a:pathLst>
            <a:path>
              <a:moveTo>
                <a:pt x="0" y="21379"/>
              </a:moveTo>
              <a:lnTo>
                <a:pt x="1120166" y="21379"/>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solidFill>
              <a:schemeClr val="tx1"/>
            </a:solidFill>
          </a:endParaRPr>
        </a:p>
      </dsp:txBody>
      <dsp:txXfrm>
        <a:off x="5885782" y="3018938"/>
        <a:ext cx="56008" cy="56008"/>
      </dsp:txXfrm>
    </dsp:sp>
    <dsp:sp modelId="{79A6D6C4-2A89-476D-90DC-2B7D7EC36443}">
      <dsp:nvSpPr>
        <dsp:cNvPr id="0" name=""/>
        <dsp:cNvSpPr/>
      </dsp:nvSpPr>
      <dsp:spPr>
        <a:xfrm>
          <a:off x="6368582" y="2805332"/>
          <a:ext cx="2273981" cy="113699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es-CO" sz="2400" kern="1200"/>
            <a:t>Efectividad</a:t>
          </a:r>
          <a:endParaRPr lang="es-CO" sz="2400" kern="1200" dirty="0"/>
        </a:p>
      </dsp:txBody>
      <dsp:txXfrm>
        <a:off x="6401883" y="2838633"/>
        <a:ext cx="2207379" cy="10703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F7798-BFF9-4310-983C-80D02EFD72C8}">
      <dsp:nvSpPr>
        <dsp:cNvPr id="0" name=""/>
        <dsp:cNvSpPr/>
      </dsp:nvSpPr>
      <dsp:spPr>
        <a:xfrm>
          <a:off x="4421" y="420918"/>
          <a:ext cx="1660846" cy="8304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Personal</a:t>
          </a:r>
        </a:p>
      </dsp:txBody>
      <dsp:txXfrm>
        <a:off x="28743" y="445240"/>
        <a:ext cx="1612202" cy="781779"/>
      </dsp:txXfrm>
    </dsp:sp>
    <dsp:sp modelId="{44C0AF8D-5C12-49D2-9D33-75BDCDDA8D57}">
      <dsp:nvSpPr>
        <dsp:cNvPr id="0" name=""/>
        <dsp:cNvSpPr/>
      </dsp:nvSpPr>
      <dsp:spPr>
        <a:xfrm>
          <a:off x="170506" y="1251341"/>
          <a:ext cx="166084" cy="622817"/>
        </a:xfrm>
        <a:custGeom>
          <a:avLst/>
          <a:gdLst/>
          <a:ahLst/>
          <a:cxnLst/>
          <a:rect l="0" t="0" r="0" b="0"/>
          <a:pathLst>
            <a:path>
              <a:moveTo>
                <a:pt x="0" y="0"/>
              </a:moveTo>
              <a:lnTo>
                <a:pt x="0" y="622817"/>
              </a:lnTo>
              <a:lnTo>
                <a:pt x="166084" y="62281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BC9E055-CA01-4B53-842C-4C8D3ECA6216}">
      <dsp:nvSpPr>
        <dsp:cNvPr id="0" name=""/>
        <dsp:cNvSpPr/>
      </dsp:nvSpPr>
      <dsp:spPr>
        <a:xfrm>
          <a:off x="336590" y="1458946"/>
          <a:ext cx="2291622" cy="8304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Contratación</a:t>
          </a:r>
        </a:p>
      </dsp:txBody>
      <dsp:txXfrm>
        <a:off x="360912" y="1483268"/>
        <a:ext cx="2242978" cy="781779"/>
      </dsp:txXfrm>
    </dsp:sp>
    <dsp:sp modelId="{85F2F37F-C41D-48A9-AD50-84C05CBDA636}">
      <dsp:nvSpPr>
        <dsp:cNvPr id="0" name=""/>
        <dsp:cNvSpPr/>
      </dsp:nvSpPr>
      <dsp:spPr>
        <a:xfrm>
          <a:off x="170506" y="1251341"/>
          <a:ext cx="166084" cy="1660846"/>
        </a:xfrm>
        <a:custGeom>
          <a:avLst/>
          <a:gdLst/>
          <a:ahLst/>
          <a:cxnLst/>
          <a:rect l="0" t="0" r="0" b="0"/>
          <a:pathLst>
            <a:path>
              <a:moveTo>
                <a:pt x="0" y="0"/>
              </a:moveTo>
              <a:lnTo>
                <a:pt x="0" y="1660846"/>
              </a:lnTo>
              <a:lnTo>
                <a:pt x="166084" y="166084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4E79094-FE1B-43CE-9EFB-ABB1420A4110}">
      <dsp:nvSpPr>
        <dsp:cNvPr id="0" name=""/>
        <dsp:cNvSpPr/>
      </dsp:nvSpPr>
      <dsp:spPr>
        <a:xfrm>
          <a:off x="336590" y="2496975"/>
          <a:ext cx="2291622" cy="8304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Ausentismo</a:t>
          </a:r>
        </a:p>
      </dsp:txBody>
      <dsp:txXfrm>
        <a:off x="360912" y="2521297"/>
        <a:ext cx="2242978" cy="781779"/>
      </dsp:txXfrm>
    </dsp:sp>
    <dsp:sp modelId="{4FB3D1E7-E664-4358-BA7B-7202A00334CD}">
      <dsp:nvSpPr>
        <dsp:cNvPr id="0" name=""/>
        <dsp:cNvSpPr/>
      </dsp:nvSpPr>
      <dsp:spPr>
        <a:xfrm>
          <a:off x="170506" y="1251341"/>
          <a:ext cx="166084" cy="2698875"/>
        </a:xfrm>
        <a:custGeom>
          <a:avLst/>
          <a:gdLst/>
          <a:ahLst/>
          <a:cxnLst/>
          <a:rect l="0" t="0" r="0" b="0"/>
          <a:pathLst>
            <a:path>
              <a:moveTo>
                <a:pt x="0" y="0"/>
              </a:moveTo>
              <a:lnTo>
                <a:pt x="0" y="2698875"/>
              </a:lnTo>
              <a:lnTo>
                <a:pt x="166084" y="269887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AE01990-D573-4F4A-B02C-DE4059E0FCBF}">
      <dsp:nvSpPr>
        <dsp:cNvPr id="0" name=""/>
        <dsp:cNvSpPr/>
      </dsp:nvSpPr>
      <dsp:spPr>
        <a:xfrm>
          <a:off x="336590" y="3535004"/>
          <a:ext cx="2278787" cy="8304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Retrasos</a:t>
          </a:r>
        </a:p>
      </dsp:txBody>
      <dsp:txXfrm>
        <a:off x="360912" y="3559326"/>
        <a:ext cx="2230143" cy="781779"/>
      </dsp:txXfrm>
    </dsp:sp>
    <dsp:sp modelId="{FF5CAA08-F250-405E-A929-663036063DDB}">
      <dsp:nvSpPr>
        <dsp:cNvPr id="0" name=""/>
        <dsp:cNvSpPr/>
      </dsp:nvSpPr>
      <dsp:spPr>
        <a:xfrm>
          <a:off x="2080479" y="420918"/>
          <a:ext cx="1880393" cy="8304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a:solidFill>
                <a:schemeClr val="tx1"/>
              </a:solidFill>
            </a:rPr>
            <a:t>Vacaciones</a:t>
          </a:r>
          <a:endParaRPr lang="es-CO" sz="2400" kern="1200" dirty="0">
            <a:solidFill>
              <a:schemeClr val="tx1"/>
            </a:solidFill>
          </a:endParaRPr>
        </a:p>
      </dsp:txBody>
      <dsp:txXfrm>
        <a:off x="2104801" y="445240"/>
        <a:ext cx="1831749" cy="781779"/>
      </dsp:txXfrm>
    </dsp:sp>
    <dsp:sp modelId="{C8C972D7-E10B-497C-BB66-90C51542514E}">
      <dsp:nvSpPr>
        <dsp:cNvPr id="0" name=""/>
        <dsp:cNvSpPr/>
      </dsp:nvSpPr>
      <dsp:spPr>
        <a:xfrm>
          <a:off x="4376084" y="420918"/>
          <a:ext cx="1660846" cy="8304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Salarios</a:t>
          </a:r>
        </a:p>
      </dsp:txBody>
      <dsp:txXfrm>
        <a:off x="4400406" y="445240"/>
        <a:ext cx="1612202" cy="781779"/>
      </dsp:txXfrm>
    </dsp:sp>
    <dsp:sp modelId="{0DBB13E6-6498-4B8B-8064-990B7E1E1C65}">
      <dsp:nvSpPr>
        <dsp:cNvPr id="0" name=""/>
        <dsp:cNvSpPr/>
      </dsp:nvSpPr>
      <dsp:spPr>
        <a:xfrm>
          <a:off x="4542169" y="1251341"/>
          <a:ext cx="166084" cy="622817"/>
        </a:xfrm>
        <a:custGeom>
          <a:avLst/>
          <a:gdLst/>
          <a:ahLst/>
          <a:cxnLst/>
          <a:rect l="0" t="0" r="0" b="0"/>
          <a:pathLst>
            <a:path>
              <a:moveTo>
                <a:pt x="0" y="0"/>
              </a:moveTo>
              <a:lnTo>
                <a:pt x="0" y="622817"/>
              </a:lnTo>
              <a:lnTo>
                <a:pt x="166084" y="62281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844F694-DCA8-4622-BEB2-6CEC83CC9738}">
      <dsp:nvSpPr>
        <dsp:cNvPr id="0" name=""/>
        <dsp:cNvSpPr/>
      </dsp:nvSpPr>
      <dsp:spPr>
        <a:xfrm>
          <a:off x="4708253" y="1458946"/>
          <a:ext cx="1328677" cy="8304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Nómina</a:t>
          </a:r>
        </a:p>
      </dsp:txBody>
      <dsp:txXfrm>
        <a:off x="4732575" y="1483268"/>
        <a:ext cx="1280033" cy="781779"/>
      </dsp:txXfrm>
    </dsp:sp>
    <dsp:sp modelId="{708825D1-655A-4E10-9050-ECC6B346168F}">
      <dsp:nvSpPr>
        <dsp:cNvPr id="0" name=""/>
        <dsp:cNvSpPr/>
      </dsp:nvSpPr>
      <dsp:spPr>
        <a:xfrm>
          <a:off x="4542169" y="1251341"/>
          <a:ext cx="166084" cy="1660846"/>
        </a:xfrm>
        <a:custGeom>
          <a:avLst/>
          <a:gdLst/>
          <a:ahLst/>
          <a:cxnLst/>
          <a:rect l="0" t="0" r="0" b="0"/>
          <a:pathLst>
            <a:path>
              <a:moveTo>
                <a:pt x="0" y="0"/>
              </a:moveTo>
              <a:lnTo>
                <a:pt x="0" y="1660846"/>
              </a:lnTo>
              <a:lnTo>
                <a:pt x="166084" y="166084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7C7E741-6CFF-4DCE-A0C2-21C9F1F5E8AC}">
      <dsp:nvSpPr>
        <dsp:cNvPr id="0" name=""/>
        <dsp:cNvSpPr/>
      </dsp:nvSpPr>
      <dsp:spPr>
        <a:xfrm>
          <a:off x="4708253" y="2496975"/>
          <a:ext cx="1328677" cy="8304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Méritos</a:t>
          </a:r>
        </a:p>
      </dsp:txBody>
      <dsp:txXfrm>
        <a:off x="4732575" y="2521297"/>
        <a:ext cx="1280033" cy="781779"/>
      </dsp:txXfrm>
    </dsp:sp>
    <dsp:sp modelId="{2387F86B-36FA-4C0B-A0F3-0763DF4F485B}">
      <dsp:nvSpPr>
        <dsp:cNvPr id="0" name=""/>
        <dsp:cNvSpPr/>
      </dsp:nvSpPr>
      <dsp:spPr>
        <a:xfrm>
          <a:off x="6452142" y="420918"/>
          <a:ext cx="2187434" cy="8304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Riesgos Profesionales</a:t>
          </a:r>
        </a:p>
      </dsp:txBody>
      <dsp:txXfrm>
        <a:off x="6476464" y="445240"/>
        <a:ext cx="2138790" cy="78177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55938" cy="468313"/>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995738" y="0"/>
            <a:ext cx="3055937" cy="468313"/>
          </a:xfrm>
          <a:prstGeom prst="rect">
            <a:avLst/>
          </a:prstGeom>
        </p:spPr>
        <p:txBody>
          <a:bodyPr vert="horz" lIns="91440" tIns="45720" rIns="91440" bIns="45720" rtlCol="0"/>
          <a:lstStyle>
            <a:lvl1pPr algn="r">
              <a:defRPr sz="1200"/>
            </a:lvl1pPr>
          </a:lstStyle>
          <a:p>
            <a:fld id="{C8940FFE-E127-4616-9FAE-C605CD4DF227}" type="datetimeFigureOut">
              <a:rPr lang="es-CO" smtClean="0"/>
              <a:pPr/>
              <a:t>14/08/2024</a:t>
            </a:fld>
            <a:endParaRPr lang="es-CO"/>
          </a:p>
        </p:txBody>
      </p:sp>
      <p:sp>
        <p:nvSpPr>
          <p:cNvPr id="4" name="3 Marcador de pie de página"/>
          <p:cNvSpPr>
            <a:spLocks noGrp="1"/>
          </p:cNvSpPr>
          <p:nvPr>
            <p:ph type="ftr" sz="quarter" idx="2"/>
          </p:nvPr>
        </p:nvSpPr>
        <p:spPr>
          <a:xfrm>
            <a:off x="0" y="8902700"/>
            <a:ext cx="3055938" cy="468313"/>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995738" y="8902700"/>
            <a:ext cx="3055937" cy="468313"/>
          </a:xfrm>
          <a:prstGeom prst="rect">
            <a:avLst/>
          </a:prstGeom>
        </p:spPr>
        <p:txBody>
          <a:bodyPr vert="horz" lIns="91440" tIns="45720" rIns="91440" bIns="45720" rtlCol="0" anchor="b"/>
          <a:lstStyle>
            <a:lvl1pPr algn="r">
              <a:defRPr sz="1200"/>
            </a:lvl1pPr>
          </a:lstStyle>
          <a:p>
            <a:fld id="{D3A1D108-6514-4809-BCCE-D7756098145C}" type="slidenum">
              <a:rPr lang="es-CO" smtClean="0"/>
              <a:pPr/>
              <a:t>‹Nº›</a:t>
            </a:fld>
            <a:endParaRPr lang="es-CO"/>
          </a:p>
        </p:txBody>
      </p:sp>
    </p:spTree>
    <p:extLst>
      <p:ext uri="{BB962C8B-B14F-4D97-AF65-F5344CB8AC3E}">
        <p14:creationId xmlns:p14="http://schemas.microsoft.com/office/powerpoint/2010/main" val="211460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56414" cy="468630"/>
          </a:xfrm>
          <a:prstGeom prst="rect">
            <a:avLst/>
          </a:prstGeom>
          <a:noFill/>
          <a:ln w="9525">
            <a:noFill/>
            <a:miter lim="800000"/>
            <a:headEnd/>
            <a:tailEnd/>
          </a:ln>
          <a:effectLst/>
        </p:spPr>
        <p:txBody>
          <a:bodyPr vert="horz" wrap="square" lIns="93854" tIns="46927" rIns="93854" bIns="46927" numCol="1" anchor="t" anchorCtr="0" compatLnSpc="1">
            <a:prstTxWarp prst="textNoShape">
              <a:avLst/>
            </a:prstTxWarp>
          </a:bodyPr>
          <a:lstStyle>
            <a:lvl1pPr eaLnBrk="0" hangingPunct="0">
              <a:defRPr sz="1200" smtClean="0">
                <a:latin typeface="Arial" charset="0"/>
                <a:cs typeface="Arial" charset="0"/>
              </a:defRPr>
            </a:lvl1pPr>
          </a:lstStyle>
          <a:p>
            <a:pPr>
              <a:defRPr/>
            </a:pPr>
            <a:endParaRPr lang="es-ES"/>
          </a:p>
        </p:txBody>
      </p:sp>
      <p:sp>
        <p:nvSpPr>
          <p:cNvPr id="64515" name="Rectangle 3"/>
          <p:cNvSpPr>
            <a:spLocks noGrp="1" noChangeArrowheads="1"/>
          </p:cNvSpPr>
          <p:nvPr>
            <p:ph type="dt" idx="1"/>
          </p:nvPr>
        </p:nvSpPr>
        <p:spPr bwMode="auto">
          <a:xfrm>
            <a:off x="3995217" y="0"/>
            <a:ext cx="3056414" cy="468630"/>
          </a:xfrm>
          <a:prstGeom prst="rect">
            <a:avLst/>
          </a:prstGeom>
          <a:noFill/>
          <a:ln w="9525">
            <a:noFill/>
            <a:miter lim="800000"/>
            <a:headEnd/>
            <a:tailEnd/>
          </a:ln>
          <a:effectLst/>
        </p:spPr>
        <p:txBody>
          <a:bodyPr vert="horz" wrap="square" lIns="93854" tIns="46927" rIns="93854" bIns="46927" numCol="1" anchor="t" anchorCtr="0" compatLnSpc="1">
            <a:prstTxWarp prst="textNoShape">
              <a:avLst/>
            </a:prstTxWarp>
          </a:bodyPr>
          <a:lstStyle>
            <a:lvl1pPr algn="r" eaLnBrk="0" hangingPunct="0">
              <a:defRPr sz="1200" smtClean="0">
                <a:latin typeface="Arial" charset="0"/>
                <a:cs typeface="Arial" charset="0"/>
              </a:defRPr>
            </a:lvl1pPr>
          </a:lstStyle>
          <a:p>
            <a:pPr>
              <a:defRPr/>
            </a:pPr>
            <a:fld id="{D71657BE-FCA3-4E46-81C4-CD4F7E58CE87}" type="datetimeFigureOut">
              <a:rPr lang="es-ES"/>
              <a:pPr>
                <a:defRPr/>
              </a:pPr>
              <a:t>14/08/2024</a:t>
            </a:fld>
            <a:endParaRPr lang="es-ES"/>
          </a:p>
        </p:txBody>
      </p:sp>
      <p:sp>
        <p:nvSpPr>
          <p:cNvPr id="33796" name="Rectangle 4"/>
          <p:cNvSpPr>
            <a:spLocks noGrp="1" noRot="1" noChangeAspect="1" noChangeArrowheads="1" noTextEdit="1"/>
          </p:cNvSpPr>
          <p:nvPr>
            <p:ph type="sldImg" idx="2"/>
          </p:nvPr>
        </p:nvSpPr>
        <p:spPr bwMode="auto">
          <a:xfrm>
            <a:off x="1184275" y="703263"/>
            <a:ext cx="4686300" cy="3514725"/>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705327" y="4451985"/>
            <a:ext cx="5642610" cy="4217670"/>
          </a:xfrm>
          <a:prstGeom prst="rect">
            <a:avLst/>
          </a:prstGeom>
          <a:noFill/>
          <a:ln w="9525">
            <a:noFill/>
            <a:miter lim="800000"/>
            <a:headEnd/>
            <a:tailEnd/>
          </a:ln>
          <a:effectLst/>
        </p:spPr>
        <p:txBody>
          <a:bodyPr vert="horz" wrap="square" lIns="93854" tIns="46927" rIns="93854" bIns="46927"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4518" name="Rectangle 6"/>
          <p:cNvSpPr>
            <a:spLocks noGrp="1" noChangeArrowheads="1"/>
          </p:cNvSpPr>
          <p:nvPr>
            <p:ph type="ftr" sz="quarter" idx="4"/>
          </p:nvPr>
        </p:nvSpPr>
        <p:spPr bwMode="auto">
          <a:xfrm>
            <a:off x="0" y="8902343"/>
            <a:ext cx="3056414" cy="468630"/>
          </a:xfrm>
          <a:prstGeom prst="rect">
            <a:avLst/>
          </a:prstGeom>
          <a:noFill/>
          <a:ln w="9525">
            <a:noFill/>
            <a:miter lim="800000"/>
            <a:headEnd/>
            <a:tailEnd/>
          </a:ln>
          <a:effectLst/>
        </p:spPr>
        <p:txBody>
          <a:bodyPr vert="horz" wrap="square" lIns="93854" tIns="46927" rIns="93854" bIns="46927" numCol="1" anchor="b" anchorCtr="0" compatLnSpc="1">
            <a:prstTxWarp prst="textNoShape">
              <a:avLst/>
            </a:prstTxWarp>
          </a:bodyPr>
          <a:lstStyle>
            <a:lvl1pPr eaLnBrk="0" hangingPunct="0">
              <a:defRPr sz="1200" smtClean="0">
                <a:latin typeface="Arial" charset="0"/>
                <a:cs typeface="Arial" charset="0"/>
              </a:defRPr>
            </a:lvl1pPr>
          </a:lstStyle>
          <a:p>
            <a:pPr>
              <a:defRPr/>
            </a:pPr>
            <a:endParaRPr lang="es-ES"/>
          </a:p>
        </p:txBody>
      </p:sp>
      <p:sp>
        <p:nvSpPr>
          <p:cNvPr id="64519" name="Rectangle 7"/>
          <p:cNvSpPr>
            <a:spLocks noGrp="1" noChangeArrowheads="1"/>
          </p:cNvSpPr>
          <p:nvPr>
            <p:ph type="sldNum" sz="quarter" idx="5"/>
          </p:nvPr>
        </p:nvSpPr>
        <p:spPr bwMode="auto">
          <a:xfrm>
            <a:off x="3995217" y="8902343"/>
            <a:ext cx="3056414" cy="468630"/>
          </a:xfrm>
          <a:prstGeom prst="rect">
            <a:avLst/>
          </a:prstGeom>
          <a:noFill/>
          <a:ln w="9525">
            <a:noFill/>
            <a:miter lim="800000"/>
            <a:headEnd/>
            <a:tailEnd/>
          </a:ln>
          <a:effectLst/>
        </p:spPr>
        <p:txBody>
          <a:bodyPr vert="horz" wrap="square" lIns="93854" tIns="46927" rIns="93854" bIns="46927" numCol="1" anchor="b" anchorCtr="0" compatLnSpc="1">
            <a:prstTxWarp prst="textNoShape">
              <a:avLst/>
            </a:prstTxWarp>
          </a:bodyPr>
          <a:lstStyle>
            <a:lvl1pPr algn="r" eaLnBrk="0" hangingPunct="0">
              <a:defRPr sz="1200" smtClean="0">
                <a:latin typeface="Arial" charset="0"/>
                <a:cs typeface="Arial" charset="0"/>
              </a:defRPr>
            </a:lvl1pPr>
          </a:lstStyle>
          <a:p>
            <a:pPr>
              <a:defRPr/>
            </a:pPr>
            <a:fld id="{413B2F5A-E65F-4691-99AF-08478FDE12F0}" type="slidenum">
              <a:rPr lang="es-ES"/>
              <a:pPr>
                <a:defRPr/>
              </a:pPr>
              <a:t>‹Nº›</a:t>
            </a:fld>
            <a:endParaRPr lang="es-ES"/>
          </a:p>
        </p:txBody>
      </p:sp>
    </p:spTree>
    <p:extLst>
      <p:ext uri="{BB962C8B-B14F-4D97-AF65-F5344CB8AC3E}">
        <p14:creationId xmlns:p14="http://schemas.microsoft.com/office/powerpoint/2010/main" val="40690663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10"/>
          </p:nvPr>
        </p:nvSpPr>
        <p:spPr/>
        <p:txBody>
          <a:bodyPr/>
          <a:lstStyle/>
          <a:p>
            <a:pPr>
              <a:defRPr/>
            </a:pPr>
            <a:fld id="{413B2F5A-E65F-4691-99AF-08478FDE12F0}" type="slidenum">
              <a:rPr lang="es-ES" smtClean="0"/>
              <a:pPr>
                <a:defRPr/>
              </a:pPr>
              <a:t>1</a:t>
            </a:fld>
            <a:endParaRPr lang="es-ES"/>
          </a:p>
        </p:txBody>
      </p:sp>
    </p:spTree>
    <p:extLst>
      <p:ext uri="{BB962C8B-B14F-4D97-AF65-F5344CB8AC3E}">
        <p14:creationId xmlns:p14="http://schemas.microsoft.com/office/powerpoint/2010/main" val="109901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10</a:t>
            </a:fld>
            <a:endParaRPr lang="es-ES"/>
          </a:p>
        </p:txBody>
      </p:sp>
    </p:spTree>
    <p:extLst>
      <p:ext uri="{BB962C8B-B14F-4D97-AF65-F5344CB8AC3E}">
        <p14:creationId xmlns:p14="http://schemas.microsoft.com/office/powerpoint/2010/main" val="365446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11</a:t>
            </a:fld>
            <a:endParaRPr lang="es-ES"/>
          </a:p>
        </p:txBody>
      </p:sp>
    </p:spTree>
    <p:extLst>
      <p:ext uri="{BB962C8B-B14F-4D97-AF65-F5344CB8AC3E}">
        <p14:creationId xmlns:p14="http://schemas.microsoft.com/office/powerpoint/2010/main" val="165354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12</a:t>
            </a:fld>
            <a:endParaRPr lang="es-ES"/>
          </a:p>
        </p:txBody>
      </p:sp>
    </p:spTree>
    <p:extLst>
      <p:ext uri="{BB962C8B-B14F-4D97-AF65-F5344CB8AC3E}">
        <p14:creationId xmlns:p14="http://schemas.microsoft.com/office/powerpoint/2010/main" val="2450442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a:t>
            </a:fld>
            <a:endParaRPr lang="es-ES"/>
          </a:p>
        </p:txBody>
      </p:sp>
    </p:spTree>
    <p:extLst>
      <p:ext uri="{BB962C8B-B14F-4D97-AF65-F5344CB8AC3E}">
        <p14:creationId xmlns:p14="http://schemas.microsoft.com/office/powerpoint/2010/main" val="166733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a:t>
            </a:fld>
            <a:endParaRPr lang="es-ES"/>
          </a:p>
        </p:txBody>
      </p:sp>
    </p:spTree>
    <p:extLst>
      <p:ext uri="{BB962C8B-B14F-4D97-AF65-F5344CB8AC3E}">
        <p14:creationId xmlns:p14="http://schemas.microsoft.com/office/powerpoint/2010/main" val="414260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a:t>
            </a:fld>
            <a:endParaRPr lang="es-ES"/>
          </a:p>
        </p:txBody>
      </p:sp>
    </p:spTree>
    <p:extLst>
      <p:ext uri="{BB962C8B-B14F-4D97-AF65-F5344CB8AC3E}">
        <p14:creationId xmlns:p14="http://schemas.microsoft.com/office/powerpoint/2010/main" val="16040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a:t>
            </a:fld>
            <a:endParaRPr lang="es-ES"/>
          </a:p>
        </p:txBody>
      </p:sp>
    </p:spTree>
    <p:extLst>
      <p:ext uri="{BB962C8B-B14F-4D97-AF65-F5344CB8AC3E}">
        <p14:creationId xmlns:p14="http://schemas.microsoft.com/office/powerpoint/2010/main" val="865024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6</a:t>
            </a:fld>
            <a:endParaRPr lang="es-ES"/>
          </a:p>
        </p:txBody>
      </p:sp>
    </p:spTree>
    <p:extLst>
      <p:ext uri="{BB962C8B-B14F-4D97-AF65-F5344CB8AC3E}">
        <p14:creationId xmlns:p14="http://schemas.microsoft.com/office/powerpoint/2010/main" val="370245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7</a:t>
            </a:fld>
            <a:endParaRPr lang="es-ES"/>
          </a:p>
        </p:txBody>
      </p:sp>
    </p:spTree>
    <p:extLst>
      <p:ext uri="{BB962C8B-B14F-4D97-AF65-F5344CB8AC3E}">
        <p14:creationId xmlns:p14="http://schemas.microsoft.com/office/powerpoint/2010/main" val="331999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8</a:t>
            </a:fld>
            <a:endParaRPr lang="es-ES"/>
          </a:p>
        </p:txBody>
      </p:sp>
    </p:spTree>
    <p:extLst>
      <p:ext uri="{BB962C8B-B14F-4D97-AF65-F5344CB8AC3E}">
        <p14:creationId xmlns:p14="http://schemas.microsoft.com/office/powerpoint/2010/main" val="41318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9</a:t>
            </a:fld>
            <a:endParaRPr lang="es-ES"/>
          </a:p>
        </p:txBody>
      </p:sp>
    </p:spTree>
    <p:extLst>
      <p:ext uri="{BB962C8B-B14F-4D97-AF65-F5344CB8AC3E}">
        <p14:creationId xmlns:p14="http://schemas.microsoft.com/office/powerpoint/2010/main" val="324410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419"/>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419"/>
          </a:p>
        </p:txBody>
      </p:sp>
      <p:sp>
        <p:nvSpPr>
          <p:cNvPr id="4" name="Marcador de fecha 3"/>
          <p:cNvSpPr>
            <a:spLocks noGrp="1"/>
          </p:cNvSpPr>
          <p:nvPr>
            <p:ph type="dt" sz="half" idx="10"/>
          </p:nvPr>
        </p:nvSpPr>
        <p:spPr/>
        <p:txBody>
          <a:bodyPr/>
          <a:lstStyle/>
          <a:p>
            <a:pPr>
              <a:defRPr/>
            </a:pPr>
            <a:fld id="{13725DEA-3FAB-4C82-90FC-5F3B0DF55F5B}" type="datetime8">
              <a:rPr lang="es-ES" smtClean="0"/>
              <a:t>14/08/2024 11:18</a:t>
            </a:fld>
            <a:endParaRPr lang="es-ES"/>
          </a:p>
        </p:txBody>
      </p:sp>
      <p:sp>
        <p:nvSpPr>
          <p:cNvPr id="5" name="Marcador de pie de página 4"/>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p:cNvSpPr>
            <a:spLocks noGrp="1"/>
          </p:cNvSpPr>
          <p:nvPr>
            <p:ph type="sldNum" sz="quarter" idx="12"/>
          </p:nvPr>
        </p:nvSpPr>
        <p:spPr/>
        <p:txBody>
          <a:bodyPr/>
          <a:lstStyle/>
          <a:p>
            <a:pPr>
              <a:defRPr/>
            </a:pPr>
            <a:fld id="{DC0C4E26-4A1E-4C2A-8F30-EAA2A03FAE41}" type="slidenum">
              <a:rPr lang="es-ES" smtClean="0"/>
              <a:pPr>
                <a:defRPr/>
              </a:pPr>
              <a:t>‹Nº›</a:t>
            </a:fld>
            <a:endParaRPr lang="es-ES"/>
          </a:p>
        </p:txBody>
      </p:sp>
    </p:spTree>
    <p:extLst>
      <p:ext uri="{BB962C8B-B14F-4D97-AF65-F5344CB8AC3E}">
        <p14:creationId xmlns:p14="http://schemas.microsoft.com/office/powerpoint/2010/main" val="3404820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419"/>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p:cNvSpPr>
            <a:spLocks noGrp="1"/>
          </p:cNvSpPr>
          <p:nvPr>
            <p:ph type="dt" sz="half" idx="10"/>
          </p:nvPr>
        </p:nvSpPr>
        <p:spPr/>
        <p:txBody>
          <a:bodyPr/>
          <a:lstStyle/>
          <a:p>
            <a:pPr>
              <a:defRPr/>
            </a:pPr>
            <a:fld id="{3E26A710-A323-4679-8A80-D66F3AEFEC46}" type="datetime8">
              <a:rPr lang="es-ES" smtClean="0"/>
              <a:t>14/08/2024 11:18</a:t>
            </a:fld>
            <a:endParaRPr lang="es-ES"/>
          </a:p>
        </p:txBody>
      </p:sp>
      <p:sp>
        <p:nvSpPr>
          <p:cNvPr id="5" name="Marcador de pie de página 4"/>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p:cNvSpPr>
            <a:spLocks noGrp="1"/>
          </p:cNvSpPr>
          <p:nvPr>
            <p:ph type="sldNum" sz="quarter" idx="12"/>
          </p:nvPr>
        </p:nvSpPr>
        <p:spPr/>
        <p:txBody>
          <a:bodyPr/>
          <a:lstStyle/>
          <a:p>
            <a:pPr>
              <a:defRPr/>
            </a:pPr>
            <a:fld id="{5BAF7B42-87EE-4B58-9AE7-44347D859481}" type="slidenum">
              <a:rPr lang="es-ES" smtClean="0"/>
              <a:pPr>
                <a:defRPr/>
              </a:pPr>
              <a:t>‹Nº›</a:t>
            </a:fld>
            <a:endParaRPr lang="es-ES"/>
          </a:p>
        </p:txBody>
      </p:sp>
    </p:spTree>
    <p:extLst>
      <p:ext uri="{BB962C8B-B14F-4D97-AF65-F5344CB8AC3E}">
        <p14:creationId xmlns:p14="http://schemas.microsoft.com/office/powerpoint/2010/main" val="2928998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419"/>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p:cNvSpPr>
            <a:spLocks noGrp="1"/>
          </p:cNvSpPr>
          <p:nvPr>
            <p:ph type="dt" sz="half" idx="10"/>
          </p:nvPr>
        </p:nvSpPr>
        <p:spPr/>
        <p:txBody>
          <a:bodyPr/>
          <a:lstStyle/>
          <a:p>
            <a:pPr>
              <a:defRPr/>
            </a:pPr>
            <a:fld id="{3BE39607-7BBE-4AA2-8AC8-E396BEEE3F30}" type="datetime8">
              <a:rPr lang="es-ES" smtClean="0"/>
              <a:t>14/08/2024 11:18</a:t>
            </a:fld>
            <a:endParaRPr lang="es-ES"/>
          </a:p>
        </p:txBody>
      </p:sp>
      <p:sp>
        <p:nvSpPr>
          <p:cNvPr id="5" name="Marcador de pie de página 4"/>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p:cNvSpPr>
            <a:spLocks noGrp="1"/>
          </p:cNvSpPr>
          <p:nvPr>
            <p:ph type="sldNum" sz="quarter" idx="12"/>
          </p:nvPr>
        </p:nvSpPr>
        <p:spPr/>
        <p:txBody>
          <a:bodyPr/>
          <a:lstStyle/>
          <a:p>
            <a:pPr>
              <a:defRPr/>
            </a:pPr>
            <a:fld id="{35BBADEC-F8AE-41EC-B91C-0FC989FC908F}" type="slidenum">
              <a:rPr lang="es-ES" smtClean="0"/>
              <a:pPr>
                <a:defRPr/>
              </a:pPr>
              <a:t>‹Nº›</a:t>
            </a:fld>
            <a:endParaRPr lang="es-ES"/>
          </a:p>
        </p:txBody>
      </p:sp>
    </p:spTree>
    <p:extLst>
      <p:ext uri="{BB962C8B-B14F-4D97-AF65-F5344CB8AC3E}">
        <p14:creationId xmlns:p14="http://schemas.microsoft.com/office/powerpoint/2010/main" val="373650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419"/>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p:cNvSpPr>
            <a:spLocks noGrp="1"/>
          </p:cNvSpPr>
          <p:nvPr>
            <p:ph type="dt" sz="half" idx="10"/>
          </p:nvPr>
        </p:nvSpPr>
        <p:spPr/>
        <p:txBody>
          <a:bodyPr/>
          <a:lstStyle/>
          <a:p>
            <a:pPr>
              <a:defRPr/>
            </a:pPr>
            <a:fld id="{8E782F13-4D9B-40FD-AC93-5406CC2746DB}" type="datetime8">
              <a:rPr lang="es-ES" smtClean="0"/>
              <a:t>14/08/2024 11:18</a:t>
            </a:fld>
            <a:endParaRPr lang="es-ES"/>
          </a:p>
        </p:txBody>
      </p:sp>
      <p:sp>
        <p:nvSpPr>
          <p:cNvPr id="5" name="Marcador de pie de página 4"/>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p:cNvSpPr>
            <a:spLocks noGrp="1"/>
          </p:cNvSpPr>
          <p:nvPr>
            <p:ph type="sldNum" sz="quarter" idx="12"/>
          </p:nvPr>
        </p:nvSpPr>
        <p:spPr/>
        <p:txBody>
          <a:bodyPr/>
          <a:lstStyle/>
          <a:p>
            <a:pPr>
              <a:defRPr/>
            </a:pPr>
            <a:fld id="{045B23F5-FAA9-4DF3-95EE-4475CA88447F}" type="slidenum">
              <a:rPr lang="es-ES" smtClean="0"/>
              <a:pPr>
                <a:defRPr/>
              </a:pPr>
              <a:t>‹Nº›</a:t>
            </a:fld>
            <a:endParaRPr lang="es-ES"/>
          </a:p>
        </p:txBody>
      </p:sp>
    </p:spTree>
    <p:extLst>
      <p:ext uri="{BB962C8B-B14F-4D97-AF65-F5344CB8AC3E}">
        <p14:creationId xmlns:p14="http://schemas.microsoft.com/office/powerpoint/2010/main" val="141569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419"/>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pPr>
              <a:defRPr/>
            </a:pPr>
            <a:fld id="{468CF244-A8EF-446E-8661-956363408387}" type="datetime8">
              <a:rPr lang="es-ES" smtClean="0"/>
              <a:t>14/08/2024 11:18</a:t>
            </a:fld>
            <a:endParaRPr lang="es-ES"/>
          </a:p>
        </p:txBody>
      </p:sp>
      <p:sp>
        <p:nvSpPr>
          <p:cNvPr id="5" name="Marcador de pie de página 4"/>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p:cNvSpPr>
            <a:spLocks noGrp="1"/>
          </p:cNvSpPr>
          <p:nvPr>
            <p:ph type="sldNum" sz="quarter" idx="12"/>
          </p:nvPr>
        </p:nvSpPr>
        <p:spPr/>
        <p:txBody>
          <a:bodyPr/>
          <a:lstStyle/>
          <a:p>
            <a:pPr>
              <a:defRPr/>
            </a:pPr>
            <a:fld id="{A346EB40-8B74-4D96-A722-268960163CF3}" type="slidenum">
              <a:rPr lang="es-ES" smtClean="0"/>
              <a:pPr>
                <a:defRPr/>
              </a:pPr>
              <a:t>‹Nº›</a:t>
            </a:fld>
            <a:endParaRPr lang="es-ES"/>
          </a:p>
        </p:txBody>
      </p:sp>
    </p:spTree>
    <p:extLst>
      <p:ext uri="{BB962C8B-B14F-4D97-AF65-F5344CB8AC3E}">
        <p14:creationId xmlns:p14="http://schemas.microsoft.com/office/powerpoint/2010/main" val="2511901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419"/>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p:cNvSpPr>
            <a:spLocks noGrp="1"/>
          </p:cNvSpPr>
          <p:nvPr>
            <p:ph type="dt" sz="half" idx="10"/>
          </p:nvPr>
        </p:nvSpPr>
        <p:spPr/>
        <p:txBody>
          <a:bodyPr/>
          <a:lstStyle/>
          <a:p>
            <a:pPr>
              <a:defRPr/>
            </a:pPr>
            <a:fld id="{BBC5D77F-9635-479B-91A8-798AAB13BF4F}" type="datetime8">
              <a:rPr lang="es-ES" smtClean="0"/>
              <a:t>14/08/2024 11:18</a:t>
            </a:fld>
            <a:endParaRPr lang="es-ES"/>
          </a:p>
        </p:txBody>
      </p:sp>
      <p:sp>
        <p:nvSpPr>
          <p:cNvPr id="6" name="Marcador de pie de página 5"/>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7" name="Marcador de número de diapositiva 6"/>
          <p:cNvSpPr>
            <a:spLocks noGrp="1"/>
          </p:cNvSpPr>
          <p:nvPr>
            <p:ph type="sldNum" sz="quarter" idx="12"/>
          </p:nvPr>
        </p:nvSpPr>
        <p:spPr/>
        <p:txBody>
          <a:bodyPr/>
          <a:lstStyle/>
          <a:p>
            <a:pPr>
              <a:defRPr/>
            </a:pPr>
            <a:fld id="{F5FC5DC6-AF7A-41FB-B01C-895ECBF7E191}" type="slidenum">
              <a:rPr lang="es-ES" smtClean="0"/>
              <a:pPr>
                <a:defRPr/>
              </a:pPr>
              <a:t>‹Nº›</a:t>
            </a:fld>
            <a:endParaRPr lang="es-ES"/>
          </a:p>
        </p:txBody>
      </p:sp>
    </p:spTree>
    <p:extLst>
      <p:ext uri="{BB962C8B-B14F-4D97-AF65-F5344CB8AC3E}">
        <p14:creationId xmlns:p14="http://schemas.microsoft.com/office/powerpoint/2010/main" val="323948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419"/>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p:cNvSpPr>
            <a:spLocks noGrp="1"/>
          </p:cNvSpPr>
          <p:nvPr>
            <p:ph type="dt" sz="half" idx="10"/>
          </p:nvPr>
        </p:nvSpPr>
        <p:spPr/>
        <p:txBody>
          <a:bodyPr/>
          <a:lstStyle/>
          <a:p>
            <a:pPr>
              <a:defRPr/>
            </a:pPr>
            <a:fld id="{49B7F4B5-D52F-4F10-8E59-1ABBC890A1F9}" type="datetime8">
              <a:rPr lang="es-ES" smtClean="0"/>
              <a:t>14/08/2024 11:18</a:t>
            </a:fld>
            <a:endParaRPr lang="es-ES"/>
          </a:p>
        </p:txBody>
      </p:sp>
      <p:sp>
        <p:nvSpPr>
          <p:cNvPr id="8" name="Marcador de pie de página 7"/>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9" name="Marcador de número de diapositiva 8"/>
          <p:cNvSpPr>
            <a:spLocks noGrp="1"/>
          </p:cNvSpPr>
          <p:nvPr>
            <p:ph type="sldNum" sz="quarter" idx="12"/>
          </p:nvPr>
        </p:nvSpPr>
        <p:spPr/>
        <p:txBody>
          <a:bodyPr/>
          <a:lstStyle/>
          <a:p>
            <a:pPr>
              <a:defRPr/>
            </a:pPr>
            <a:fld id="{B27F4913-5BB3-445B-B870-A0597A8A0F69}" type="slidenum">
              <a:rPr lang="es-ES" smtClean="0"/>
              <a:pPr>
                <a:defRPr/>
              </a:pPr>
              <a:t>‹Nº›</a:t>
            </a:fld>
            <a:endParaRPr lang="es-ES"/>
          </a:p>
        </p:txBody>
      </p:sp>
    </p:spTree>
    <p:extLst>
      <p:ext uri="{BB962C8B-B14F-4D97-AF65-F5344CB8AC3E}">
        <p14:creationId xmlns:p14="http://schemas.microsoft.com/office/powerpoint/2010/main" val="204758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solidFill>
              </a:defRPr>
            </a:lvl1pPr>
          </a:lstStyle>
          <a:p>
            <a:r>
              <a:rPr lang="es-ES" dirty="0"/>
              <a:t>Haga clic para modificar el estilo de título del patrón</a:t>
            </a:r>
            <a:endParaRPr lang="es-419" dirty="0"/>
          </a:p>
        </p:txBody>
      </p:sp>
      <p:sp>
        <p:nvSpPr>
          <p:cNvPr id="3" name="Marcador de fecha 2"/>
          <p:cNvSpPr>
            <a:spLocks noGrp="1"/>
          </p:cNvSpPr>
          <p:nvPr>
            <p:ph type="dt" sz="half" idx="10"/>
          </p:nvPr>
        </p:nvSpPr>
        <p:spPr/>
        <p:txBody>
          <a:bodyPr/>
          <a:lstStyle/>
          <a:p>
            <a:pPr>
              <a:defRPr/>
            </a:pPr>
            <a:fld id="{3270E44C-EFC7-441B-B2AB-B6112EF1ECD5}" type="datetime8">
              <a:rPr lang="es-ES" smtClean="0"/>
              <a:t>14/08/2024 11:18</a:t>
            </a:fld>
            <a:endParaRPr lang="es-ES"/>
          </a:p>
        </p:txBody>
      </p:sp>
      <p:sp>
        <p:nvSpPr>
          <p:cNvPr id="4" name="Marcador de pie de página 3"/>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5" name="Marcador de número de diapositiva 4"/>
          <p:cNvSpPr>
            <a:spLocks noGrp="1"/>
          </p:cNvSpPr>
          <p:nvPr>
            <p:ph type="sldNum" sz="quarter" idx="12"/>
          </p:nvPr>
        </p:nvSpPr>
        <p:spPr/>
        <p:txBody>
          <a:bodyPr/>
          <a:lstStyle/>
          <a:p>
            <a:pPr>
              <a:defRPr/>
            </a:pPr>
            <a:fld id="{ADE2DA92-8B1D-4988-8CE5-AF2E43F13FC8}" type="slidenum">
              <a:rPr lang="es-ES" smtClean="0"/>
              <a:pPr>
                <a:defRPr/>
              </a:pPr>
              <a:t>‹Nº›</a:t>
            </a:fld>
            <a:endParaRPr lang="es-ES"/>
          </a:p>
        </p:txBody>
      </p:sp>
    </p:spTree>
    <p:extLst>
      <p:ext uri="{BB962C8B-B14F-4D97-AF65-F5344CB8AC3E}">
        <p14:creationId xmlns:p14="http://schemas.microsoft.com/office/powerpoint/2010/main" val="224251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a:defRPr/>
            </a:pPr>
            <a:fld id="{1D71CDB2-4876-4732-9E02-81152F72BF3E}" type="datetime8">
              <a:rPr lang="es-ES" smtClean="0"/>
              <a:t>14/08/2024 11:18</a:t>
            </a:fld>
            <a:endParaRPr lang="es-ES"/>
          </a:p>
        </p:txBody>
      </p:sp>
      <p:sp>
        <p:nvSpPr>
          <p:cNvPr id="3" name="Marcador de pie de página 2"/>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4" name="Marcador de número de diapositiva 3"/>
          <p:cNvSpPr>
            <a:spLocks noGrp="1"/>
          </p:cNvSpPr>
          <p:nvPr>
            <p:ph type="sldNum" sz="quarter" idx="12"/>
          </p:nvPr>
        </p:nvSpPr>
        <p:spPr/>
        <p:txBody>
          <a:bodyPr/>
          <a:lstStyle/>
          <a:p>
            <a:pPr>
              <a:defRPr/>
            </a:pPr>
            <a:fld id="{248C33B7-7698-4D72-83D2-FEE6C3D005C4}" type="slidenum">
              <a:rPr lang="es-ES" smtClean="0"/>
              <a:pPr>
                <a:defRPr/>
              </a:pPr>
              <a:t>‹Nº›</a:t>
            </a:fld>
            <a:endParaRPr lang="es-ES"/>
          </a:p>
        </p:txBody>
      </p:sp>
    </p:spTree>
    <p:extLst>
      <p:ext uri="{BB962C8B-B14F-4D97-AF65-F5344CB8AC3E}">
        <p14:creationId xmlns:p14="http://schemas.microsoft.com/office/powerpoint/2010/main" val="385168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419"/>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pPr>
              <a:defRPr/>
            </a:pPr>
            <a:fld id="{8F7DCEF2-9EC8-4FFB-9D29-C927EC7ECAF1}" type="datetime8">
              <a:rPr lang="es-ES" smtClean="0"/>
              <a:t>14/08/2024 11:18</a:t>
            </a:fld>
            <a:endParaRPr lang="es-ES"/>
          </a:p>
        </p:txBody>
      </p:sp>
      <p:sp>
        <p:nvSpPr>
          <p:cNvPr id="6" name="Marcador de pie de página 5"/>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7" name="Marcador de número de diapositiva 6"/>
          <p:cNvSpPr>
            <a:spLocks noGrp="1"/>
          </p:cNvSpPr>
          <p:nvPr>
            <p:ph type="sldNum" sz="quarter" idx="12"/>
          </p:nvPr>
        </p:nvSpPr>
        <p:spPr/>
        <p:txBody>
          <a:bodyPr/>
          <a:lstStyle/>
          <a:p>
            <a:pPr>
              <a:defRPr/>
            </a:pPr>
            <a:fld id="{BC2530EB-5E63-4D2F-AF7A-4A3D4065AF0E}" type="slidenum">
              <a:rPr lang="es-ES" smtClean="0"/>
              <a:pPr>
                <a:defRPr/>
              </a:pPr>
              <a:t>‹Nº›</a:t>
            </a:fld>
            <a:endParaRPr lang="es-ES"/>
          </a:p>
        </p:txBody>
      </p:sp>
    </p:spTree>
    <p:extLst>
      <p:ext uri="{BB962C8B-B14F-4D97-AF65-F5344CB8AC3E}">
        <p14:creationId xmlns:p14="http://schemas.microsoft.com/office/powerpoint/2010/main" val="908536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419"/>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419"/>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pPr>
              <a:defRPr/>
            </a:pPr>
            <a:fld id="{9053577B-47A4-4773-A517-636A5B4FC3C7}" type="datetime8">
              <a:rPr lang="es-ES" smtClean="0"/>
              <a:t>14/08/2024 11:18</a:t>
            </a:fld>
            <a:endParaRPr lang="es-ES"/>
          </a:p>
        </p:txBody>
      </p:sp>
      <p:sp>
        <p:nvSpPr>
          <p:cNvPr id="6" name="Marcador de pie de página 5"/>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7" name="Marcador de número de diapositiva 6"/>
          <p:cNvSpPr>
            <a:spLocks noGrp="1"/>
          </p:cNvSpPr>
          <p:nvPr>
            <p:ph type="sldNum" sz="quarter" idx="12"/>
          </p:nvPr>
        </p:nvSpPr>
        <p:spPr/>
        <p:txBody>
          <a:bodyPr/>
          <a:lstStyle/>
          <a:p>
            <a:pPr>
              <a:defRPr/>
            </a:pPr>
            <a:fld id="{5A847B36-03D0-4F09-B570-352CC94E4464}" type="slidenum">
              <a:rPr lang="es-ES" smtClean="0"/>
              <a:pPr>
                <a:defRPr/>
              </a:pPr>
              <a:t>‹Nº›</a:t>
            </a:fld>
            <a:endParaRPr lang="es-ES"/>
          </a:p>
        </p:txBody>
      </p:sp>
    </p:spTree>
    <p:extLst>
      <p:ext uri="{BB962C8B-B14F-4D97-AF65-F5344CB8AC3E}">
        <p14:creationId xmlns:p14="http://schemas.microsoft.com/office/powerpoint/2010/main" val="884869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A33DE878-DE28-4C74-94CE-9223C289C7D7}" type="datetime8">
              <a:rPr lang="es-ES" smtClean="0"/>
              <a:t>14/08/2024 11:18</a:t>
            </a:fld>
            <a:endParaRPr lang="es-E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s-CO"/>
              <a:t>Teoría de las Organizaciones - Capítulo II: Funciones Administrativas</a:t>
            </a:r>
            <a:endParaRPr lang="es-ES"/>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DE2DA92-8B1D-4988-8CE5-AF2E43F13FC8}" type="slidenum">
              <a:rPr lang="es-ES" smtClean="0"/>
              <a:pPr>
                <a:defRPr/>
              </a:pPr>
              <a:t>‹Nº›</a:t>
            </a:fld>
            <a:endParaRPr lang="es-ES"/>
          </a:p>
        </p:txBody>
      </p:sp>
    </p:spTree>
    <p:extLst>
      <p:ext uri="{BB962C8B-B14F-4D97-AF65-F5344CB8AC3E}">
        <p14:creationId xmlns:p14="http://schemas.microsoft.com/office/powerpoint/2010/main" val="249808014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419"/>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ctrTitle"/>
          </p:nvPr>
        </p:nvSpPr>
        <p:spPr/>
        <p:txBody>
          <a:bodyPr/>
          <a:lstStyle/>
          <a:p>
            <a:pPr lvl="0"/>
            <a:r>
              <a:rPr lang="es-ES" sz="3200" b="1" dirty="0">
                <a:latin typeface="Verdana" pitchFamily="34" charset="0"/>
                <a:cs typeface="Tahoma" pitchFamily="34" charset="0"/>
              </a:rPr>
              <a:t>TI en LAS ORGANIZACIONES</a:t>
            </a:r>
            <a:endParaRPr lang="es-CO" sz="3200" dirty="0"/>
          </a:p>
        </p:txBody>
      </p:sp>
      <p:sp>
        <p:nvSpPr>
          <p:cNvPr id="32770" name="Rectangle 2"/>
          <p:cNvSpPr>
            <a:spLocks noChangeArrowheads="1"/>
          </p:cNvSpPr>
          <p:nvPr/>
        </p:nvSpPr>
        <p:spPr bwMode="auto">
          <a:xfrm>
            <a:off x="1347980" y="3906498"/>
            <a:ext cx="6215106"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s-CO" sz="2800" dirty="0">
                <a:latin typeface="Arial" pitchFamily="34" charset="0"/>
              </a:rPr>
              <a:t>Capítulo I: Funciones Administrativas</a:t>
            </a:r>
          </a:p>
          <a:p>
            <a:pPr algn="ctr"/>
            <a:endParaRPr lang="es-CO" sz="2800" dirty="0">
              <a:latin typeface="Arial" pitchFamily="34" charset="0"/>
            </a:endParaRPr>
          </a:p>
          <a:p>
            <a:pPr lvl="0" algn="ctr" eaLnBrk="0" hangingPunct="0"/>
            <a:r>
              <a:rPr lang="es-ES" sz="2800" dirty="0">
                <a:cs typeface="Tahoma" pitchFamily="34" charset="0"/>
              </a:rPr>
              <a:t>PhD. Gloria Liliana Vélez Saldarriaga</a:t>
            </a:r>
          </a:p>
          <a:p>
            <a:pPr lvl="0" algn="ctr" eaLnBrk="0" hangingPunct="0"/>
            <a:r>
              <a:rPr kumimoji="0" lang="es-ES" sz="2800" i="0" u="none" strike="noStrike" cap="none" normalizeH="0" baseline="0" dirty="0">
                <a:ln>
                  <a:noFill/>
                </a:ln>
                <a:effectLst/>
                <a:latin typeface="Arial" pitchFamily="34" charset="0"/>
                <a:cs typeface="Tahoma" pitchFamily="34" charset="0"/>
              </a:rPr>
              <a:t>2024-20</a:t>
            </a:r>
            <a:endParaRPr kumimoji="0" lang="es-CO" sz="2800" i="0" u="none" strike="noStrike" cap="none" normalizeH="0" baseline="0" dirty="0">
              <a:ln>
                <a:noFill/>
              </a:ln>
              <a:effectLst/>
              <a:latin typeface="Arial" pitchFamily="34" charset="0"/>
            </a:endParaRPr>
          </a:p>
        </p:txBody>
      </p:sp>
      <p:sp>
        <p:nvSpPr>
          <p:cNvPr id="32771" name="Rectangle 3"/>
          <p:cNvSpPr>
            <a:spLocks noChangeArrowheads="1"/>
          </p:cNvSpPr>
          <p:nvPr/>
        </p:nvSpPr>
        <p:spPr bwMode="auto">
          <a:xfrm>
            <a:off x="-214346" y="578645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pic>
        <p:nvPicPr>
          <p:cNvPr id="43009" name="Picture 1" descr="C:\Users\Christine\Desktop\escudo upb.jpg"/>
          <p:cNvPicPr>
            <a:picLocks noChangeAspect="1" noChangeArrowheads="1"/>
          </p:cNvPicPr>
          <p:nvPr/>
        </p:nvPicPr>
        <p:blipFill>
          <a:blip r:embed="rId3" cstate="print"/>
          <a:srcRect/>
          <a:stretch>
            <a:fillRect/>
          </a:stretch>
        </p:blipFill>
        <p:spPr bwMode="auto">
          <a:xfrm>
            <a:off x="285720" y="3861048"/>
            <a:ext cx="1000125" cy="1047750"/>
          </a:xfrm>
          <a:prstGeom prst="rect">
            <a:avLst/>
          </a:prstGeom>
          <a:noFill/>
        </p:spPr>
      </p:pic>
      <p:pic>
        <p:nvPicPr>
          <p:cNvPr id="43010" name="Picture 2" descr="C:\Users\Christine\Desktop\escudo upb.jpg"/>
          <p:cNvPicPr>
            <a:picLocks noChangeAspect="1" noChangeArrowheads="1"/>
          </p:cNvPicPr>
          <p:nvPr/>
        </p:nvPicPr>
        <p:blipFill>
          <a:blip r:embed="rId3" cstate="print"/>
          <a:srcRect/>
          <a:stretch>
            <a:fillRect/>
          </a:stretch>
        </p:blipFill>
        <p:spPr bwMode="auto">
          <a:xfrm>
            <a:off x="7786710" y="3861048"/>
            <a:ext cx="1000125" cy="10477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Control – </a:t>
            </a:r>
            <a:br>
              <a:rPr lang="es-ES" b="1" dirty="0"/>
            </a:br>
            <a:r>
              <a:rPr lang="es-ES" b="1" dirty="0"/>
              <a:t>Control Recurso Humano</a:t>
            </a:r>
          </a:p>
        </p:txBody>
      </p:sp>
      <p:graphicFrame>
        <p:nvGraphicFramePr>
          <p:cNvPr id="7" name="6 Marcador de contenido"/>
          <p:cNvGraphicFramePr>
            <a:graphicFrameLocks noGrp="1"/>
          </p:cNvGraphicFramePr>
          <p:nvPr>
            <p:ph idx="1"/>
          </p:nvPr>
        </p:nvGraphicFramePr>
        <p:xfrm>
          <a:off x="214282" y="1500174"/>
          <a:ext cx="8643998"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C964AD7E-8AE5-42B9-A789-F87C91706690}" type="datetime8">
              <a:rPr lang="es-ES" smtClean="0"/>
              <a:t>14/08/2024 11:18</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10</a:t>
            </a:fld>
            <a:endParaRPr lang="es-ES" dirty="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Control – </a:t>
            </a:r>
            <a:br>
              <a:rPr lang="es-ES" b="1" dirty="0"/>
            </a:br>
            <a:r>
              <a:rPr lang="es-ES" b="1" dirty="0"/>
              <a:t>Control Financiero</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570681665"/>
              </p:ext>
            </p:extLst>
          </p:nvPr>
        </p:nvGraphicFramePr>
        <p:xfrm>
          <a:off x="357158" y="1500174"/>
          <a:ext cx="8643998"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BEED3CEF-DEA6-4FFE-B3DB-504D1C813C1D}" type="datetime8">
              <a:rPr lang="es-ES" smtClean="0"/>
              <a:t>14/08/2024 11:18</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11</a:t>
            </a:fld>
            <a:endParaRPr lang="es-ES" dirty="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extLst>
              <p:ext uri="{D42A27DB-BD31-4B8C-83A1-F6EECF244321}">
                <p14:modId xmlns:p14="http://schemas.microsoft.com/office/powerpoint/2010/main" val="1154992585"/>
              </p:ext>
            </p:extLst>
          </p:nvPr>
        </p:nvGraphicFramePr>
        <p:xfrm>
          <a:off x="195202" y="1510760"/>
          <a:ext cx="8643998"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52A5F914-611E-4591-A0A5-16E52EA52BC1}" type="datetime8">
              <a:rPr lang="es-ES" smtClean="0"/>
              <a:t>14/08/2024 11:18</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12</a:t>
            </a:fld>
            <a:endParaRPr lang="es-ES" dirty="0">
              <a:cs typeface="Arial" pitchFamily="34" charset="0"/>
            </a:endParaRPr>
          </a:p>
        </p:txBody>
      </p:sp>
      <p:sp>
        <p:nvSpPr>
          <p:cNvPr id="23" name="Text Box 24"/>
          <p:cNvSpPr txBox="1">
            <a:spLocks noChangeArrowheads="1"/>
          </p:cNvSpPr>
          <p:nvPr/>
        </p:nvSpPr>
        <p:spPr bwMode="auto">
          <a:xfrm>
            <a:off x="214282" y="5054284"/>
            <a:ext cx="2881313" cy="1446550"/>
          </a:xfrm>
          <a:prstGeom prst="rect">
            <a:avLst/>
          </a:prstGeom>
          <a:noFill/>
          <a:ln w="9525">
            <a:noFill/>
            <a:miter lim="800000"/>
            <a:headEnd/>
            <a:tailEnd/>
          </a:ln>
        </p:spPr>
        <p:txBody>
          <a:bodyPr>
            <a:spAutoFit/>
          </a:bodyPr>
          <a:lstStyle/>
          <a:p>
            <a:r>
              <a:rPr lang="es-ES" sz="1600" b="1" dirty="0"/>
              <a:t>Monitorear el logro de los resultados durante la ejecución, </a:t>
            </a:r>
            <a:r>
              <a:rPr lang="es-ES" sz="1600" b="1" dirty="0">
                <a:solidFill>
                  <a:schemeClr val="tx2"/>
                </a:solidFill>
              </a:rPr>
              <a:t>mediante el uso de indicadores</a:t>
            </a:r>
            <a:r>
              <a:rPr lang="es-ES" sz="1600" dirty="0">
                <a:solidFill>
                  <a:schemeClr val="tx2"/>
                </a:solidFill>
              </a:rPr>
              <a:t> </a:t>
            </a:r>
          </a:p>
          <a:p>
            <a:pPr>
              <a:spcBef>
                <a:spcPct val="50000"/>
              </a:spcBef>
            </a:pPr>
            <a:endParaRPr lang="es-ES" sz="1600" dirty="0"/>
          </a:p>
        </p:txBody>
      </p:sp>
      <p:sp>
        <p:nvSpPr>
          <p:cNvPr id="28" name="27 CuadroTexto"/>
          <p:cNvSpPr txBox="1"/>
          <p:nvPr/>
        </p:nvSpPr>
        <p:spPr>
          <a:xfrm>
            <a:off x="7572396" y="1344027"/>
            <a:ext cx="785818" cy="584775"/>
          </a:xfrm>
          <a:prstGeom prst="rect">
            <a:avLst/>
          </a:prstGeom>
          <a:noFill/>
        </p:spPr>
        <p:txBody>
          <a:bodyPr wrap="square" rtlCol="0">
            <a:spAutoFit/>
          </a:bodyPr>
          <a:lstStyle/>
          <a:p>
            <a:r>
              <a:rPr lang="es-CO" sz="3200" b="1" dirty="0"/>
              <a:t>P</a:t>
            </a:r>
          </a:p>
        </p:txBody>
      </p:sp>
      <p:grpSp>
        <p:nvGrpSpPr>
          <p:cNvPr id="3" name="Grupo 2">
            <a:extLst>
              <a:ext uri="{FF2B5EF4-FFF2-40B4-BE49-F238E27FC236}">
                <a16:creationId xmlns:a16="http://schemas.microsoft.com/office/drawing/2014/main" id="{1A10275A-335D-01BC-C8CD-4ED953AFF0F2}"/>
              </a:ext>
            </a:extLst>
          </p:cNvPr>
          <p:cNvGrpSpPr/>
          <p:nvPr/>
        </p:nvGrpSpPr>
        <p:grpSpPr>
          <a:xfrm>
            <a:off x="827584" y="1487493"/>
            <a:ext cx="8438962" cy="4562510"/>
            <a:chOff x="827584" y="1487493"/>
            <a:chExt cx="8438962" cy="4562510"/>
          </a:xfrm>
        </p:grpSpPr>
        <p:grpSp>
          <p:nvGrpSpPr>
            <p:cNvPr id="8" name="Group 5"/>
            <p:cNvGrpSpPr>
              <a:grpSpLocks/>
            </p:cNvGrpSpPr>
            <p:nvPr/>
          </p:nvGrpSpPr>
          <p:grpSpPr bwMode="auto">
            <a:xfrm>
              <a:off x="2811988" y="1584366"/>
              <a:ext cx="4608512" cy="4465637"/>
              <a:chOff x="1791" y="1298"/>
              <a:chExt cx="2404" cy="2268"/>
            </a:xfrm>
          </p:grpSpPr>
          <p:sp>
            <p:nvSpPr>
              <p:cNvPr id="9" name="Oval 6"/>
              <p:cNvSpPr>
                <a:spLocks noChangeArrowheads="1"/>
              </p:cNvSpPr>
              <p:nvPr/>
            </p:nvSpPr>
            <p:spPr bwMode="auto">
              <a:xfrm>
                <a:off x="1791" y="1298"/>
                <a:ext cx="2404" cy="2268"/>
              </a:xfrm>
              <a:prstGeom prst="ellipse">
                <a:avLst/>
              </a:prstGeom>
              <a:noFill/>
              <a:ln w="38100">
                <a:solidFill>
                  <a:schemeClr val="tx1"/>
                </a:solidFill>
                <a:round/>
                <a:headEnd/>
                <a:tailEnd/>
              </a:ln>
            </p:spPr>
            <p:txBody>
              <a:bodyPr wrap="none" anchor="ctr"/>
              <a:lstStyle/>
              <a:p>
                <a:endParaRPr lang="es-ES_tradnl" sz="2000"/>
              </a:p>
            </p:txBody>
          </p:sp>
          <p:sp>
            <p:nvSpPr>
              <p:cNvPr id="10" name="Line 7"/>
              <p:cNvSpPr>
                <a:spLocks noChangeShapeType="1"/>
              </p:cNvSpPr>
              <p:nvPr/>
            </p:nvSpPr>
            <p:spPr bwMode="auto">
              <a:xfrm>
                <a:off x="1791" y="2432"/>
                <a:ext cx="2404" cy="0"/>
              </a:xfrm>
              <a:prstGeom prst="line">
                <a:avLst/>
              </a:prstGeom>
              <a:noFill/>
              <a:ln w="38100">
                <a:solidFill>
                  <a:schemeClr val="tx1"/>
                </a:solidFill>
                <a:round/>
                <a:headEnd/>
                <a:tailEnd/>
              </a:ln>
            </p:spPr>
            <p:txBody>
              <a:bodyPr/>
              <a:lstStyle/>
              <a:p>
                <a:endParaRPr lang="es-CO"/>
              </a:p>
            </p:txBody>
          </p:sp>
          <p:sp>
            <p:nvSpPr>
              <p:cNvPr id="11" name="Line 8"/>
              <p:cNvSpPr>
                <a:spLocks noChangeShapeType="1"/>
              </p:cNvSpPr>
              <p:nvPr/>
            </p:nvSpPr>
            <p:spPr bwMode="auto">
              <a:xfrm>
                <a:off x="2971" y="1298"/>
                <a:ext cx="0" cy="2268"/>
              </a:xfrm>
              <a:prstGeom prst="line">
                <a:avLst/>
              </a:prstGeom>
              <a:noFill/>
              <a:ln w="38100">
                <a:solidFill>
                  <a:schemeClr val="tx1"/>
                </a:solidFill>
                <a:round/>
                <a:headEnd/>
                <a:tailEnd/>
              </a:ln>
            </p:spPr>
            <p:txBody>
              <a:bodyPr/>
              <a:lstStyle/>
              <a:p>
                <a:endParaRPr lang="es-CO"/>
              </a:p>
            </p:txBody>
          </p:sp>
        </p:grpSp>
        <p:sp>
          <p:nvSpPr>
            <p:cNvPr id="12" name="Line 10"/>
            <p:cNvSpPr>
              <a:spLocks noChangeShapeType="1"/>
            </p:cNvSpPr>
            <p:nvPr/>
          </p:nvSpPr>
          <p:spPr bwMode="auto">
            <a:xfrm flipV="1">
              <a:off x="5044013" y="2233653"/>
              <a:ext cx="1655762" cy="1582738"/>
            </a:xfrm>
            <a:prstGeom prst="line">
              <a:avLst/>
            </a:prstGeom>
            <a:noFill/>
            <a:ln w="38100">
              <a:solidFill>
                <a:schemeClr val="tx1"/>
              </a:solidFill>
              <a:round/>
              <a:headEnd/>
              <a:tailEnd/>
            </a:ln>
          </p:spPr>
          <p:txBody>
            <a:bodyPr/>
            <a:lstStyle/>
            <a:p>
              <a:endParaRPr lang="es-CO"/>
            </a:p>
          </p:txBody>
        </p:sp>
        <p:sp>
          <p:nvSpPr>
            <p:cNvPr id="13" name="Line 12"/>
            <p:cNvSpPr>
              <a:spLocks noChangeShapeType="1"/>
            </p:cNvSpPr>
            <p:nvPr/>
          </p:nvSpPr>
          <p:spPr bwMode="auto">
            <a:xfrm>
              <a:off x="5044013" y="3816391"/>
              <a:ext cx="1727200" cy="1584325"/>
            </a:xfrm>
            <a:prstGeom prst="line">
              <a:avLst/>
            </a:prstGeom>
            <a:noFill/>
            <a:ln w="38100">
              <a:solidFill>
                <a:schemeClr val="tx1"/>
              </a:solidFill>
              <a:round/>
              <a:headEnd/>
              <a:tailEnd/>
            </a:ln>
          </p:spPr>
          <p:txBody>
            <a:bodyPr/>
            <a:lstStyle/>
            <a:p>
              <a:endParaRPr lang="es-CO"/>
            </a:p>
          </p:txBody>
        </p:sp>
        <p:sp>
          <p:nvSpPr>
            <p:cNvPr id="14" name="Text Box 13"/>
            <p:cNvSpPr txBox="1">
              <a:spLocks noChangeArrowheads="1"/>
            </p:cNvSpPr>
            <p:nvPr/>
          </p:nvSpPr>
          <p:spPr bwMode="auto">
            <a:xfrm>
              <a:off x="3654950" y="2371766"/>
              <a:ext cx="1156086" cy="584775"/>
            </a:xfrm>
            <a:prstGeom prst="rect">
              <a:avLst/>
            </a:prstGeom>
            <a:noFill/>
            <a:ln w="9525">
              <a:noFill/>
              <a:miter lim="800000"/>
              <a:headEnd/>
              <a:tailEnd/>
            </a:ln>
          </p:spPr>
          <p:txBody>
            <a:bodyPr wrap="none">
              <a:spAutoFit/>
            </a:bodyPr>
            <a:lstStyle/>
            <a:p>
              <a:r>
                <a:rPr lang="es-ES" sz="1600" b="1" dirty="0"/>
                <a:t>Tomar </a:t>
              </a:r>
            </a:p>
            <a:p>
              <a:r>
                <a:rPr lang="es-ES" sz="1600" b="1" dirty="0"/>
                <a:t>medidas</a:t>
              </a:r>
            </a:p>
          </p:txBody>
        </p:sp>
        <p:sp>
          <p:nvSpPr>
            <p:cNvPr id="15" name="Text Box 14"/>
            <p:cNvSpPr txBox="1">
              <a:spLocks noChangeArrowheads="1"/>
            </p:cNvSpPr>
            <p:nvPr/>
          </p:nvSpPr>
          <p:spPr bwMode="auto">
            <a:xfrm rot="10800000" flipV="1">
              <a:off x="5115450" y="1888005"/>
              <a:ext cx="1317625" cy="830997"/>
            </a:xfrm>
            <a:prstGeom prst="rect">
              <a:avLst/>
            </a:prstGeom>
            <a:noFill/>
            <a:ln w="9525">
              <a:noFill/>
              <a:miter lim="800000"/>
              <a:headEnd/>
              <a:tailEnd/>
            </a:ln>
          </p:spPr>
          <p:txBody>
            <a:bodyPr>
              <a:spAutoFit/>
            </a:bodyPr>
            <a:lstStyle/>
            <a:p>
              <a:r>
                <a:rPr lang="es-ES" sz="1600" b="1" dirty="0"/>
                <a:t>Definir objetivos y metas</a:t>
              </a:r>
            </a:p>
          </p:txBody>
        </p:sp>
        <p:sp>
          <p:nvSpPr>
            <p:cNvPr id="16" name="Text Box 15"/>
            <p:cNvSpPr txBox="1">
              <a:spLocks noChangeArrowheads="1"/>
            </p:cNvSpPr>
            <p:nvPr/>
          </p:nvSpPr>
          <p:spPr bwMode="auto">
            <a:xfrm>
              <a:off x="6247338" y="3097253"/>
              <a:ext cx="1028700" cy="396875"/>
            </a:xfrm>
            <a:prstGeom prst="rect">
              <a:avLst/>
            </a:prstGeom>
            <a:noFill/>
            <a:ln w="9525">
              <a:noFill/>
              <a:miter lim="800000"/>
              <a:headEnd/>
              <a:tailEnd/>
            </a:ln>
          </p:spPr>
          <p:txBody>
            <a:bodyPr>
              <a:spAutoFit/>
            </a:bodyPr>
            <a:lstStyle/>
            <a:p>
              <a:pPr>
                <a:spcBef>
                  <a:spcPct val="50000"/>
                </a:spcBef>
              </a:pPr>
              <a:endParaRPr lang="es-ES_tradnl" sz="2000"/>
            </a:p>
          </p:txBody>
        </p:sp>
        <p:sp>
          <p:nvSpPr>
            <p:cNvPr id="17" name="Text Box 16"/>
            <p:cNvSpPr txBox="1">
              <a:spLocks noChangeArrowheads="1"/>
            </p:cNvSpPr>
            <p:nvPr/>
          </p:nvSpPr>
          <p:spPr bwMode="auto">
            <a:xfrm>
              <a:off x="5363118" y="3097253"/>
              <a:ext cx="2108200" cy="584775"/>
            </a:xfrm>
            <a:prstGeom prst="rect">
              <a:avLst/>
            </a:prstGeom>
            <a:noFill/>
            <a:ln w="9525">
              <a:noFill/>
              <a:miter lim="800000"/>
              <a:headEnd/>
              <a:tailEnd/>
            </a:ln>
          </p:spPr>
          <p:txBody>
            <a:bodyPr>
              <a:spAutoFit/>
            </a:bodyPr>
            <a:lstStyle/>
            <a:p>
              <a:r>
                <a:rPr lang="es-ES" sz="1600" b="1" dirty="0"/>
                <a:t>     Establecer procedimientos</a:t>
              </a:r>
              <a:r>
                <a:rPr lang="es-ES" sz="1600" dirty="0"/>
                <a:t> </a:t>
              </a:r>
            </a:p>
          </p:txBody>
        </p:sp>
        <p:sp>
          <p:nvSpPr>
            <p:cNvPr id="18" name="Text Box 17"/>
            <p:cNvSpPr txBox="1">
              <a:spLocks noChangeArrowheads="1"/>
            </p:cNvSpPr>
            <p:nvPr/>
          </p:nvSpPr>
          <p:spPr bwMode="auto">
            <a:xfrm>
              <a:off x="5979050" y="3960853"/>
              <a:ext cx="1657350" cy="584775"/>
            </a:xfrm>
            <a:prstGeom prst="rect">
              <a:avLst/>
            </a:prstGeom>
            <a:noFill/>
            <a:ln w="9525">
              <a:noFill/>
              <a:miter lim="800000"/>
              <a:headEnd/>
              <a:tailEnd/>
            </a:ln>
          </p:spPr>
          <p:txBody>
            <a:bodyPr>
              <a:spAutoFit/>
            </a:bodyPr>
            <a:lstStyle/>
            <a:p>
              <a:pPr>
                <a:spcBef>
                  <a:spcPct val="50000"/>
                </a:spcBef>
              </a:pPr>
              <a:r>
                <a:rPr lang="es-ES" sz="1600" b="1"/>
                <a:t>Educar y capacitar</a:t>
              </a:r>
            </a:p>
          </p:txBody>
        </p:sp>
        <p:sp>
          <p:nvSpPr>
            <p:cNvPr id="19" name="Text Box 18"/>
            <p:cNvSpPr txBox="1">
              <a:spLocks noChangeArrowheads="1"/>
            </p:cNvSpPr>
            <p:nvPr/>
          </p:nvSpPr>
          <p:spPr bwMode="auto">
            <a:xfrm>
              <a:off x="5115450" y="4824453"/>
              <a:ext cx="1441450" cy="830997"/>
            </a:xfrm>
            <a:prstGeom prst="rect">
              <a:avLst/>
            </a:prstGeom>
            <a:noFill/>
            <a:ln w="9525">
              <a:noFill/>
              <a:miter lim="800000"/>
              <a:headEnd/>
              <a:tailEnd/>
            </a:ln>
          </p:spPr>
          <p:txBody>
            <a:bodyPr>
              <a:spAutoFit/>
            </a:bodyPr>
            <a:lstStyle/>
            <a:p>
              <a:pPr>
                <a:spcBef>
                  <a:spcPct val="50000"/>
                </a:spcBef>
              </a:pPr>
              <a:r>
                <a:rPr lang="es-ES" sz="1600" b="1" dirty="0"/>
                <a:t>Ejecutar las acciones</a:t>
              </a:r>
            </a:p>
          </p:txBody>
        </p:sp>
        <p:sp>
          <p:nvSpPr>
            <p:cNvPr id="20" name="Text Box 19"/>
            <p:cNvSpPr txBox="1">
              <a:spLocks noChangeArrowheads="1"/>
            </p:cNvSpPr>
            <p:nvPr/>
          </p:nvSpPr>
          <p:spPr bwMode="auto">
            <a:xfrm>
              <a:off x="3170763" y="4033878"/>
              <a:ext cx="2087562" cy="830997"/>
            </a:xfrm>
            <a:prstGeom prst="rect">
              <a:avLst/>
            </a:prstGeom>
            <a:noFill/>
            <a:ln w="9525">
              <a:noFill/>
              <a:miter lim="800000"/>
              <a:headEnd/>
              <a:tailEnd/>
            </a:ln>
          </p:spPr>
          <p:txBody>
            <a:bodyPr>
              <a:spAutoFit/>
            </a:bodyPr>
            <a:lstStyle/>
            <a:p>
              <a:pPr>
                <a:spcBef>
                  <a:spcPct val="50000"/>
                </a:spcBef>
              </a:pPr>
              <a:r>
                <a:rPr lang="es-ES" sz="1600" b="1" dirty="0"/>
                <a:t>Comprobar los efectos del hacer</a:t>
              </a:r>
            </a:p>
          </p:txBody>
        </p:sp>
        <p:sp>
          <p:nvSpPr>
            <p:cNvPr id="21" name="Rectangle 20"/>
            <p:cNvSpPr>
              <a:spLocks noChangeArrowheads="1"/>
            </p:cNvSpPr>
            <p:nvPr/>
          </p:nvSpPr>
          <p:spPr bwMode="auto">
            <a:xfrm>
              <a:off x="7491968" y="1773245"/>
              <a:ext cx="1765300" cy="1815882"/>
            </a:xfrm>
            <a:prstGeom prst="rect">
              <a:avLst/>
            </a:prstGeom>
            <a:noFill/>
            <a:ln w="9525">
              <a:noFill/>
              <a:miter lim="800000"/>
              <a:headEnd/>
              <a:tailEnd/>
            </a:ln>
          </p:spPr>
          <p:txBody>
            <a:bodyPr>
              <a:spAutoFit/>
            </a:bodyPr>
            <a:lstStyle/>
            <a:p>
              <a:r>
                <a:rPr lang="es-ES" sz="1600" b="1" dirty="0"/>
                <a:t>¿ Qué?</a:t>
              </a:r>
            </a:p>
            <a:p>
              <a:r>
                <a:rPr lang="es-ES" sz="1600" b="1" dirty="0"/>
                <a:t>¿ Por qué?</a:t>
              </a:r>
            </a:p>
            <a:p>
              <a:r>
                <a:rPr lang="es-ES" sz="1600" b="1" dirty="0"/>
                <a:t>¿ Cuándo?</a:t>
              </a:r>
            </a:p>
            <a:p>
              <a:r>
                <a:rPr lang="es-ES" sz="1600" b="1" dirty="0"/>
                <a:t>¿ Dónde?</a:t>
              </a:r>
            </a:p>
            <a:p>
              <a:r>
                <a:rPr lang="es-ES" sz="1600" b="1" dirty="0"/>
                <a:t>¿ Quién?</a:t>
              </a:r>
            </a:p>
            <a:p>
              <a:r>
                <a:rPr lang="es-ES" sz="1600" b="1" dirty="0"/>
                <a:t>¿ Cómo?</a:t>
              </a:r>
            </a:p>
            <a:p>
              <a:r>
                <a:rPr lang="es-ES" sz="1600" b="1" dirty="0"/>
                <a:t>¿ Cuánto?</a:t>
              </a:r>
            </a:p>
          </p:txBody>
        </p:sp>
        <p:sp>
          <p:nvSpPr>
            <p:cNvPr id="24" name="Text Box 25"/>
            <p:cNvSpPr txBox="1">
              <a:spLocks noChangeArrowheads="1"/>
            </p:cNvSpPr>
            <p:nvPr/>
          </p:nvSpPr>
          <p:spPr bwMode="auto">
            <a:xfrm>
              <a:off x="827584" y="1944728"/>
              <a:ext cx="2952750" cy="1692771"/>
            </a:xfrm>
            <a:prstGeom prst="rect">
              <a:avLst/>
            </a:prstGeom>
            <a:noFill/>
            <a:ln w="9525">
              <a:noFill/>
              <a:miter lim="800000"/>
              <a:headEnd/>
              <a:tailEnd/>
            </a:ln>
          </p:spPr>
          <p:txBody>
            <a:bodyPr>
              <a:spAutoFit/>
            </a:bodyPr>
            <a:lstStyle/>
            <a:p>
              <a:r>
                <a:rPr lang="es-ES" sz="1600" b="1" dirty="0"/>
                <a:t>Tomar las decisiones apropiadas:</a:t>
              </a:r>
            </a:p>
            <a:p>
              <a:r>
                <a:rPr lang="es-ES" sz="1600" b="1" dirty="0"/>
                <a:t>   Corregir</a:t>
              </a:r>
            </a:p>
            <a:p>
              <a:r>
                <a:rPr lang="es-ES" sz="1600" b="1" dirty="0"/>
                <a:t>   Mejorar </a:t>
              </a:r>
            </a:p>
            <a:p>
              <a:r>
                <a:rPr lang="es-ES" sz="1600" b="1" dirty="0"/>
                <a:t>   Estandarizar</a:t>
              </a:r>
            </a:p>
            <a:p>
              <a:pPr>
                <a:spcBef>
                  <a:spcPct val="50000"/>
                </a:spcBef>
              </a:pPr>
              <a:endParaRPr lang="es-ES" sz="1600" dirty="0"/>
            </a:p>
          </p:txBody>
        </p:sp>
        <p:sp>
          <p:nvSpPr>
            <p:cNvPr id="25" name="Text Box 22"/>
            <p:cNvSpPr txBox="1">
              <a:spLocks noChangeArrowheads="1"/>
            </p:cNvSpPr>
            <p:nvPr/>
          </p:nvSpPr>
          <p:spPr bwMode="auto">
            <a:xfrm>
              <a:off x="7194859" y="4586632"/>
              <a:ext cx="2071687" cy="1323439"/>
            </a:xfrm>
            <a:prstGeom prst="rect">
              <a:avLst/>
            </a:prstGeom>
            <a:noFill/>
            <a:ln w="9525">
              <a:noFill/>
              <a:miter lim="800000"/>
              <a:headEnd/>
              <a:tailEnd/>
            </a:ln>
          </p:spPr>
          <p:txBody>
            <a:bodyPr>
              <a:spAutoFit/>
            </a:bodyPr>
            <a:lstStyle/>
            <a:p>
              <a:r>
                <a:rPr lang="es-ES" sz="1600" b="1" dirty="0"/>
                <a:t>Ejecutar los planes determinados en la etapa P </a:t>
              </a:r>
            </a:p>
            <a:p>
              <a:endParaRPr lang="es-ES" sz="1600" dirty="0"/>
            </a:p>
          </p:txBody>
        </p:sp>
        <p:sp>
          <p:nvSpPr>
            <p:cNvPr id="29" name="28 CuadroTexto"/>
            <p:cNvSpPr txBox="1"/>
            <p:nvPr/>
          </p:nvSpPr>
          <p:spPr>
            <a:xfrm>
              <a:off x="7899946" y="3974552"/>
              <a:ext cx="785818" cy="584775"/>
            </a:xfrm>
            <a:prstGeom prst="rect">
              <a:avLst/>
            </a:prstGeom>
            <a:noFill/>
          </p:spPr>
          <p:txBody>
            <a:bodyPr wrap="square" rtlCol="0">
              <a:spAutoFit/>
            </a:bodyPr>
            <a:lstStyle/>
            <a:p>
              <a:r>
                <a:rPr lang="es-CO" sz="3200" b="1" dirty="0"/>
                <a:t>H</a:t>
              </a:r>
            </a:p>
          </p:txBody>
        </p:sp>
        <p:sp>
          <p:nvSpPr>
            <p:cNvPr id="30" name="29 CuadroTexto"/>
            <p:cNvSpPr txBox="1"/>
            <p:nvPr/>
          </p:nvSpPr>
          <p:spPr>
            <a:xfrm>
              <a:off x="1541964" y="4416451"/>
              <a:ext cx="785818" cy="584775"/>
            </a:xfrm>
            <a:prstGeom prst="rect">
              <a:avLst/>
            </a:prstGeom>
            <a:noFill/>
          </p:spPr>
          <p:txBody>
            <a:bodyPr wrap="square" rtlCol="0">
              <a:spAutoFit/>
            </a:bodyPr>
            <a:lstStyle/>
            <a:p>
              <a:r>
                <a:rPr lang="es-CO" sz="3200" b="1" dirty="0"/>
                <a:t>V</a:t>
              </a:r>
            </a:p>
          </p:txBody>
        </p:sp>
        <p:sp>
          <p:nvSpPr>
            <p:cNvPr id="31" name="30 CuadroTexto"/>
            <p:cNvSpPr txBox="1"/>
            <p:nvPr/>
          </p:nvSpPr>
          <p:spPr>
            <a:xfrm>
              <a:off x="1694364" y="1487493"/>
              <a:ext cx="785818" cy="584775"/>
            </a:xfrm>
            <a:prstGeom prst="rect">
              <a:avLst/>
            </a:prstGeom>
            <a:noFill/>
          </p:spPr>
          <p:txBody>
            <a:bodyPr wrap="square" rtlCol="0">
              <a:spAutoFit/>
            </a:bodyPr>
            <a:lstStyle/>
            <a:p>
              <a:r>
                <a:rPr lang="es-CO" sz="3200" b="1" dirty="0"/>
                <a:t>A</a:t>
              </a:r>
            </a:p>
          </p:txBody>
        </p:sp>
      </p:grpSp>
      <p:sp>
        <p:nvSpPr>
          <p:cNvPr id="33" name="Rectangle 2"/>
          <p:cNvSpPr txBox="1">
            <a:spLocks noChangeArrowheads="1"/>
          </p:cNvSpPr>
          <p:nvPr/>
        </p:nvSpPr>
        <p:spPr bwMode="auto">
          <a:xfrm>
            <a:off x="467544" y="416967"/>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4400" b="1" i="0" u="none" strike="noStrike" kern="0" cap="none" spc="0" normalizeH="0" baseline="0" noProof="0" dirty="0">
                <a:ln>
                  <a:noFill/>
                </a:ln>
                <a:effectLst/>
                <a:uLnTx/>
                <a:uFillTx/>
                <a:latin typeface="+mj-lt"/>
                <a:ea typeface="+mj-ea"/>
                <a:cs typeface="+mj-cs"/>
              </a:rPr>
              <a:t>Ciclo</a:t>
            </a:r>
            <a:r>
              <a:rPr kumimoji="0" lang="es-ES" sz="4400" b="1" i="0" u="none" strike="noStrike" kern="0" cap="none" spc="0" normalizeH="0" noProof="0" dirty="0">
                <a:ln>
                  <a:noFill/>
                </a:ln>
                <a:effectLst/>
                <a:uLnTx/>
                <a:uFillTx/>
                <a:latin typeface="+mj-lt"/>
                <a:ea typeface="+mj-ea"/>
                <a:cs typeface="+mj-cs"/>
              </a:rPr>
              <a:t> Administrativo - PHVA</a:t>
            </a:r>
            <a:endParaRPr kumimoji="0" lang="es-ES" sz="4400" b="1" i="0" u="none" strike="noStrike" kern="0" cap="none" spc="0" normalizeH="0" baseline="0" noProof="0" dirty="0">
              <a:ln>
                <a:noFill/>
              </a:ln>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36E2D1F7-EABA-4F7C-A58B-39EDD7A8473B}"/>
              </a:ext>
            </a:extLst>
          </p:cNvPr>
          <p:cNvSpPr>
            <a:spLocks noGrp="1"/>
          </p:cNvSpPr>
          <p:nvPr>
            <p:ph type="title"/>
          </p:nvPr>
        </p:nvSpPr>
        <p:spPr/>
        <p:txBody>
          <a:bodyPr/>
          <a:lstStyle/>
          <a:p>
            <a:r>
              <a:rPr lang="es-419" b="1" dirty="0"/>
              <a:t>PLANIFICAR</a:t>
            </a:r>
            <a:endParaRPr lang="es-419" dirty="0"/>
          </a:p>
        </p:txBody>
      </p:sp>
      <p:sp>
        <p:nvSpPr>
          <p:cNvPr id="9" name="Marcador de contenido 8">
            <a:extLst>
              <a:ext uri="{FF2B5EF4-FFF2-40B4-BE49-F238E27FC236}">
                <a16:creationId xmlns:a16="http://schemas.microsoft.com/office/drawing/2014/main" id="{502FE41B-14BB-4E77-86A4-93F6F15F7C3E}"/>
              </a:ext>
            </a:extLst>
          </p:cNvPr>
          <p:cNvSpPr>
            <a:spLocks noGrp="1"/>
          </p:cNvSpPr>
          <p:nvPr>
            <p:ph idx="1"/>
          </p:nvPr>
        </p:nvSpPr>
        <p:spPr>
          <a:xfrm>
            <a:off x="628650" y="1412776"/>
            <a:ext cx="7886700" cy="4351338"/>
          </a:xfrm>
        </p:spPr>
        <p:txBody>
          <a:bodyPr>
            <a:normAutofit/>
          </a:bodyPr>
          <a:lstStyle/>
          <a:p>
            <a:pPr fontAlgn="base"/>
            <a:r>
              <a:rPr lang="es-419" dirty="0"/>
              <a:t>En esta etapa se definen los objetivos y cómo lograrlos, esto de acuerdo a políticas organizacionales y necesidades de los clientes. Puede ser de gran utilidad realizar grupos de trabajo, escuchar opiniones de los trabajadores y utilizar herramientas de planificación como por ejemplo: 5W2H en la cual se responden 7 preguntas claves cuyas palabras en inglés inician con W y H : </a:t>
            </a:r>
          </a:p>
          <a:p>
            <a:pPr lvl="1" fontAlgn="base"/>
            <a:r>
              <a:rPr lang="es-419" dirty="0"/>
              <a:t>¿Qué (</a:t>
            </a:r>
            <a:r>
              <a:rPr lang="es-419" dirty="0" err="1"/>
              <a:t>What</a:t>
            </a:r>
            <a:r>
              <a:rPr lang="es-419" dirty="0"/>
              <a:t>), </a:t>
            </a:r>
          </a:p>
          <a:p>
            <a:pPr lvl="1" fontAlgn="base"/>
            <a:r>
              <a:rPr lang="es-419" dirty="0"/>
              <a:t>¿Por qué (</a:t>
            </a:r>
            <a:r>
              <a:rPr lang="es-419" dirty="0" err="1"/>
              <a:t>Why</a:t>
            </a:r>
            <a:r>
              <a:rPr lang="es-419" dirty="0"/>
              <a:t>), </a:t>
            </a:r>
          </a:p>
          <a:p>
            <a:pPr lvl="1" fontAlgn="base"/>
            <a:r>
              <a:rPr lang="es-419" dirty="0"/>
              <a:t>¿Cuándo (</a:t>
            </a:r>
            <a:r>
              <a:rPr lang="es-419" dirty="0" err="1"/>
              <a:t>When</a:t>
            </a:r>
            <a:r>
              <a:rPr lang="es-419" dirty="0"/>
              <a:t>) </a:t>
            </a:r>
          </a:p>
          <a:p>
            <a:pPr lvl="1" fontAlgn="base"/>
            <a:r>
              <a:rPr lang="es-419" dirty="0"/>
              <a:t>¿Dónde (</a:t>
            </a:r>
            <a:r>
              <a:rPr lang="es-419" dirty="0" err="1"/>
              <a:t>Where</a:t>
            </a:r>
            <a:r>
              <a:rPr lang="es-419" dirty="0"/>
              <a:t>) </a:t>
            </a:r>
          </a:p>
          <a:p>
            <a:pPr lvl="1" fontAlgn="base"/>
            <a:r>
              <a:rPr lang="es-419" dirty="0"/>
              <a:t>¿Quién (Who), </a:t>
            </a:r>
          </a:p>
          <a:p>
            <a:pPr lvl="1" fontAlgn="base"/>
            <a:r>
              <a:rPr lang="es-419" dirty="0"/>
              <a:t>¿Cómo (</a:t>
            </a:r>
            <a:r>
              <a:rPr lang="es-419" dirty="0" err="1"/>
              <a:t>How</a:t>
            </a:r>
            <a:r>
              <a:rPr lang="es-419" dirty="0"/>
              <a:t>) y </a:t>
            </a:r>
          </a:p>
          <a:p>
            <a:pPr lvl="1" fontAlgn="base"/>
            <a:r>
              <a:rPr lang="es-419" dirty="0"/>
              <a:t>¿Cuánto (</a:t>
            </a:r>
            <a:r>
              <a:rPr lang="es-419" dirty="0" err="1"/>
              <a:t>How</a:t>
            </a:r>
            <a:r>
              <a:rPr lang="es-419" dirty="0"/>
              <a:t> </a:t>
            </a:r>
            <a:r>
              <a:rPr lang="es-419" dirty="0" err="1"/>
              <a:t>much</a:t>
            </a:r>
            <a:r>
              <a:rPr lang="es-419" dirty="0"/>
              <a:t>).</a:t>
            </a:r>
          </a:p>
          <a:p>
            <a:pPr fontAlgn="base"/>
            <a:endParaRPr lang="es-ES" dirty="0"/>
          </a:p>
          <a:p>
            <a:endParaRPr lang="es-419" dirty="0"/>
          </a:p>
        </p:txBody>
      </p:sp>
      <p:sp>
        <p:nvSpPr>
          <p:cNvPr id="4" name="Marcador de fecha 3">
            <a:extLst>
              <a:ext uri="{FF2B5EF4-FFF2-40B4-BE49-F238E27FC236}">
                <a16:creationId xmlns:a16="http://schemas.microsoft.com/office/drawing/2014/main" id="{7E809DB5-57C0-441E-8BE5-9D35EDD5F3AB}"/>
              </a:ext>
            </a:extLst>
          </p:cNvPr>
          <p:cNvSpPr>
            <a:spLocks noGrp="1"/>
          </p:cNvSpPr>
          <p:nvPr>
            <p:ph type="dt" sz="half" idx="10"/>
          </p:nvPr>
        </p:nvSpPr>
        <p:spPr/>
        <p:txBody>
          <a:bodyPr/>
          <a:lstStyle/>
          <a:p>
            <a:pPr>
              <a:defRPr/>
            </a:pPr>
            <a:fld id="{6A6B4BD9-DF8F-48EC-B4D5-E20D7EAD8D0E}" type="datetime8">
              <a:rPr lang="es-ES" smtClean="0"/>
              <a:t>14/08/2024 11:18</a:t>
            </a:fld>
            <a:endParaRPr lang="es-ES"/>
          </a:p>
        </p:txBody>
      </p:sp>
      <p:sp>
        <p:nvSpPr>
          <p:cNvPr id="5" name="Marcador de pie de página 4">
            <a:extLst>
              <a:ext uri="{FF2B5EF4-FFF2-40B4-BE49-F238E27FC236}">
                <a16:creationId xmlns:a16="http://schemas.microsoft.com/office/drawing/2014/main" id="{C2124420-9066-4BA8-83D1-55CE0B106614}"/>
              </a:ext>
            </a:extLst>
          </p:cNvPr>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4E3115C0-056C-415F-AB01-2D471CB5C137}"/>
              </a:ext>
            </a:extLst>
          </p:cNvPr>
          <p:cNvSpPr>
            <a:spLocks noGrp="1"/>
          </p:cNvSpPr>
          <p:nvPr>
            <p:ph type="sldNum" sz="quarter" idx="12"/>
          </p:nvPr>
        </p:nvSpPr>
        <p:spPr/>
        <p:txBody>
          <a:bodyPr/>
          <a:lstStyle/>
          <a:p>
            <a:pPr>
              <a:defRPr/>
            </a:pPr>
            <a:fld id="{045B23F5-FAA9-4DF3-95EE-4475CA88447F}" type="slidenum">
              <a:rPr lang="es-ES" smtClean="0"/>
              <a:pPr>
                <a:defRPr/>
              </a:pPr>
              <a:t>13</a:t>
            </a:fld>
            <a:endParaRPr lang="es-ES"/>
          </a:p>
        </p:txBody>
      </p:sp>
      <p:graphicFrame>
        <p:nvGraphicFramePr>
          <p:cNvPr id="2" name="6 Marcador de contenido">
            <a:extLst>
              <a:ext uri="{FF2B5EF4-FFF2-40B4-BE49-F238E27FC236}">
                <a16:creationId xmlns:a16="http://schemas.microsoft.com/office/drawing/2014/main" id="{97AD814D-082E-4B9A-D70D-CCB322A59417}"/>
              </a:ext>
            </a:extLst>
          </p:cNvPr>
          <p:cNvGraphicFramePr>
            <a:graphicFrameLocks/>
          </p:cNvGraphicFramePr>
          <p:nvPr>
            <p:extLst>
              <p:ext uri="{D42A27DB-BD31-4B8C-83A1-F6EECF244321}">
                <p14:modId xmlns:p14="http://schemas.microsoft.com/office/powerpoint/2010/main" val="806130771"/>
              </p:ext>
            </p:extLst>
          </p:nvPr>
        </p:nvGraphicFramePr>
        <p:xfrm>
          <a:off x="176474" y="1500174"/>
          <a:ext cx="8643998" cy="4786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9" name="Imagen 28">
            <a:extLst>
              <a:ext uri="{FF2B5EF4-FFF2-40B4-BE49-F238E27FC236}">
                <a16:creationId xmlns:a16="http://schemas.microsoft.com/office/drawing/2014/main" id="{58D3F80F-C282-238D-33DC-1870F9307010}"/>
              </a:ext>
            </a:extLst>
          </p:cNvPr>
          <p:cNvPicPr>
            <a:picLocks noChangeAspect="1"/>
          </p:cNvPicPr>
          <p:nvPr/>
        </p:nvPicPr>
        <p:blipFill rotWithShape="1">
          <a:blip r:embed="rId7"/>
          <a:srcRect l="33125" t="29001" r="17713" b="19199"/>
          <a:stretch/>
        </p:blipFill>
        <p:spPr>
          <a:xfrm>
            <a:off x="4019972" y="3361021"/>
            <a:ext cx="4495378" cy="2664296"/>
          </a:xfrm>
          <a:prstGeom prst="rect">
            <a:avLst/>
          </a:prstGeom>
        </p:spPr>
      </p:pic>
    </p:spTree>
    <p:extLst>
      <p:ext uri="{BB962C8B-B14F-4D97-AF65-F5344CB8AC3E}">
        <p14:creationId xmlns:p14="http://schemas.microsoft.com/office/powerpoint/2010/main" val="396209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ítulo 7">
            <a:extLst>
              <a:ext uri="{FF2B5EF4-FFF2-40B4-BE49-F238E27FC236}">
                <a16:creationId xmlns:a16="http://schemas.microsoft.com/office/drawing/2014/main" id="{36E2D1F7-EABA-4F7C-A58B-39EDD7A8473B}"/>
              </a:ext>
            </a:extLst>
          </p:cNvPr>
          <p:cNvSpPr>
            <a:spLocks noGrp="1"/>
          </p:cNvSpPr>
          <p:nvPr>
            <p:ph type="title"/>
          </p:nvPr>
        </p:nvSpPr>
        <p:spPr>
          <a:xfrm>
            <a:off x="4421221" y="479493"/>
            <a:ext cx="4094129" cy="1325563"/>
          </a:xfrm>
        </p:spPr>
        <p:txBody>
          <a:bodyPr>
            <a:normAutofit/>
          </a:bodyPr>
          <a:lstStyle/>
          <a:p>
            <a:r>
              <a:rPr lang="es-419" b="1"/>
              <a:t>PLANIFICAR</a:t>
            </a:r>
            <a:endParaRPr lang="es-419" dirty="0"/>
          </a:p>
        </p:txBody>
      </p:sp>
      <p:sp>
        <p:nvSpPr>
          <p:cNvPr id="18" name="Freeform: Shape 1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Imagen 1">
            <a:extLst>
              <a:ext uri="{FF2B5EF4-FFF2-40B4-BE49-F238E27FC236}">
                <a16:creationId xmlns:a16="http://schemas.microsoft.com/office/drawing/2014/main" id="{F17C6534-195B-481E-E085-EFE79424D2BA}"/>
              </a:ext>
            </a:extLst>
          </p:cNvPr>
          <p:cNvPicPr>
            <a:picLocks noChangeAspect="1"/>
          </p:cNvPicPr>
          <p:nvPr/>
        </p:nvPicPr>
        <p:blipFill rotWithShape="1">
          <a:blip r:embed="rId2"/>
          <a:srcRect l="33125" t="29001" r="17713" b="19199"/>
          <a:stretch/>
        </p:blipFill>
        <p:spPr>
          <a:xfrm>
            <a:off x="527386" y="2282325"/>
            <a:ext cx="3583036" cy="212360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Marcador de contenido 8">
            <a:extLst>
              <a:ext uri="{FF2B5EF4-FFF2-40B4-BE49-F238E27FC236}">
                <a16:creationId xmlns:a16="http://schemas.microsoft.com/office/drawing/2014/main" id="{502FE41B-14BB-4E77-86A4-93F6F15F7C3E}"/>
              </a:ext>
            </a:extLst>
          </p:cNvPr>
          <p:cNvSpPr>
            <a:spLocks noGrp="1"/>
          </p:cNvSpPr>
          <p:nvPr>
            <p:ph idx="1"/>
          </p:nvPr>
        </p:nvSpPr>
        <p:spPr>
          <a:xfrm>
            <a:off x="4421221" y="1984443"/>
            <a:ext cx="4094129" cy="4192520"/>
          </a:xfrm>
        </p:spPr>
        <p:txBody>
          <a:bodyPr>
            <a:normAutofit/>
          </a:bodyPr>
          <a:lstStyle/>
          <a:p>
            <a:pPr fontAlgn="base"/>
            <a:r>
              <a:rPr lang="es-419" sz="1300"/>
              <a:t>Esta etapa es muy importante y es la que permite el desarrollo de las otras, lo que indica que si no planeamos bien los resultados en las otras 3 etapas no serán confiables.</a:t>
            </a:r>
          </a:p>
          <a:p>
            <a:pPr fontAlgn="base"/>
            <a:endParaRPr lang="es-ES" sz="1300"/>
          </a:p>
          <a:p>
            <a:pPr fontAlgn="base"/>
            <a:r>
              <a:rPr lang="es-419" sz="1300"/>
              <a:t>Caba señalar que la etapa de planificación necesita reglas estrictas para poder llevarse a cabo correctamente, estas son: </a:t>
            </a:r>
          </a:p>
          <a:p>
            <a:pPr lvl="1" fontAlgn="base"/>
            <a:r>
              <a:rPr lang="es-419" sz="1300"/>
              <a:t>Escoger al mejor personal </a:t>
            </a:r>
          </a:p>
          <a:p>
            <a:pPr lvl="1" fontAlgn="base"/>
            <a:r>
              <a:rPr lang="es-419" sz="1300"/>
              <a:t>Seleccionar los datos que hemos obtenido </a:t>
            </a:r>
          </a:p>
          <a:p>
            <a:pPr lvl="1" fontAlgn="base"/>
            <a:r>
              <a:rPr lang="es-419" sz="1300"/>
              <a:t>Saber cuáles son las necesidades de los consumidores </a:t>
            </a:r>
          </a:p>
          <a:p>
            <a:pPr lvl="1" fontAlgn="base"/>
            <a:r>
              <a:rPr lang="es-419" sz="1300"/>
              <a:t>Aprender perfectamente cada uno de los métodos utilizados </a:t>
            </a:r>
          </a:p>
          <a:p>
            <a:pPr lvl="1" fontAlgn="base"/>
            <a:r>
              <a:rPr lang="es-419" sz="1300"/>
              <a:t>Llevar a cabo el plan y entrenar al personal para el mismo</a:t>
            </a:r>
            <a:br>
              <a:rPr lang="es-419" sz="1300"/>
            </a:br>
            <a:br>
              <a:rPr lang="es-419" sz="1300"/>
            </a:br>
            <a:endParaRPr lang="es-419" sz="1300"/>
          </a:p>
        </p:txBody>
      </p:sp>
      <p:sp>
        <p:nvSpPr>
          <p:cNvPr id="4" name="Marcador de fecha 3">
            <a:extLst>
              <a:ext uri="{FF2B5EF4-FFF2-40B4-BE49-F238E27FC236}">
                <a16:creationId xmlns:a16="http://schemas.microsoft.com/office/drawing/2014/main" id="{7E809DB5-57C0-441E-8BE5-9D35EDD5F3AB}"/>
              </a:ext>
            </a:extLst>
          </p:cNvPr>
          <p:cNvSpPr>
            <a:spLocks noGrp="1"/>
          </p:cNvSpPr>
          <p:nvPr>
            <p:ph type="dt" sz="half" idx="10"/>
          </p:nvPr>
        </p:nvSpPr>
        <p:spPr>
          <a:xfrm>
            <a:off x="628650" y="6356350"/>
            <a:ext cx="2057400" cy="365125"/>
          </a:xfrm>
        </p:spPr>
        <p:txBody>
          <a:bodyPr>
            <a:normAutofit/>
          </a:bodyPr>
          <a:lstStyle/>
          <a:p>
            <a:pPr>
              <a:spcAft>
                <a:spcPts val="600"/>
              </a:spcAft>
              <a:defRPr/>
            </a:pPr>
            <a:fld id="{90C7CDD9-400D-449B-8ACB-ABD65AB328BE}" type="datetime8">
              <a:rPr lang="es-ES" smtClean="0"/>
              <a:pPr>
                <a:spcAft>
                  <a:spcPts val="600"/>
                </a:spcAft>
                <a:defRPr/>
              </a:pPr>
              <a:t>14/08/2024 11:18</a:t>
            </a:fld>
            <a:endParaRPr lang="es-ES"/>
          </a:p>
        </p:txBody>
      </p:sp>
      <p:sp>
        <p:nvSpPr>
          <p:cNvPr id="5" name="Marcador de pie de página 4">
            <a:extLst>
              <a:ext uri="{FF2B5EF4-FFF2-40B4-BE49-F238E27FC236}">
                <a16:creationId xmlns:a16="http://schemas.microsoft.com/office/drawing/2014/main" id="{C2124420-9066-4BA8-83D1-55CE0B106614}"/>
              </a:ext>
            </a:extLst>
          </p:cNvPr>
          <p:cNvSpPr>
            <a:spLocks noGrp="1"/>
          </p:cNvSpPr>
          <p:nvPr>
            <p:ph type="ftr" sz="quarter" idx="11"/>
          </p:nvPr>
        </p:nvSpPr>
        <p:spPr>
          <a:xfrm>
            <a:off x="3028950" y="6356350"/>
            <a:ext cx="3086100" cy="365125"/>
          </a:xfrm>
        </p:spPr>
        <p:txBody>
          <a:bodyPr>
            <a:normAutofit/>
          </a:bodyPr>
          <a:lstStyle/>
          <a:p>
            <a:pPr>
              <a:lnSpc>
                <a:spcPct val="90000"/>
              </a:lnSpc>
              <a:spcAft>
                <a:spcPts val="600"/>
              </a:spcAft>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4E3115C0-056C-415F-AB01-2D471CB5C137}"/>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045B23F5-FAA9-4DF3-95EE-4475CA88447F}" type="slidenum">
              <a:rPr lang="es-ES" smtClean="0"/>
              <a:pPr>
                <a:spcAft>
                  <a:spcPts val="600"/>
                </a:spcAft>
                <a:defRPr/>
              </a:pPr>
              <a:t>14</a:t>
            </a:fld>
            <a:endParaRPr lang="es-ES"/>
          </a:p>
        </p:txBody>
      </p:sp>
    </p:spTree>
    <p:extLst>
      <p:ext uri="{BB962C8B-B14F-4D97-AF65-F5344CB8AC3E}">
        <p14:creationId xmlns:p14="http://schemas.microsoft.com/office/powerpoint/2010/main" val="4079495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9352" y="5486400"/>
            <a:ext cx="2004648"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n 6">
            <a:extLst>
              <a:ext uri="{FF2B5EF4-FFF2-40B4-BE49-F238E27FC236}">
                <a16:creationId xmlns:a16="http://schemas.microsoft.com/office/drawing/2014/main" id="{4DF7F8E5-B6D7-82B3-AF4C-E2CA39D687B4}"/>
              </a:ext>
            </a:extLst>
          </p:cNvPr>
          <p:cNvPicPr>
            <a:picLocks noChangeAspect="1"/>
          </p:cNvPicPr>
          <p:nvPr/>
        </p:nvPicPr>
        <p:blipFill rotWithShape="1">
          <a:blip r:embed="rId2"/>
          <a:srcRect l="33125" t="29001" r="17713" b="19199"/>
          <a:stretch/>
        </p:blipFill>
        <p:spPr>
          <a:xfrm>
            <a:off x="4905789" y="2280843"/>
            <a:ext cx="3583036" cy="212360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1537" y="650160"/>
            <a:ext cx="2240924"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690F835-8EFE-45B4-A1B1-2308C533ABAE}"/>
              </a:ext>
            </a:extLst>
          </p:cNvPr>
          <p:cNvSpPr>
            <a:spLocks noGrp="1"/>
          </p:cNvSpPr>
          <p:nvPr>
            <p:ph type="title"/>
          </p:nvPr>
        </p:nvSpPr>
        <p:spPr>
          <a:xfrm>
            <a:off x="628650" y="479493"/>
            <a:ext cx="3943350" cy="1325563"/>
          </a:xfrm>
        </p:spPr>
        <p:txBody>
          <a:bodyPr>
            <a:normAutofit/>
          </a:bodyPr>
          <a:lstStyle/>
          <a:p>
            <a:r>
              <a:rPr lang="es-ES" b="1" dirty="0"/>
              <a:t>HACER</a:t>
            </a:r>
            <a:endParaRPr lang="es-419" b="1" dirty="0"/>
          </a:p>
        </p:txBody>
      </p:sp>
      <p:sp>
        <p:nvSpPr>
          <p:cNvPr id="3" name="Marcador de contenido 2">
            <a:extLst>
              <a:ext uri="{FF2B5EF4-FFF2-40B4-BE49-F238E27FC236}">
                <a16:creationId xmlns:a16="http://schemas.microsoft.com/office/drawing/2014/main" id="{73F94F04-16DF-46EC-BA2E-82C19E339665}"/>
              </a:ext>
            </a:extLst>
          </p:cNvPr>
          <p:cNvSpPr>
            <a:spLocks noGrp="1"/>
          </p:cNvSpPr>
          <p:nvPr>
            <p:ph idx="1"/>
          </p:nvPr>
        </p:nvSpPr>
        <p:spPr>
          <a:xfrm>
            <a:off x="628650" y="1984443"/>
            <a:ext cx="3943350" cy="4192520"/>
          </a:xfrm>
        </p:spPr>
        <p:txBody>
          <a:bodyPr>
            <a:normAutofit/>
          </a:bodyPr>
          <a:lstStyle/>
          <a:p>
            <a:r>
              <a:rPr lang="es-419" sz="1500"/>
              <a:t>Es ejecutar lo planeado, en esta etapa es recomendable hacer pruebas piloto antes de implantar los procesos definidos. En su desarrollo se puede evidenciar los problemas que se tienen en la implementación, se identifican las oportunidades de mejora y su implementación.</a:t>
            </a:r>
          </a:p>
          <a:p>
            <a:endParaRPr lang="es-ES" sz="1500"/>
          </a:p>
          <a:p>
            <a:r>
              <a:rPr lang="es-419" sz="1500"/>
              <a:t>Debemos destacar que el lapso de hacer, requiere de dos ejercicios precisos los cuales son: </a:t>
            </a:r>
          </a:p>
          <a:p>
            <a:pPr lvl="1"/>
            <a:r>
              <a:rPr lang="es-419" sz="1500"/>
              <a:t>Realizar mejoras o verificar los errores que causan dicho problema </a:t>
            </a:r>
          </a:p>
          <a:p>
            <a:pPr lvl="1"/>
            <a:r>
              <a:rPr lang="es-419" sz="1500"/>
              <a:t>Reunir los datos necesarios</a:t>
            </a:r>
            <a:br>
              <a:rPr lang="es-419" sz="1500"/>
            </a:br>
            <a:endParaRPr lang="es-419" sz="1500"/>
          </a:p>
        </p:txBody>
      </p:sp>
      <p:sp>
        <p:nvSpPr>
          <p:cNvPr id="4" name="Marcador de fecha 3">
            <a:extLst>
              <a:ext uri="{FF2B5EF4-FFF2-40B4-BE49-F238E27FC236}">
                <a16:creationId xmlns:a16="http://schemas.microsoft.com/office/drawing/2014/main" id="{BB231C79-C6B4-4691-8EF8-0535AED608AE}"/>
              </a:ext>
            </a:extLst>
          </p:cNvPr>
          <p:cNvSpPr>
            <a:spLocks noGrp="1"/>
          </p:cNvSpPr>
          <p:nvPr>
            <p:ph type="dt" sz="half" idx="10"/>
          </p:nvPr>
        </p:nvSpPr>
        <p:spPr>
          <a:xfrm>
            <a:off x="628650" y="6356350"/>
            <a:ext cx="2057400" cy="365125"/>
          </a:xfrm>
        </p:spPr>
        <p:txBody>
          <a:bodyPr>
            <a:normAutofit/>
          </a:bodyPr>
          <a:lstStyle/>
          <a:p>
            <a:pPr>
              <a:spcAft>
                <a:spcPts val="600"/>
              </a:spcAft>
              <a:defRPr/>
            </a:pPr>
            <a:fld id="{EF3164F9-5AF0-4259-BBF8-BCB986B15E5B}" type="datetime8">
              <a:rPr lang="es-ES" smtClean="0"/>
              <a:pPr>
                <a:spcAft>
                  <a:spcPts val="600"/>
                </a:spcAft>
                <a:defRPr/>
              </a:pPr>
              <a:t>14/08/2024 11:18</a:t>
            </a:fld>
            <a:endParaRPr lang="es-ES"/>
          </a:p>
        </p:txBody>
      </p:sp>
      <p:sp>
        <p:nvSpPr>
          <p:cNvPr id="5" name="Marcador de pie de página 4">
            <a:extLst>
              <a:ext uri="{FF2B5EF4-FFF2-40B4-BE49-F238E27FC236}">
                <a16:creationId xmlns:a16="http://schemas.microsoft.com/office/drawing/2014/main" id="{DCDF56A2-A9DC-45C8-A7E5-8CD39AE36AB5}"/>
              </a:ext>
            </a:extLst>
          </p:cNvPr>
          <p:cNvSpPr>
            <a:spLocks noGrp="1"/>
          </p:cNvSpPr>
          <p:nvPr>
            <p:ph type="ftr" sz="quarter" idx="11"/>
          </p:nvPr>
        </p:nvSpPr>
        <p:spPr>
          <a:xfrm>
            <a:off x="3028950" y="6356350"/>
            <a:ext cx="3086100" cy="365125"/>
          </a:xfrm>
        </p:spPr>
        <p:txBody>
          <a:bodyPr>
            <a:normAutofit/>
          </a:bodyPr>
          <a:lstStyle/>
          <a:p>
            <a:pPr>
              <a:lnSpc>
                <a:spcPct val="90000"/>
              </a:lnSpc>
              <a:spcAft>
                <a:spcPts val="600"/>
              </a:spcAft>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A7F7CBA1-631A-4EFD-B7B4-4FB12C484C95}"/>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045B23F5-FAA9-4DF3-95EE-4475CA88447F}" type="slidenum">
              <a:rPr lang="es-ES" smtClean="0"/>
              <a:pPr>
                <a:spcAft>
                  <a:spcPts val="600"/>
                </a:spcAft>
                <a:defRPr/>
              </a:pPr>
              <a:t>15</a:t>
            </a:fld>
            <a:endParaRPr lang="es-ES"/>
          </a:p>
        </p:txBody>
      </p:sp>
    </p:spTree>
    <p:extLst>
      <p:ext uri="{BB962C8B-B14F-4D97-AF65-F5344CB8AC3E}">
        <p14:creationId xmlns:p14="http://schemas.microsoft.com/office/powerpoint/2010/main" val="2060912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9352" y="5486400"/>
            <a:ext cx="2004648"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n 6">
            <a:extLst>
              <a:ext uri="{FF2B5EF4-FFF2-40B4-BE49-F238E27FC236}">
                <a16:creationId xmlns:a16="http://schemas.microsoft.com/office/drawing/2014/main" id="{B4CAB309-DA33-A418-9CFC-D548D814D906}"/>
              </a:ext>
            </a:extLst>
          </p:cNvPr>
          <p:cNvPicPr>
            <a:picLocks noChangeAspect="1"/>
          </p:cNvPicPr>
          <p:nvPr/>
        </p:nvPicPr>
        <p:blipFill rotWithShape="1">
          <a:blip r:embed="rId2"/>
          <a:srcRect l="33125" t="29001" r="17713" b="19199"/>
          <a:stretch/>
        </p:blipFill>
        <p:spPr>
          <a:xfrm>
            <a:off x="4905789" y="2280843"/>
            <a:ext cx="3583036" cy="212360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1537" y="650160"/>
            <a:ext cx="2240924"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D87CD18-24DB-4B6C-B2B5-8F560E5BE82E}"/>
              </a:ext>
            </a:extLst>
          </p:cNvPr>
          <p:cNvSpPr>
            <a:spLocks noGrp="1"/>
          </p:cNvSpPr>
          <p:nvPr>
            <p:ph type="title"/>
          </p:nvPr>
        </p:nvSpPr>
        <p:spPr>
          <a:xfrm>
            <a:off x="628650" y="479493"/>
            <a:ext cx="3943350" cy="1325563"/>
          </a:xfrm>
        </p:spPr>
        <p:txBody>
          <a:bodyPr>
            <a:normAutofit/>
          </a:bodyPr>
          <a:lstStyle/>
          <a:p>
            <a:r>
              <a:rPr lang="es-419" b="1" dirty="0"/>
              <a:t>VERIFICAR</a:t>
            </a:r>
            <a:endParaRPr lang="es-419" dirty="0"/>
          </a:p>
        </p:txBody>
      </p:sp>
      <p:sp>
        <p:nvSpPr>
          <p:cNvPr id="3" name="Marcador de contenido 2">
            <a:extLst>
              <a:ext uri="{FF2B5EF4-FFF2-40B4-BE49-F238E27FC236}">
                <a16:creationId xmlns:a16="http://schemas.microsoft.com/office/drawing/2014/main" id="{F398553F-F3E4-41AB-90F8-AB5092961F21}"/>
              </a:ext>
            </a:extLst>
          </p:cNvPr>
          <p:cNvSpPr>
            <a:spLocks noGrp="1"/>
          </p:cNvSpPr>
          <p:nvPr>
            <p:ph idx="1"/>
          </p:nvPr>
        </p:nvSpPr>
        <p:spPr>
          <a:xfrm>
            <a:off x="628650" y="1984443"/>
            <a:ext cx="3943350" cy="4192520"/>
          </a:xfrm>
        </p:spPr>
        <p:txBody>
          <a:bodyPr>
            <a:normAutofit/>
          </a:bodyPr>
          <a:lstStyle/>
          <a:p>
            <a:r>
              <a:rPr lang="es-419" sz="1400" dirty="0"/>
              <a:t>En esta etapa comprobamos que se hayan ejecutado los objetivos previstos mediante el seguimiento y medición de los procesos, confirmando que estos estén acordes con las políticas y a toda la planeación inicial.</a:t>
            </a:r>
          </a:p>
          <a:p>
            <a:endParaRPr lang="es-ES" sz="1400" dirty="0"/>
          </a:p>
          <a:p>
            <a:r>
              <a:rPr lang="es-419" sz="1400" dirty="0"/>
              <a:t>Cabe destacar que para este proceso debemos realizar diversas acciones, las cuales nos darán un satisfactorio resultado. </a:t>
            </a:r>
          </a:p>
          <a:p>
            <a:pPr lvl="1"/>
            <a:r>
              <a:rPr lang="es-419" sz="1400" dirty="0"/>
              <a:t>Extender y analizar los datos recopilados </a:t>
            </a:r>
          </a:p>
          <a:p>
            <a:pPr lvl="1"/>
            <a:r>
              <a:rPr lang="es-419" sz="1400" dirty="0"/>
              <a:t>Verificar y justificar las diferencias </a:t>
            </a:r>
          </a:p>
          <a:p>
            <a:pPr lvl="1"/>
            <a:r>
              <a:rPr lang="es-419" sz="1400" dirty="0"/>
              <a:t>Examinar los problemas</a:t>
            </a:r>
            <a:br>
              <a:rPr lang="es-419" sz="1400" dirty="0"/>
            </a:br>
            <a:endParaRPr lang="es-419" sz="1400" dirty="0"/>
          </a:p>
        </p:txBody>
      </p:sp>
      <p:sp>
        <p:nvSpPr>
          <p:cNvPr id="4" name="Marcador de fecha 3">
            <a:extLst>
              <a:ext uri="{FF2B5EF4-FFF2-40B4-BE49-F238E27FC236}">
                <a16:creationId xmlns:a16="http://schemas.microsoft.com/office/drawing/2014/main" id="{E211BF80-75F8-490C-8BC2-7CD6C060ABB2}"/>
              </a:ext>
            </a:extLst>
          </p:cNvPr>
          <p:cNvSpPr>
            <a:spLocks noGrp="1"/>
          </p:cNvSpPr>
          <p:nvPr>
            <p:ph type="dt" sz="half" idx="10"/>
          </p:nvPr>
        </p:nvSpPr>
        <p:spPr>
          <a:xfrm>
            <a:off x="628650" y="6356350"/>
            <a:ext cx="2057400" cy="365125"/>
          </a:xfrm>
        </p:spPr>
        <p:txBody>
          <a:bodyPr>
            <a:normAutofit/>
          </a:bodyPr>
          <a:lstStyle/>
          <a:p>
            <a:pPr>
              <a:spcAft>
                <a:spcPts val="600"/>
              </a:spcAft>
              <a:defRPr/>
            </a:pPr>
            <a:fld id="{DEF5B0F5-0020-4943-8958-D68405DC0885}" type="datetime8">
              <a:rPr lang="es-ES" smtClean="0"/>
              <a:pPr>
                <a:spcAft>
                  <a:spcPts val="600"/>
                </a:spcAft>
                <a:defRPr/>
              </a:pPr>
              <a:t>14/08/2024 11:18</a:t>
            </a:fld>
            <a:endParaRPr lang="es-ES"/>
          </a:p>
        </p:txBody>
      </p:sp>
      <p:sp>
        <p:nvSpPr>
          <p:cNvPr id="5" name="Marcador de pie de página 4">
            <a:extLst>
              <a:ext uri="{FF2B5EF4-FFF2-40B4-BE49-F238E27FC236}">
                <a16:creationId xmlns:a16="http://schemas.microsoft.com/office/drawing/2014/main" id="{9677BAC9-26B4-4B1C-910D-1A72D3D43035}"/>
              </a:ext>
            </a:extLst>
          </p:cNvPr>
          <p:cNvSpPr>
            <a:spLocks noGrp="1"/>
          </p:cNvSpPr>
          <p:nvPr>
            <p:ph type="ftr" sz="quarter" idx="11"/>
          </p:nvPr>
        </p:nvSpPr>
        <p:spPr>
          <a:xfrm>
            <a:off x="3028950" y="6356350"/>
            <a:ext cx="3086100" cy="365125"/>
          </a:xfrm>
        </p:spPr>
        <p:txBody>
          <a:bodyPr>
            <a:normAutofit/>
          </a:bodyPr>
          <a:lstStyle/>
          <a:p>
            <a:pPr>
              <a:lnSpc>
                <a:spcPct val="90000"/>
              </a:lnSpc>
              <a:spcAft>
                <a:spcPts val="600"/>
              </a:spcAft>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E90DB054-A9DD-4A6A-A969-167CE4018F7A}"/>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045B23F5-FAA9-4DF3-95EE-4475CA88447F}" type="slidenum">
              <a:rPr lang="es-ES" smtClean="0"/>
              <a:pPr>
                <a:spcAft>
                  <a:spcPts val="600"/>
                </a:spcAft>
                <a:defRPr/>
              </a:pPr>
              <a:t>16</a:t>
            </a:fld>
            <a:endParaRPr lang="es-ES"/>
          </a:p>
        </p:txBody>
      </p:sp>
    </p:spTree>
    <p:extLst>
      <p:ext uri="{BB962C8B-B14F-4D97-AF65-F5344CB8AC3E}">
        <p14:creationId xmlns:p14="http://schemas.microsoft.com/office/powerpoint/2010/main" val="1036538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5DF11BF-6747-43F7-93CF-670689F00E36}"/>
              </a:ext>
            </a:extLst>
          </p:cNvPr>
          <p:cNvSpPr>
            <a:spLocks noGrp="1"/>
          </p:cNvSpPr>
          <p:nvPr>
            <p:ph type="title"/>
          </p:nvPr>
        </p:nvSpPr>
        <p:spPr>
          <a:xfrm>
            <a:off x="4421221" y="479493"/>
            <a:ext cx="4094129" cy="1325563"/>
          </a:xfrm>
        </p:spPr>
        <p:txBody>
          <a:bodyPr>
            <a:normAutofit/>
          </a:bodyPr>
          <a:lstStyle/>
          <a:p>
            <a:r>
              <a:rPr lang="es-419" b="1" dirty="0"/>
              <a:t>ACTUAR</a:t>
            </a:r>
            <a:endParaRPr lang="es-419" dirty="0"/>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n 6">
            <a:extLst>
              <a:ext uri="{FF2B5EF4-FFF2-40B4-BE49-F238E27FC236}">
                <a16:creationId xmlns:a16="http://schemas.microsoft.com/office/drawing/2014/main" id="{5799B9F9-9A63-1DA1-2CC9-4918C6AC0DA4}"/>
              </a:ext>
            </a:extLst>
          </p:cNvPr>
          <p:cNvPicPr>
            <a:picLocks noChangeAspect="1"/>
          </p:cNvPicPr>
          <p:nvPr/>
        </p:nvPicPr>
        <p:blipFill rotWithShape="1">
          <a:blip r:embed="rId2"/>
          <a:srcRect l="33125" t="29001" r="17713" b="19199"/>
          <a:stretch/>
        </p:blipFill>
        <p:spPr>
          <a:xfrm>
            <a:off x="527386" y="2282325"/>
            <a:ext cx="3583036" cy="212360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Marcador de contenido 2">
            <a:extLst>
              <a:ext uri="{FF2B5EF4-FFF2-40B4-BE49-F238E27FC236}">
                <a16:creationId xmlns:a16="http://schemas.microsoft.com/office/drawing/2014/main" id="{04A3515B-36B4-4A53-B421-BCB3EB984C87}"/>
              </a:ext>
            </a:extLst>
          </p:cNvPr>
          <p:cNvSpPr>
            <a:spLocks noGrp="1"/>
          </p:cNvSpPr>
          <p:nvPr>
            <p:ph idx="1"/>
          </p:nvPr>
        </p:nvSpPr>
        <p:spPr>
          <a:xfrm>
            <a:off x="4421221" y="1984443"/>
            <a:ext cx="4094129" cy="4192520"/>
          </a:xfrm>
        </p:spPr>
        <p:txBody>
          <a:bodyPr>
            <a:normAutofit/>
          </a:bodyPr>
          <a:lstStyle/>
          <a:p>
            <a:r>
              <a:rPr lang="es-419" sz="1400"/>
              <a:t>Mediante este paso se realizan las acciones para el mejoramiento del desempeño de los procesos, se corrigen las desviaciones, se estandarizan los cambios, se realiza la formación y capacitación requerida y se define como monitorearlo.</a:t>
            </a:r>
          </a:p>
          <a:p>
            <a:endParaRPr lang="es-ES" sz="1400"/>
          </a:p>
          <a:p>
            <a:r>
              <a:rPr lang="es-419" sz="1400"/>
              <a:t>Debemos subrayar que la fase de actuar, requiere de diversas acciones. </a:t>
            </a:r>
          </a:p>
          <a:p>
            <a:pPr lvl="1"/>
            <a:r>
              <a:rPr lang="es-419" sz="1400"/>
              <a:t>Realizar mejoras en el proceso </a:t>
            </a:r>
          </a:p>
          <a:p>
            <a:pPr lvl="1"/>
            <a:r>
              <a:rPr lang="es-419" sz="1400"/>
              <a:t>Comunicar todas las mejoras a los integrantes de dicha compañía </a:t>
            </a:r>
          </a:p>
          <a:p>
            <a:pPr lvl="1"/>
            <a:r>
              <a:rPr lang="es-419" sz="1400"/>
              <a:t>Verificar los nuevos problemas y proyectos futuros</a:t>
            </a:r>
            <a:br>
              <a:rPr lang="es-419" sz="1400"/>
            </a:br>
            <a:br>
              <a:rPr lang="es-419" sz="1400"/>
            </a:br>
            <a:endParaRPr lang="es-419" sz="1400"/>
          </a:p>
        </p:txBody>
      </p:sp>
      <p:sp>
        <p:nvSpPr>
          <p:cNvPr id="4" name="Marcador de fecha 3">
            <a:extLst>
              <a:ext uri="{FF2B5EF4-FFF2-40B4-BE49-F238E27FC236}">
                <a16:creationId xmlns:a16="http://schemas.microsoft.com/office/drawing/2014/main" id="{CEA68EAB-73E7-4A0C-BB28-3DAB73D06041}"/>
              </a:ext>
            </a:extLst>
          </p:cNvPr>
          <p:cNvSpPr>
            <a:spLocks noGrp="1"/>
          </p:cNvSpPr>
          <p:nvPr>
            <p:ph type="dt" sz="half" idx="10"/>
          </p:nvPr>
        </p:nvSpPr>
        <p:spPr>
          <a:xfrm>
            <a:off x="628650" y="6356350"/>
            <a:ext cx="2057400" cy="365125"/>
          </a:xfrm>
        </p:spPr>
        <p:txBody>
          <a:bodyPr>
            <a:normAutofit/>
          </a:bodyPr>
          <a:lstStyle/>
          <a:p>
            <a:pPr>
              <a:spcAft>
                <a:spcPts val="600"/>
              </a:spcAft>
              <a:defRPr/>
            </a:pPr>
            <a:fld id="{26E27C26-1119-4FA4-8BAF-D0F29FF2FC24}" type="datetime8">
              <a:rPr lang="es-ES" smtClean="0"/>
              <a:pPr>
                <a:spcAft>
                  <a:spcPts val="600"/>
                </a:spcAft>
                <a:defRPr/>
              </a:pPr>
              <a:t>14/08/2024 11:18</a:t>
            </a:fld>
            <a:endParaRPr lang="es-ES"/>
          </a:p>
        </p:txBody>
      </p:sp>
      <p:sp>
        <p:nvSpPr>
          <p:cNvPr id="5" name="Marcador de pie de página 4">
            <a:extLst>
              <a:ext uri="{FF2B5EF4-FFF2-40B4-BE49-F238E27FC236}">
                <a16:creationId xmlns:a16="http://schemas.microsoft.com/office/drawing/2014/main" id="{FB953011-8FE9-4D02-9EF6-18236D114A16}"/>
              </a:ext>
            </a:extLst>
          </p:cNvPr>
          <p:cNvSpPr>
            <a:spLocks noGrp="1"/>
          </p:cNvSpPr>
          <p:nvPr>
            <p:ph type="ftr" sz="quarter" idx="11"/>
          </p:nvPr>
        </p:nvSpPr>
        <p:spPr>
          <a:xfrm>
            <a:off x="3028950" y="6356350"/>
            <a:ext cx="3086100" cy="365125"/>
          </a:xfrm>
        </p:spPr>
        <p:txBody>
          <a:bodyPr>
            <a:normAutofit/>
          </a:bodyPr>
          <a:lstStyle/>
          <a:p>
            <a:pPr>
              <a:lnSpc>
                <a:spcPct val="90000"/>
              </a:lnSpc>
              <a:spcAft>
                <a:spcPts val="600"/>
              </a:spcAft>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6625E338-9A82-490C-A236-7F0965E01218}"/>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045B23F5-FAA9-4DF3-95EE-4475CA88447F}" type="slidenum">
              <a:rPr lang="es-ES" smtClean="0"/>
              <a:pPr>
                <a:spcAft>
                  <a:spcPts val="600"/>
                </a:spcAft>
                <a:defRPr/>
              </a:pPr>
              <a:t>17</a:t>
            </a:fld>
            <a:endParaRPr lang="es-ES"/>
          </a:p>
        </p:txBody>
      </p:sp>
    </p:spTree>
    <p:extLst>
      <p:ext uri="{BB962C8B-B14F-4D97-AF65-F5344CB8AC3E}">
        <p14:creationId xmlns:p14="http://schemas.microsoft.com/office/powerpoint/2010/main" val="3233761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E1A8CF5A-44D3-43F7-B7DD-1066F037F798}"/>
              </a:ext>
            </a:extLst>
          </p:cNvPr>
          <p:cNvSpPr>
            <a:spLocks noGrp="1"/>
          </p:cNvSpPr>
          <p:nvPr>
            <p:ph type="dt" sz="half" idx="10"/>
          </p:nvPr>
        </p:nvSpPr>
        <p:spPr/>
        <p:txBody>
          <a:bodyPr/>
          <a:lstStyle/>
          <a:p>
            <a:pPr>
              <a:defRPr/>
            </a:pPr>
            <a:fld id="{BB12CBE1-9C9D-4972-989C-825D7E4442A3}" type="datetime8">
              <a:rPr lang="es-ES" smtClean="0"/>
              <a:t>14/08/2024 11:18</a:t>
            </a:fld>
            <a:endParaRPr lang="es-ES"/>
          </a:p>
        </p:txBody>
      </p:sp>
      <p:sp>
        <p:nvSpPr>
          <p:cNvPr id="5" name="Marcador de pie de página 4">
            <a:extLst>
              <a:ext uri="{FF2B5EF4-FFF2-40B4-BE49-F238E27FC236}">
                <a16:creationId xmlns:a16="http://schemas.microsoft.com/office/drawing/2014/main" id="{47A1BA13-9B46-4206-821D-AF8437F09E97}"/>
              </a:ext>
            </a:extLst>
          </p:cNvPr>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E43C97BC-F4C7-4FC7-985D-E5B53C4C3323}"/>
              </a:ext>
            </a:extLst>
          </p:cNvPr>
          <p:cNvSpPr>
            <a:spLocks noGrp="1"/>
          </p:cNvSpPr>
          <p:nvPr>
            <p:ph type="sldNum" sz="quarter" idx="12"/>
          </p:nvPr>
        </p:nvSpPr>
        <p:spPr/>
        <p:txBody>
          <a:bodyPr/>
          <a:lstStyle/>
          <a:p>
            <a:pPr>
              <a:defRPr/>
            </a:pPr>
            <a:fld id="{045B23F5-FAA9-4DF3-95EE-4475CA88447F}" type="slidenum">
              <a:rPr lang="es-ES" smtClean="0"/>
              <a:pPr>
                <a:defRPr/>
              </a:pPr>
              <a:t>18</a:t>
            </a:fld>
            <a:endParaRPr lang="es-ES"/>
          </a:p>
        </p:txBody>
      </p:sp>
      <p:pic>
        <p:nvPicPr>
          <p:cNvPr id="2050" name="Picture 2" descr="El ciclo de mejora continua">
            <a:extLst>
              <a:ext uri="{FF2B5EF4-FFF2-40B4-BE49-F238E27FC236}">
                <a16:creationId xmlns:a16="http://schemas.microsoft.com/office/drawing/2014/main" id="{92D7D7C5-A3B7-487F-9679-2CB8A990F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669343"/>
            <a:ext cx="7543750" cy="527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101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DAB494-922D-FA43-366B-307AE3E3E28F}"/>
              </a:ext>
            </a:extLst>
          </p:cNvPr>
          <p:cNvSpPr>
            <a:spLocks noGrp="1"/>
          </p:cNvSpPr>
          <p:nvPr>
            <p:ph type="dt" sz="half" idx="10"/>
          </p:nvPr>
        </p:nvSpPr>
        <p:spPr/>
        <p:txBody>
          <a:bodyPr/>
          <a:lstStyle/>
          <a:p>
            <a:pPr>
              <a:defRPr/>
            </a:pPr>
            <a:fld id="{8E782F13-4D9B-40FD-AC93-5406CC2746DB}" type="datetime8">
              <a:rPr lang="es-ES" smtClean="0"/>
              <a:t>14/08/2024 11:18</a:t>
            </a:fld>
            <a:endParaRPr lang="es-ES"/>
          </a:p>
        </p:txBody>
      </p:sp>
      <p:sp>
        <p:nvSpPr>
          <p:cNvPr id="5" name="Marcador de pie de página 4">
            <a:extLst>
              <a:ext uri="{FF2B5EF4-FFF2-40B4-BE49-F238E27FC236}">
                <a16:creationId xmlns:a16="http://schemas.microsoft.com/office/drawing/2014/main" id="{4B7B52F7-024B-F59B-D53E-943FA10A2518}"/>
              </a:ext>
            </a:extLst>
          </p:cNvPr>
          <p:cNvSpPr>
            <a:spLocks noGrp="1"/>
          </p:cNvSpPr>
          <p:nvPr>
            <p:ph type="ftr" sz="quarter" idx="11"/>
          </p:nvPr>
        </p:nvSpPr>
        <p:spPr/>
        <p:txBody>
          <a:bodyPr/>
          <a:lstStyle/>
          <a:p>
            <a:pPr>
              <a:defRPr/>
            </a:pPr>
            <a:r>
              <a:rPr lang="es-CO" dirty="0"/>
              <a:t>Teoría de las Organizaciones - Capítulo II: Funciones Administrativas</a:t>
            </a:r>
            <a:endParaRPr lang="es-ES" dirty="0"/>
          </a:p>
        </p:txBody>
      </p:sp>
      <p:sp>
        <p:nvSpPr>
          <p:cNvPr id="6" name="Marcador de número de diapositiva 5">
            <a:extLst>
              <a:ext uri="{FF2B5EF4-FFF2-40B4-BE49-F238E27FC236}">
                <a16:creationId xmlns:a16="http://schemas.microsoft.com/office/drawing/2014/main" id="{CF6761A3-75DD-B094-A071-68488D3AB051}"/>
              </a:ext>
            </a:extLst>
          </p:cNvPr>
          <p:cNvSpPr>
            <a:spLocks noGrp="1"/>
          </p:cNvSpPr>
          <p:nvPr>
            <p:ph type="sldNum" sz="quarter" idx="12"/>
          </p:nvPr>
        </p:nvSpPr>
        <p:spPr/>
        <p:txBody>
          <a:bodyPr/>
          <a:lstStyle/>
          <a:p>
            <a:pPr>
              <a:defRPr/>
            </a:pPr>
            <a:fld id="{045B23F5-FAA9-4DF3-95EE-4475CA88447F}" type="slidenum">
              <a:rPr lang="es-ES" smtClean="0"/>
              <a:pPr>
                <a:defRPr/>
              </a:pPr>
              <a:t>19</a:t>
            </a:fld>
            <a:endParaRPr lang="es-ES"/>
          </a:p>
        </p:txBody>
      </p:sp>
      <p:pic>
        <p:nvPicPr>
          <p:cNvPr id="1026" name="Picture 2" descr="Haz una pausa activa!">
            <a:extLst>
              <a:ext uri="{FF2B5EF4-FFF2-40B4-BE49-F238E27FC236}">
                <a16:creationId xmlns:a16="http://schemas.microsoft.com/office/drawing/2014/main" id="{EE04B7AA-C4F0-C7F1-8644-753CC658C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01" y="1052736"/>
            <a:ext cx="8062086" cy="4536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37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t>Agenda</a:t>
            </a:r>
            <a:endParaRPr lang="es-ES" b="1" dirty="0"/>
          </a:p>
        </p:txBody>
      </p:sp>
      <p:graphicFrame>
        <p:nvGraphicFramePr>
          <p:cNvPr id="7" name="6 Marcador de contenido"/>
          <p:cNvGraphicFramePr>
            <a:graphicFrameLocks noGrp="1"/>
          </p:cNvGraphicFramePr>
          <p:nvPr>
            <p:ph idx="1"/>
          </p:nvPr>
        </p:nvGraphicFramePr>
        <p:xfrm>
          <a:off x="-285784" y="2143116"/>
          <a:ext cx="9572692"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9E54E28A-BB4E-4D8A-8379-29BB7282F6FE}" type="datetime8">
              <a:rPr lang="es-ES" smtClean="0"/>
              <a:t>14/08/2024 11:18</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a:t>
            </a:fld>
            <a:endParaRPr lang="es-ES" dirty="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D141A45-03DF-8825-645E-C1B0617C209E}"/>
              </a:ext>
            </a:extLst>
          </p:cNvPr>
          <p:cNvSpPr>
            <a:spLocks noGrp="1"/>
          </p:cNvSpPr>
          <p:nvPr>
            <p:ph type="title"/>
          </p:nvPr>
        </p:nvSpPr>
        <p:spPr/>
        <p:txBody>
          <a:bodyPr/>
          <a:lstStyle/>
          <a:p>
            <a:r>
              <a:rPr lang="es-CO" dirty="0"/>
              <a:t>Actividad</a:t>
            </a:r>
          </a:p>
        </p:txBody>
      </p:sp>
      <p:sp>
        <p:nvSpPr>
          <p:cNvPr id="6" name="Marcador de contenido 5">
            <a:extLst>
              <a:ext uri="{FF2B5EF4-FFF2-40B4-BE49-F238E27FC236}">
                <a16:creationId xmlns:a16="http://schemas.microsoft.com/office/drawing/2014/main" id="{9729202C-449A-819D-C46B-14D06636F661}"/>
              </a:ext>
            </a:extLst>
          </p:cNvPr>
          <p:cNvSpPr>
            <a:spLocks noGrp="1"/>
          </p:cNvSpPr>
          <p:nvPr>
            <p:ph idx="1"/>
          </p:nvPr>
        </p:nvSpPr>
        <p:spPr/>
        <p:txBody>
          <a:bodyPr/>
          <a:lstStyle/>
          <a:p>
            <a:pPr marL="0" indent="0">
              <a:buNone/>
            </a:pPr>
            <a:r>
              <a:rPr lang="es-CO" dirty="0"/>
              <a:t>Elabore el plan de actividades para la próxima semana detallando: </a:t>
            </a:r>
          </a:p>
          <a:p>
            <a:pPr marL="457200" indent="-457200">
              <a:buAutoNum type="arabicPeriod"/>
            </a:pPr>
            <a:r>
              <a:rPr lang="es-CO" dirty="0"/>
              <a:t>Actividad por día</a:t>
            </a:r>
          </a:p>
          <a:p>
            <a:pPr marL="457200" indent="-457200">
              <a:buAutoNum type="arabicPeriod"/>
            </a:pPr>
            <a:r>
              <a:rPr lang="es-CO" dirty="0"/>
              <a:t>Tiempo presupuestado por actividad</a:t>
            </a:r>
          </a:p>
          <a:p>
            <a:pPr marL="457200" indent="-457200">
              <a:buAutoNum type="arabicPeriod"/>
            </a:pPr>
            <a:r>
              <a:rPr lang="es-CO" dirty="0"/>
              <a:t>Costo de cada actividad</a:t>
            </a:r>
          </a:p>
          <a:p>
            <a:pPr marL="457200" indent="-457200">
              <a:buAutoNum type="arabicPeriod"/>
            </a:pPr>
            <a:endParaRPr lang="es-CO" dirty="0"/>
          </a:p>
        </p:txBody>
      </p:sp>
      <p:sp>
        <p:nvSpPr>
          <p:cNvPr id="2" name="Marcador de fecha 1">
            <a:extLst>
              <a:ext uri="{FF2B5EF4-FFF2-40B4-BE49-F238E27FC236}">
                <a16:creationId xmlns:a16="http://schemas.microsoft.com/office/drawing/2014/main" id="{B15E8A9E-D1C4-EF03-B165-21D1A2546C88}"/>
              </a:ext>
            </a:extLst>
          </p:cNvPr>
          <p:cNvSpPr>
            <a:spLocks noGrp="1"/>
          </p:cNvSpPr>
          <p:nvPr>
            <p:ph type="dt" sz="half" idx="10"/>
          </p:nvPr>
        </p:nvSpPr>
        <p:spPr/>
        <p:txBody>
          <a:bodyPr/>
          <a:lstStyle/>
          <a:p>
            <a:pPr>
              <a:defRPr/>
            </a:pPr>
            <a:fld id="{1D71CDB2-4876-4732-9E02-81152F72BF3E}" type="datetime8">
              <a:rPr lang="es-ES" smtClean="0"/>
              <a:t>14/08/2024 11:18</a:t>
            </a:fld>
            <a:endParaRPr lang="es-ES"/>
          </a:p>
        </p:txBody>
      </p:sp>
      <p:sp>
        <p:nvSpPr>
          <p:cNvPr id="3" name="Marcador de pie de página 2">
            <a:extLst>
              <a:ext uri="{FF2B5EF4-FFF2-40B4-BE49-F238E27FC236}">
                <a16:creationId xmlns:a16="http://schemas.microsoft.com/office/drawing/2014/main" id="{C0214B25-6DDF-4DA4-37E1-616693740B76}"/>
              </a:ext>
            </a:extLst>
          </p:cNvPr>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4" name="Marcador de número de diapositiva 3">
            <a:extLst>
              <a:ext uri="{FF2B5EF4-FFF2-40B4-BE49-F238E27FC236}">
                <a16:creationId xmlns:a16="http://schemas.microsoft.com/office/drawing/2014/main" id="{51D31983-93E8-D1C5-48C8-7DB3F1D21D68}"/>
              </a:ext>
            </a:extLst>
          </p:cNvPr>
          <p:cNvSpPr>
            <a:spLocks noGrp="1"/>
          </p:cNvSpPr>
          <p:nvPr>
            <p:ph type="sldNum" sz="quarter" idx="12"/>
          </p:nvPr>
        </p:nvSpPr>
        <p:spPr/>
        <p:txBody>
          <a:bodyPr/>
          <a:lstStyle/>
          <a:p>
            <a:pPr>
              <a:defRPr/>
            </a:pPr>
            <a:fld id="{248C33B7-7698-4D72-83D2-FEE6C3D005C4}" type="slidenum">
              <a:rPr lang="es-ES" smtClean="0"/>
              <a:pPr>
                <a:defRPr/>
              </a:pPr>
              <a:t>20</a:t>
            </a:fld>
            <a:endParaRPr lang="es-ES"/>
          </a:p>
        </p:txBody>
      </p:sp>
    </p:spTree>
    <p:extLst>
      <p:ext uri="{BB962C8B-B14F-4D97-AF65-F5344CB8AC3E}">
        <p14:creationId xmlns:p14="http://schemas.microsoft.com/office/powerpoint/2010/main" val="63272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Control – Perspectiva amplia</a:t>
            </a:r>
          </a:p>
        </p:txBody>
      </p:sp>
      <p:graphicFrame>
        <p:nvGraphicFramePr>
          <p:cNvPr id="7" name="6 Marcador de contenido"/>
          <p:cNvGraphicFramePr>
            <a:graphicFrameLocks noGrp="1"/>
          </p:cNvGraphicFramePr>
          <p:nvPr>
            <p:ph idx="1"/>
          </p:nvPr>
        </p:nvGraphicFramePr>
        <p:xfrm>
          <a:off x="357158" y="1357298"/>
          <a:ext cx="10144196"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041FCC8B-E4C3-45BA-8727-DEC2B14E9910}" type="datetime8">
              <a:rPr lang="es-ES" smtClean="0"/>
              <a:t>14/08/2024 11:18</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a:t>
            </a:fld>
            <a:endParaRPr lang="es-ES" dirty="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Control</a:t>
            </a:r>
          </a:p>
        </p:txBody>
      </p:sp>
      <p:graphicFrame>
        <p:nvGraphicFramePr>
          <p:cNvPr id="7" name="6 Marcador de contenido"/>
          <p:cNvGraphicFramePr>
            <a:graphicFrameLocks noGrp="1"/>
          </p:cNvGraphicFramePr>
          <p:nvPr>
            <p:ph idx="1"/>
          </p:nvPr>
        </p:nvGraphicFramePr>
        <p:xfrm>
          <a:off x="-285784" y="2143116"/>
          <a:ext cx="9572692"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0CF3A18F-7675-4D07-B06C-2E9F03240449}" type="datetime8">
              <a:rPr lang="es-ES" smtClean="0"/>
              <a:t>14/08/2024 11:18</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a:t>
            </a:fld>
            <a:endParaRPr lang="es-ES" dirty="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Control – Perspectiva limitada</a:t>
            </a:r>
          </a:p>
        </p:txBody>
      </p:sp>
      <p:graphicFrame>
        <p:nvGraphicFramePr>
          <p:cNvPr id="7" name="6 Marcador de contenido"/>
          <p:cNvGraphicFramePr>
            <a:graphicFrameLocks noGrp="1"/>
          </p:cNvGraphicFramePr>
          <p:nvPr>
            <p:ph idx="1"/>
          </p:nvPr>
        </p:nvGraphicFramePr>
        <p:xfrm>
          <a:off x="-285784" y="1920876"/>
          <a:ext cx="10144196" cy="4008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85F44633-8D77-41CD-A14B-14009039D3E5}" type="datetime8">
              <a:rPr lang="es-ES" smtClean="0"/>
              <a:t>14/08/2024 11:18</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a:t>
            </a:fld>
            <a:endParaRPr lang="es-ES" dirty="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Control – Elementos</a:t>
            </a:r>
          </a:p>
        </p:txBody>
      </p:sp>
      <p:graphicFrame>
        <p:nvGraphicFramePr>
          <p:cNvPr id="7" name="6 Marcador de contenido"/>
          <p:cNvGraphicFramePr>
            <a:graphicFrameLocks noGrp="1"/>
          </p:cNvGraphicFramePr>
          <p:nvPr>
            <p:ph idx="1"/>
          </p:nvPr>
        </p:nvGraphicFramePr>
        <p:xfrm>
          <a:off x="-357222" y="1500174"/>
          <a:ext cx="10144196"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7996286E-D9C3-4D48-949F-8620A51AEDFC}" type="datetime8">
              <a:rPr lang="es-ES" smtClean="0"/>
              <a:t>14/08/2024 11:18</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6</a:t>
            </a:fld>
            <a:endParaRPr lang="es-ES" dirty="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Control – Control de Producción</a:t>
            </a:r>
          </a:p>
        </p:txBody>
      </p:sp>
      <p:graphicFrame>
        <p:nvGraphicFramePr>
          <p:cNvPr id="7" name="6 Marcador de contenido"/>
          <p:cNvGraphicFramePr>
            <a:graphicFrameLocks noGrp="1"/>
          </p:cNvGraphicFramePr>
          <p:nvPr>
            <p:ph idx="1"/>
          </p:nvPr>
        </p:nvGraphicFramePr>
        <p:xfrm>
          <a:off x="357158" y="1500174"/>
          <a:ext cx="8643998"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91D61CF3-C090-4E1E-8B5F-096D2CB310BB}" type="datetime8">
              <a:rPr lang="es-ES" smtClean="0"/>
              <a:t>14/08/2024 11:18</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7</a:t>
            </a:fld>
            <a:endParaRPr lang="es-ES" dirty="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60349"/>
            <a:ext cx="8229600" cy="1139825"/>
          </a:xfrm>
        </p:spPr>
        <p:txBody>
          <a:bodyPr/>
          <a:lstStyle/>
          <a:p>
            <a:pPr eaLnBrk="1" hangingPunct="1"/>
            <a:r>
              <a:rPr lang="es-ES" b="1" dirty="0"/>
              <a:t>Control – Control Comercial</a:t>
            </a:r>
          </a:p>
        </p:txBody>
      </p:sp>
      <p:graphicFrame>
        <p:nvGraphicFramePr>
          <p:cNvPr id="7" name="6 Marcador de contenido"/>
          <p:cNvGraphicFramePr>
            <a:graphicFrameLocks noGrp="1"/>
          </p:cNvGraphicFramePr>
          <p:nvPr>
            <p:ph idx="1"/>
          </p:nvPr>
        </p:nvGraphicFramePr>
        <p:xfrm>
          <a:off x="214282" y="1500174"/>
          <a:ext cx="8643998"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F9D4B7E9-E373-4DB4-9EB3-13D008043F25}" type="datetime8">
              <a:rPr lang="es-ES" smtClean="0"/>
              <a:t>14/08/2024 11:18</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8</a:t>
            </a:fld>
            <a:endParaRPr lang="es-ES" dirty="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Control – Control Comercial</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3499338904"/>
              </p:ext>
            </p:extLst>
          </p:nvPr>
        </p:nvGraphicFramePr>
        <p:xfrm>
          <a:off x="285720" y="785794"/>
          <a:ext cx="8643998"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55A5FD29-0FD2-40D2-AF36-9B4991A1F85C}" type="datetime8">
              <a:rPr lang="es-ES" smtClean="0"/>
              <a:t>14/08/2024 11:18</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9</a:t>
            </a:fld>
            <a:endParaRPr lang="es-ES" dirty="0">
              <a:cs typeface="Arial" pitchFamily="34"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DBCED51A1081224394C99FD260A5B075" ma:contentTypeVersion="4" ma:contentTypeDescription="Crear nuevo documento." ma:contentTypeScope="" ma:versionID="8095a9d7f6c6a1fe4185998362178ac3">
  <xsd:schema xmlns:xsd="http://www.w3.org/2001/XMLSchema" xmlns:xs="http://www.w3.org/2001/XMLSchema" xmlns:p="http://schemas.microsoft.com/office/2006/metadata/properties" xmlns:ns2="970a0776-b84b-49ed-9d5e-0c3987969987" targetNamespace="http://schemas.microsoft.com/office/2006/metadata/properties" ma:root="true" ma:fieldsID="bb89838dd895490c3a29213a9cca8cd3" ns2:_="">
    <xsd:import namespace="970a0776-b84b-49ed-9d5e-0c398796998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0a0776-b84b-49ed-9d5e-0c39879699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535D79-17A8-4530-BDDA-66884D32D3AD}">
  <ds:schemaRefs>
    <ds:schemaRef ds:uri="http://schemas.microsoft.com/sharepoint/v3/contenttype/forms"/>
  </ds:schemaRefs>
</ds:datastoreItem>
</file>

<file path=customXml/itemProps2.xml><?xml version="1.0" encoding="utf-8"?>
<ds:datastoreItem xmlns:ds="http://schemas.openxmlformats.org/officeDocument/2006/customXml" ds:itemID="{4C03D81F-49D3-4765-8DC4-91D5ADCCFC09}"/>
</file>

<file path=customXml/itemProps3.xml><?xml version="1.0" encoding="utf-8"?>
<ds:datastoreItem xmlns:ds="http://schemas.openxmlformats.org/officeDocument/2006/customXml" ds:itemID="{88BD0808-6EC3-4652-BE63-C886A481291D}">
  <ds:schemaRefs>
    <ds:schemaRef ds:uri="622f46a0-8fd5-4b9f-afe8-3165a85cc829"/>
    <ds:schemaRef ds:uri="http://purl.org/dc/elements/1.1/"/>
    <ds:schemaRef ds:uri="http://purl.org/dc/dcmitype/"/>
    <ds:schemaRef ds:uri="http://schemas.microsoft.com/office/2006/metadata/properties"/>
    <ds:schemaRef ds:uri="http://purl.org/dc/term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31054</TotalTime>
  <Words>1077</Words>
  <Application>Microsoft Office PowerPoint</Application>
  <PresentationFormat>Presentación en pantalla (4:3)</PresentationFormat>
  <Paragraphs>209</Paragraphs>
  <Slides>20</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Calibri Light</vt:lpstr>
      <vt:lpstr>Tahoma</vt:lpstr>
      <vt:lpstr>Verdana</vt:lpstr>
      <vt:lpstr>Tema de Office</vt:lpstr>
      <vt:lpstr>TI en LAS ORGANIZACIONES</vt:lpstr>
      <vt:lpstr>Agenda</vt:lpstr>
      <vt:lpstr>Control – Perspectiva amplia</vt:lpstr>
      <vt:lpstr>Control</vt:lpstr>
      <vt:lpstr>Control – Perspectiva limitada</vt:lpstr>
      <vt:lpstr>Control – Elementos</vt:lpstr>
      <vt:lpstr>Control – Control de Producción</vt:lpstr>
      <vt:lpstr>Control – Control Comercial</vt:lpstr>
      <vt:lpstr>Control – Control Comercial</vt:lpstr>
      <vt:lpstr>Control –  Control Recurso Humano</vt:lpstr>
      <vt:lpstr>Control –  Control Financiero</vt:lpstr>
      <vt:lpstr>Presentación de PowerPoint</vt:lpstr>
      <vt:lpstr>PLANIFICAR</vt:lpstr>
      <vt:lpstr>PLANIFICAR</vt:lpstr>
      <vt:lpstr>HACER</vt:lpstr>
      <vt:lpstr>VERIFICAR</vt:lpstr>
      <vt:lpstr>ACTUAR</vt:lpstr>
      <vt:lpstr>Presentación de PowerPoint</vt:lpstr>
      <vt:lpstr>Presentación de PowerPoint</vt:lpstr>
      <vt:lpstr>Actividad</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Hacia una Metodología para la Selección de Técnicas de Depuración de Datos</dc:title>
  <dc:creator>Iván</dc:creator>
  <cp:lastModifiedBy>Gloria Liliana Velez Saldarriaga</cp:lastModifiedBy>
  <cp:revision>1004</cp:revision>
  <dcterms:created xsi:type="dcterms:W3CDTF">2009-04-07T16:15:17Z</dcterms:created>
  <dcterms:modified xsi:type="dcterms:W3CDTF">2024-08-14T16:20:03Z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0x010100DBCED51A1081224394C99FD260A5B075</vt:lpwstr>
  </property>
</Properties>
</file>