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9"/>
  </p:notesMasterIdLst>
  <p:sldIdLst>
    <p:sldId id="302" r:id="rId5"/>
    <p:sldId id="303" r:id="rId6"/>
    <p:sldId id="257" r:id="rId7"/>
    <p:sldId id="261" r:id="rId8"/>
    <p:sldId id="258" r:id="rId9"/>
    <p:sldId id="259" r:id="rId10"/>
    <p:sldId id="262" r:id="rId11"/>
    <p:sldId id="260" r:id="rId12"/>
    <p:sldId id="263" r:id="rId13"/>
    <p:sldId id="264" r:id="rId14"/>
    <p:sldId id="265" r:id="rId15"/>
    <p:sldId id="266" r:id="rId16"/>
    <p:sldId id="267" r:id="rId17"/>
    <p:sldId id="268" r:id="rId18"/>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4995" autoAdjust="0"/>
    <p:restoredTop sz="94660"/>
  </p:normalViewPr>
  <p:slideViewPr>
    <p:cSldViewPr snapToGrid="0">
      <p:cViewPr varScale="1">
        <p:scale>
          <a:sx n="62" d="100"/>
          <a:sy n="62" d="100"/>
        </p:scale>
        <p:origin x="828" y="5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laudia Stella Carmona Rodriguez" userId="87f80b4c-8846-4b2f-a425-7e2724c03c21" providerId="ADAL" clId="{7DDDAF45-A22B-4B0D-B217-F0623FFC02E0}"/>
    <pc:docChg chg="delSld">
      <pc:chgData name="Claudia Stella Carmona Rodriguez" userId="87f80b4c-8846-4b2f-a425-7e2724c03c21" providerId="ADAL" clId="{7DDDAF45-A22B-4B0D-B217-F0623FFC02E0}" dt="2024-08-01T15:32:39.887" v="6" actId="2696"/>
      <pc:docMkLst>
        <pc:docMk/>
      </pc:docMkLst>
      <pc:sldChg chg="del">
        <pc:chgData name="Claudia Stella Carmona Rodriguez" userId="87f80b4c-8846-4b2f-a425-7e2724c03c21" providerId="ADAL" clId="{7DDDAF45-A22B-4B0D-B217-F0623FFC02E0}" dt="2024-08-01T15:32:39.883" v="0" actId="2696"/>
        <pc:sldMkLst>
          <pc:docMk/>
          <pc:sldMk cId="2271698998" sldId="256"/>
        </pc:sldMkLst>
      </pc:sldChg>
      <pc:sldChg chg="del">
        <pc:chgData name="Claudia Stella Carmona Rodriguez" userId="87f80b4c-8846-4b2f-a425-7e2724c03c21" providerId="ADAL" clId="{7DDDAF45-A22B-4B0D-B217-F0623FFC02E0}" dt="2024-08-01T15:32:39.883" v="1" actId="2696"/>
        <pc:sldMkLst>
          <pc:docMk/>
          <pc:sldMk cId="190028900" sldId="269"/>
        </pc:sldMkLst>
      </pc:sldChg>
      <pc:sldChg chg="del">
        <pc:chgData name="Claudia Stella Carmona Rodriguez" userId="87f80b4c-8846-4b2f-a425-7e2724c03c21" providerId="ADAL" clId="{7DDDAF45-A22B-4B0D-B217-F0623FFC02E0}" dt="2024-08-01T15:32:39.884" v="2" actId="2696"/>
        <pc:sldMkLst>
          <pc:docMk/>
          <pc:sldMk cId="2020915075" sldId="270"/>
        </pc:sldMkLst>
      </pc:sldChg>
      <pc:sldChg chg="del">
        <pc:chgData name="Claudia Stella Carmona Rodriguez" userId="87f80b4c-8846-4b2f-a425-7e2724c03c21" providerId="ADAL" clId="{7DDDAF45-A22B-4B0D-B217-F0623FFC02E0}" dt="2024-08-01T15:32:39.885" v="3" actId="2696"/>
        <pc:sldMkLst>
          <pc:docMk/>
          <pc:sldMk cId="1426248382" sldId="271"/>
        </pc:sldMkLst>
      </pc:sldChg>
      <pc:sldChg chg="del">
        <pc:chgData name="Claudia Stella Carmona Rodriguez" userId="87f80b4c-8846-4b2f-a425-7e2724c03c21" providerId="ADAL" clId="{7DDDAF45-A22B-4B0D-B217-F0623FFC02E0}" dt="2024-08-01T15:32:39.885" v="4" actId="2696"/>
        <pc:sldMkLst>
          <pc:docMk/>
          <pc:sldMk cId="101892025" sldId="272"/>
        </pc:sldMkLst>
      </pc:sldChg>
      <pc:sldChg chg="del">
        <pc:chgData name="Claudia Stella Carmona Rodriguez" userId="87f80b4c-8846-4b2f-a425-7e2724c03c21" providerId="ADAL" clId="{7DDDAF45-A22B-4B0D-B217-F0623FFC02E0}" dt="2024-08-01T15:32:39.886" v="5" actId="2696"/>
        <pc:sldMkLst>
          <pc:docMk/>
          <pc:sldMk cId="4079035619" sldId="273"/>
        </pc:sldMkLst>
      </pc:sldChg>
      <pc:sldMasterChg chg="delSldLayout">
        <pc:chgData name="Claudia Stella Carmona Rodriguez" userId="87f80b4c-8846-4b2f-a425-7e2724c03c21" providerId="ADAL" clId="{7DDDAF45-A22B-4B0D-B217-F0623FFC02E0}" dt="2024-08-01T15:32:39.887" v="6" actId="2696"/>
        <pc:sldMasterMkLst>
          <pc:docMk/>
          <pc:sldMasterMk cId="2854504033" sldId="2147483648"/>
        </pc:sldMasterMkLst>
        <pc:sldLayoutChg chg="del">
          <pc:chgData name="Claudia Stella Carmona Rodriguez" userId="87f80b4c-8846-4b2f-a425-7e2724c03c21" providerId="ADAL" clId="{7DDDAF45-A22B-4B0D-B217-F0623FFC02E0}" dt="2024-08-01T15:32:39.887" v="6" actId="2696"/>
          <pc:sldLayoutMkLst>
            <pc:docMk/>
            <pc:sldMasterMk cId="2854504033" sldId="2147483648"/>
            <pc:sldLayoutMk cId="2927989307" sldId="2147483660"/>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C28385-2CDD-42B4-A0EE-8A9FD5561B93}" type="datetimeFigureOut">
              <a:rPr lang="es-CO" smtClean="0"/>
              <a:t>1/08/2024</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E257BF-150F-4CB1-AADE-B7C6403B7913}" type="slidenum">
              <a:rPr lang="es-CO" smtClean="0"/>
              <a:t>‹Nº›</a:t>
            </a:fld>
            <a:endParaRPr lang="es-CO"/>
          </a:p>
        </p:txBody>
      </p:sp>
    </p:spTree>
    <p:extLst>
      <p:ext uri="{BB962C8B-B14F-4D97-AF65-F5344CB8AC3E}">
        <p14:creationId xmlns:p14="http://schemas.microsoft.com/office/powerpoint/2010/main" val="22112872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¿Qué podemos decir con respecto a lo que estamos viendo?</a:t>
            </a:r>
          </a:p>
          <a:p>
            <a:r>
              <a:rPr lang="es-ES" dirty="0"/>
              <a:t>¿Es claro lo que allí se representa? </a:t>
            </a:r>
          </a:p>
          <a:p>
            <a:r>
              <a:rPr lang="es-ES" dirty="0"/>
              <a:t>¿Cuáles son las posibles causas que impiden la claridad de la imagen?</a:t>
            </a:r>
            <a:endParaRPr lang="es-CO" dirty="0"/>
          </a:p>
        </p:txBody>
      </p:sp>
      <p:sp>
        <p:nvSpPr>
          <p:cNvPr id="4" name="Marcador de número de diapositiva 3"/>
          <p:cNvSpPr>
            <a:spLocks noGrp="1"/>
          </p:cNvSpPr>
          <p:nvPr>
            <p:ph type="sldNum" sz="quarter" idx="5"/>
          </p:nvPr>
        </p:nvSpPr>
        <p:spPr/>
        <p:txBody>
          <a:bodyPr/>
          <a:lstStyle/>
          <a:p>
            <a:fld id="{C2E257BF-150F-4CB1-AADE-B7C6403B7913}" type="slidenum">
              <a:rPr lang="es-CO" smtClean="0"/>
              <a:t>7</a:t>
            </a:fld>
            <a:endParaRPr lang="es-CO"/>
          </a:p>
        </p:txBody>
      </p:sp>
    </p:spTree>
    <p:extLst>
      <p:ext uri="{BB962C8B-B14F-4D97-AF65-F5344CB8AC3E}">
        <p14:creationId xmlns:p14="http://schemas.microsoft.com/office/powerpoint/2010/main" val="17525896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C8DBF8-5366-4692-9B21-82337C97D678}"/>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31C29957-89D9-47F0-AAC9-FAAED8D935F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0E268589-A6F0-4E5A-BAA2-398BFA436509}"/>
              </a:ext>
            </a:extLst>
          </p:cNvPr>
          <p:cNvSpPr>
            <a:spLocks noGrp="1"/>
          </p:cNvSpPr>
          <p:nvPr>
            <p:ph type="dt" sz="half" idx="10"/>
          </p:nvPr>
        </p:nvSpPr>
        <p:spPr/>
        <p:txBody>
          <a:bodyPr/>
          <a:lstStyle/>
          <a:p>
            <a:fld id="{920DAFBB-435F-44D1-BDFD-55809717A592}" type="datetimeFigureOut">
              <a:rPr lang="es-CO" smtClean="0"/>
              <a:t>1/08/2024</a:t>
            </a:fld>
            <a:endParaRPr lang="es-CO"/>
          </a:p>
        </p:txBody>
      </p:sp>
      <p:sp>
        <p:nvSpPr>
          <p:cNvPr id="5" name="Marcador de pie de página 4">
            <a:extLst>
              <a:ext uri="{FF2B5EF4-FFF2-40B4-BE49-F238E27FC236}">
                <a16:creationId xmlns:a16="http://schemas.microsoft.com/office/drawing/2014/main" id="{7EA80B9E-5987-490A-86C0-773D2011C87A}"/>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6CE4DFA7-DB7E-4C00-96C6-5EFB1BEEC319}"/>
              </a:ext>
            </a:extLst>
          </p:cNvPr>
          <p:cNvSpPr>
            <a:spLocks noGrp="1"/>
          </p:cNvSpPr>
          <p:nvPr>
            <p:ph type="sldNum" sz="quarter" idx="12"/>
          </p:nvPr>
        </p:nvSpPr>
        <p:spPr/>
        <p:txBody>
          <a:bodyPr/>
          <a:lstStyle/>
          <a:p>
            <a:fld id="{046C0874-1479-4C50-A3D5-C2B4A22D214A}" type="slidenum">
              <a:rPr lang="es-CO" smtClean="0"/>
              <a:t>‹Nº›</a:t>
            </a:fld>
            <a:endParaRPr lang="es-CO"/>
          </a:p>
        </p:txBody>
      </p:sp>
    </p:spTree>
    <p:extLst>
      <p:ext uri="{BB962C8B-B14F-4D97-AF65-F5344CB8AC3E}">
        <p14:creationId xmlns:p14="http://schemas.microsoft.com/office/powerpoint/2010/main" val="15588090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43582F8-2556-4B24-A25D-1366B9A0E96D}"/>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9E5DC97A-EC98-4D24-AD6A-7B9940628EF1}"/>
              </a:ext>
            </a:extLst>
          </p:cNvPr>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4F033CD3-240C-4DA2-BDD6-70A4583D5784}"/>
              </a:ext>
            </a:extLst>
          </p:cNvPr>
          <p:cNvSpPr>
            <a:spLocks noGrp="1"/>
          </p:cNvSpPr>
          <p:nvPr>
            <p:ph type="dt" sz="half" idx="10"/>
          </p:nvPr>
        </p:nvSpPr>
        <p:spPr/>
        <p:txBody>
          <a:bodyPr/>
          <a:lstStyle/>
          <a:p>
            <a:fld id="{920DAFBB-435F-44D1-BDFD-55809717A592}" type="datetimeFigureOut">
              <a:rPr lang="es-CO" smtClean="0"/>
              <a:t>1/08/2024</a:t>
            </a:fld>
            <a:endParaRPr lang="es-CO"/>
          </a:p>
        </p:txBody>
      </p:sp>
      <p:sp>
        <p:nvSpPr>
          <p:cNvPr id="5" name="Marcador de pie de página 4">
            <a:extLst>
              <a:ext uri="{FF2B5EF4-FFF2-40B4-BE49-F238E27FC236}">
                <a16:creationId xmlns:a16="http://schemas.microsoft.com/office/drawing/2014/main" id="{DBBBC2DA-164B-4D21-BEFB-3F72E9D66DD9}"/>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0BF11C6E-B1CD-4FAE-A5AD-5592282CDEC2}"/>
              </a:ext>
            </a:extLst>
          </p:cNvPr>
          <p:cNvSpPr>
            <a:spLocks noGrp="1"/>
          </p:cNvSpPr>
          <p:nvPr>
            <p:ph type="sldNum" sz="quarter" idx="12"/>
          </p:nvPr>
        </p:nvSpPr>
        <p:spPr/>
        <p:txBody>
          <a:bodyPr/>
          <a:lstStyle/>
          <a:p>
            <a:fld id="{046C0874-1479-4C50-A3D5-C2B4A22D214A}" type="slidenum">
              <a:rPr lang="es-CO" smtClean="0"/>
              <a:t>‹Nº›</a:t>
            </a:fld>
            <a:endParaRPr lang="es-CO"/>
          </a:p>
        </p:txBody>
      </p:sp>
    </p:spTree>
    <p:extLst>
      <p:ext uri="{BB962C8B-B14F-4D97-AF65-F5344CB8AC3E}">
        <p14:creationId xmlns:p14="http://schemas.microsoft.com/office/powerpoint/2010/main" val="1613630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EAC7FEE1-5280-4FEB-BDB5-22F925B05106}"/>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B88C7A79-EA9D-4B4A-87B9-71A7E3C3A89F}"/>
              </a:ext>
            </a:extLst>
          </p:cNvPr>
          <p:cNvSpPr>
            <a:spLocks noGrp="1"/>
          </p:cNvSpPr>
          <p:nvPr>
            <p:ph type="body" orient="vert" idx="1"/>
          </p:nvPr>
        </p:nvSpPr>
        <p:spPr>
          <a:xfrm>
            <a:off x="838200" y="365125"/>
            <a:ext cx="7734300" cy="5811838"/>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C323E8FD-C1FE-42D5-B48B-EFACBDC16E98}"/>
              </a:ext>
            </a:extLst>
          </p:cNvPr>
          <p:cNvSpPr>
            <a:spLocks noGrp="1"/>
          </p:cNvSpPr>
          <p:nvPr>
            <p:ph type="dt" sz="half" idx="10"/>
          </p:nvPr>
        </p:nvSpPr>
        <p:spPr/>
        <p:txBody>
          <a:bodyPr/>
          <a:lstStyle/>
          <a:p>
            <a:fld id="{920DAFBB-435F-44D1-BDFD-55809717A592}" type="datetimeFigureOut">
              <a:rPr lang="es-CO" smtClean="0"/>
              <a:t>1/08/2024</a:t>
            </a:fld>
            <a:endParaRPr lang="es-CO"/>
          </a:p>
        </p:txBody>
      </p:sp>
      <p:sp>
        <p:nvSpPr>
          <p:cNvPr id="5" name="Marcador de pie de página 4">
            <a:extLst>
              <a:ext uri="{FF2B5EF4-FFF2-40B4-BE49-F238E27FC236}">
                <a16:creationId xmlns:a16="http://schemas.microsoft.com/office/drawing/2014/main" id="{E0701225-100F-41C6-B876-8A9642255687}"/>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541A5544-78DD-4AC2-92C7-11C79269B101}"/>
              </a:ext>
            </a:extLst>
          </p:cNvPr>
          <p:cNvSpPr>
            <a:spLocks noGrp="1"/>
          </p:cNvSpPr>
          <p:nvPr>
            <p:ph type="sldNum" sz="quarter" idx="12"/>
          </p:nvPr>
        </p:nvSpPr>
        <p:spPr/>
        <p:txBody>
          <a:bodyPr/>
          <a:lstStyle/>
          <a:p>
            <a:fld id="{046C0874-1479-4C50-A3D5-C2B4A22D214A}" type="slidenum">
              <a:rPr lang="es-CO" smtClean="0"/>
              <a:t>‹Nº›</a:t>
            </a:fld>
            <a:endParaRPr lang="es-CO"/>
          </a:p>
        </p:txBody>
      </p:sp>
    </p:spTree>
    <p:extLst>
      <p:ext uri="{BB962C8B-B14F-4D97-AF65-F5344CB8AC3E}">
        <p14:creationId xmlns:p14="http://schemas.microsoft.com/office/powerpoint/2010/main" val="41954701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414988-8509-4A93-BED2-7BCB1C320BE8}"/>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E2642A7D-66D6-4967-8317-7B0FFCE14E20}"/>
              </a:ext>
            </a:extLst>
          </p:cNvPr>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1857C9CF-7100-45B6-B494-860CDA01C9F5}"/>
              </a:ext>
            </a:extLst>
          </p:cNvPr>
          <p:cNvSpPr>
            <a:spLocks noGrp="1"/>
          </p:cNvSpPr>
          <p:nvPr>
            <p:ph type="dt" sz="half" idx="10"/>
          </p:nvPr>
        </p:nvSpPr>
        <p:spPr/>
        <p:txBody>
          <a:bodyPr/>
          <a:lstStyle/>
          <a:p>
            <a:fld id="{920DAFBB-435F-44D1-BDFD-55809717A592}" type="datetimeFigureOut">
              <a:rPr lang="es-CO" smtClean="0"/>
              <a:t>1/08/2024</a:t>
            </a:fld>
            <a:endParaRPr lang="es-CO"/>
          </a:p>
        </p:txBody>
      </p:sp>
      <p:sp>
        <p:nvSpPr>
          <p:cNvPr id="5" name="Marcador de pie de página 4">
            <a:extLst>
              <a:ext uri="{FF2B5EF4-FFF2-40B4-BE49-F238E27FC236}">
                <a16:creationId xmlns:a16="http://schemas.microsoft.com/office/drawing/2014/main" id="{08D9724B-A432-4384-8601-92E7FE6C304B}"/>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E24983CF-DE15-4623-AE27-271E2B749652}"/>
              </a:ext>
            </a:extLst>
          </p:cNvPr>
          <p:cNvSpPr>
            <a:spLocks noGrp="1"/>
          </p:cNvSpPr>
          <p:nvPr>
            <p:ph type="sldNum" sz="quarter" idx="12"/>
          </p:nvPr>
        </p:nvSpPr>
        <p:spPr/>
        <p:txBody>
          <a:bodyPr/>
          <a:lstStyle/>
          <a:p>
            <a:fld id="{046C0874-1479-4C50-A3D5-C2B4A22D214A}" type="slidenum">
              <a:rPr lang="es-CO" smtClean="0"/>
              <a:t>‹Nº›</a:t>
            </a:fld>
            <a:endParaRPr lang="es-CO"/>
          </a:p>
        </p:txBody>
      </p:sp>
    </p:spTree>
    <p:extLst>
      <p:ext uri="{BB962C8B-B14F-4D97-AF65-F5344CB8AC3E}">
        <p14:creationId xmlns:p14="http://schemas.microsoft.com/office/powerpoint/2010/main" val="25462898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AEDAA2-3F0F-423D-99BD-C04E2124AD61}"/>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F6AD41F0-BD04-4180-A107-6A346ED1E25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Marcador de fecha 3">
            <a:extLst>
              <a:ext uri="{FF2B5EF4-FFF2-40B4-BE49-F238E27FC236}">
                <a16:creationId xmlns:a16="http://schemas.microsoft.com/office/drawing/2014/main" id="{766D57DD-D2C9-4018-ADBE-10A2D42716A8}"/>
              </a:ext>
            </a:extLst>
          </p:cNvPr>
          <p:cNvSpPr>
            <a:spLocks noGrp="1"/>
          </p:cNvSpPr>
          <p:nvPr>
            <p:ph type="dt" sz="half" idx="10"/>
          </p:nvPr>
        </p:nvSpPr>
        <p:spPr/>
        <p:txBody>
          <a:bodyPr/>
          <a:lstStyle/>
          <a:p>
            <a:fld id="{920DAFBB-435F-44D1-BDFD-55809717A592}" type="datetimeFigureOut">
              <a:rPr lang="es-CO" smtClean="0"/>
              <a:t>1/08/2024</a:t>
            </a:fld>
            <a:endParaRPr lang="es-CO"/>
          </a:p>
        </p:txBody>
      </p:sp>
      <p:sp>
        <p:nvSpPr>
          <p:cNvPr id="5" name="Marcador de pie de página 4">
            <a:extLst>
              <a:ext uri="{FF2B5EF4-FFF2-40B4-BE49-F238E27FC236}">
                <a16:creationId xmlns:a16="http://schemas.microsoft.com/office/drawing/2014/main" id="{860A4EC1-AF2B-4869-8229-4901F702AEED}"/>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8828D032-ED82-457F-AE40-5041AB44BB05}"/>
              </a:ext>
            </a:extLst>
          </p:cNvPr>
          <p:cNvSpPr>
            <a:spLocks noGrp="1"/>
          </p:cNvSpPr>
          <p:nvPr>
            <p:ph type="sldNum" sz="quarter" idx="12"/>
          </p:nvPr>
        </p:nvSpPr>
        <p:spPr/>
        <p:txBody>
          <a:bodyPr/>
          <a:lstStyle/>
          <a:p>
            <a:fld id="{046C0874-1479-4C50-A3D5-C2B4A22D214A}" type="slidenum">
              <a:rPr lang="es-CO" smtClean="0"/>
              <a:t>‹Nº›</a:t>
            </a:fld>
            <a:endParaRPr lang="es-CO"/>
          </a:p>
        </p:txBody>
      </p:sp>
    </p:spTree>
    <p:extLst>
      <p:ext uri="{BB962C8B-B14F-4D97-AF65-F5344CB8AC3E}">
        <p14:creationId xmlns:p14="http://schemas.microsoft.com/office/powerpoint/2010/main" val="26257679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CAA612-32A3-4FEE-9C8F-0D71C933069C}"/>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970CBBC6-CA9E-4721-883A-E673FCFB97CB}"/>
              </a:ext>
            </a:extLst>
          </p:cNvPr>
          <p:cNvSpPr>
            <a:spLocks noGrp="1"/>
          </p:cNvSpPr>
          <p:nvPr>
            <p:ph sz="half" idx="1"/>
          </p:nvPr>
        </p:nvSpPr>
        <p:spPr>
          <a:xfrm>
            <a:off x="838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46DD2F41-31FC-4FD7-80A8-5C2D04BB95F5}"/>
              </a:ext>
            </a:extLst>
          </p:cNvPr>
          <p:cNvSpPr>
            <a:spLocks noGrp="1"/>
          </p:cNvSpPr>
          <p:nvPr>
            <p:ph sz="half" idx="2"/>
          </p:nvPr>
        </p:nvSpPr>
        <p:spPr>
          <a:xfrm>
            <a:off x="6172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769CDB74-A466-49B1-9A71-41E3CAB967B3}"/>
              </a:ext>
            </a:extLst>
          </p:cNvPr>
          <p:cNvSpPr>
            <a:spLocks noGrp="1"/>
          </p:cNvSpPr>
          <p:nvPr>
            <p:ph type="dt" sz="half" idx="10"/>
          </p:nvPr>
        </p:nvSpPr>
        <p:spPr/>
        <p:txBody>
          <a:bodyPr/>
          <a:lstStyle/>
          <a:p>
            <a:fld id="{920DAFBB-435F-44D1-BDFD-55809717A592}" type="datetimeFigureOut">
              <a:rPr lang="es-CO" smtClean="0"/>
              <a:t>1/08/2024</a:t>
            </a:fld>
            <a:endParaRPr lang="es-CO"/>
          </a:p>
        </p:txBody>
      </p:sp>
      <p:sp>
        <p:nvSpPr>
          <p:cNvPr id="6" name="Marcador de pie de página 5">
            <a:extLst>
              <a:ext uri="{FF2B5EF4-FFF2-40B4-BE49-F238E27FC236}">
                <a16:creationId xmlns:a16="http://schemas.microsoft.com/office/drawing/2014/main" id="{8CA04CF0-69D1-4998-8B00-F9BCEE752136}"/>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6A188FA7-6C59-4747-A989-904FFA05BA0B}"/>
              </a:ext>
            </a:extLst>
          </p:cNvPr>
          <p:cNvSpPr>
            <a:spLocks noGrp="1"/>
          </p:cNvSpPr>
          <p:nvPr>
            <p:ph type="sldNum" sz="quarter" idx="12"/>
          </p:nvPr>
        </p:nvSpPr>
        <p:spPr/>
        <p:txBody>
          <a:bodyPr/>
          <a:lstStyle/>
          <a:p>
            <a:fld id="{046C0874-1479-4C50-A3D5-C2B4A22D214A}" type="slidenum">
              <a:rPr lang="es-CO" smtClean="0"/>
              <a:t>‹Nº›</a:t>
            </a:fld>
            <a:endParaRPr lang="es-CO"/>
          </a:p>
        </p:txBody>
      </p:sp>
    </p:spTree>
    <p:extLst>
      <p:ext uri="{BB962C8B-B14F-4D97-AF65-F5344CB8AC3E}">
        <p14:creationId xmlns:p14="http://schemas.microsoft.com/office/powerpoint/2010/main" val="41307841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D6A673-9F2A-4253-A7BE-B119E3AF3096}"/>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E679C4CF-2D4D-498A-8898-BF9B4171ED3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Marcador de contenido 3">
            <a:extLst>
              <a:ext uri="{FF2B5EF4-FFF2-40B4-BE49-F238E27FC236}">
                <a16:creationId xmlns:a16="http://schemas.microsoft.com/office/drawing/2014/main" id="{5840E1DC-E1E5-46AB-800F-82016169D6E8}"/>
              </a:ext>
            </a:extLst>
          </p:cNvPr>
          <p:cNvSpPr>
            <a:spLocks noGrp="1"/>
          </p:cNvSpPr>
          <p:nvPr>
            <p:ph sz="half" idx="2"/>
          </p:nvPr>
        </p:nvSpPr>
        <p:spPr>
          <a:xfrm>
            <a:off x="839788" y="2505075"/>
            <a:ext cx="5157787"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C5E20F58-CC7F-4A32-A8EE-A9B8BEE370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Marcador de contenido 5">
            <a:extLst>
              <a:ext uri="{FF2B5EF4-FFF2-40B4-BE49-F238E27FC236}">
                <a16:creationId xmlns:a16="http://schemas.microsoft.com/office/drawing/2014/main" id="{B3E08DB8-7E5C-417C-A6D4-F3CA55870736}"/>
              </a:ext>
            </a:extLst>
          </p:cNvPr>
          <p:cNvSpPr>
            <a:spLocks noGrp="1"/>
          </p:cNvSpPr>
          <p:nvPr>
            <p:ph sz="quarter" idx="4"/>
          </p:nvPr>
        </p:nvSpPr>
        <p:spPr>
          <a:xfrm>
            <a:off x="6172200" y="2505075"/>
            <a:ext cx="5183188"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605F9592-9CC6-4757-9215-F15C93A3236E}"/>
              </a:ext>
            </a:extLst>
          </p:cNvPr>
          <p:cNvSpPr>
            <a:spLocks noGrp="1"/>
          </p:cNvSpPr>
          <p:nvPr>
            <p:ph type="dt" sz="half" idx="10"/>
          </p:nvPr>
        </p:nvSpPr>
        <p:spPr/>
        <p:txBody>
          <a:bodyPr/>
          <a:lstStyle/>
          <a:p>
            <a:fld id="{920DAFBB-435F-44D1-BDFD-55809717A592}" type="datetimeFigureOut">
              <a:rPr lang="es-CO" smtClean="0"/>
              <a:t>1/08/2024</a:t>
            </a:fld>
            <a:endParaRPr lang="es-CO"/>
          </a:p>
        </p:txBody>
      </p:sp>
      <p:sp>
        <p:nvSpPr>
          <p:cNvPr id="8" name="Marcador de pie de página 7">
            <a:extLst>
              <a:ext uri="{FF2B5EF4-FFF2-40B4-BE49-F238E27FC236}">
                <a16:creationId xmlns:a16="http://schemas.microsoft.com/office/drawing/2014/main" id="{0FD9D692-FB9A-4C78-8CE5-DE15091AEE64}"/>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0EAAC6F1-10F2-489F-A95A-2170135DAA08}"/>
              </a:ext>
            </a:extLst>
          </p:cNvPr>
          <p:cNvSpPr>
            <a:spLocks noGrp="1"/>
          </p:cNvSpPr>
          <p:nvPr>
            <p:ph type="sldNum" sz="quarter" idx="12"/>
          </p:nvPr>
        </p:nvSpPr>
        <p:spPr/>
        <p:txBody>
          <a:bodyPr/>
          <a:lstStyle/>
          <a:p>
            <a:fld id="{046C0874-1479-4C50-A3D5-C2B4A22D214A}" type="slidenum">
              <a:rPr lang="es-CO" smtClean="0"/>
              <a:t>‹Nº›</a:t>
            </a:fld>
            <a:endParaRPr lang="es-CO"/>
          </a:p>
        </p:txBody>
      </p:sp>
    </p:spTree>
    <p:extLst>
      <p:ext uri="{BB962C8B-B14F-4D97-AF65-F5344CB8AC3E}">
        <p14:creationId xmlns:p14="http://schemas.microsoft.com/office/powerpoint/2010/main" val="3778351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912970-797A-400B-A05D-160A91984D09}"/>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BBAF9F84-2A39-4585-9143-46961ADB4357}"/>
              </a:ext>
            </a:extLst>
          </p:cNvPr>
          <p:cNvSpPr>
            <a:spLocks noGrp="1"/>
          </p:cNvSpPr>
          <p:nvPr>
            <p:ph type="dt" sz="half" idx="10"/>
          </p:nvPr>
        </p:nvSpPr>
        <p:spPr/>
        <p:txBody>
          <a:bodyPr/>
          <a:lstStyle/>
          <a:p>
            <a:fld id="{920DAFBB-435F-44D1-BDFD-55809717A592}" type="datetimeFigureOut">
              <a:rPr lang="es-CO" smtClean="0"/>
              <a:t>1/08/2024</a:t>
            </a:fld>
            <a:endParaRPr lang="es-CO"/>
          </a:p>
        </p:txBody>
      </p:sp>
      <p:sp>
        <p:nvSpPr>
          <p:cNvPr id="4" name="Marcador de pie de página 3">
            <a:extLst>
              <a:ext uri="{FF2B5EF4-FFF2-40B4-BE49-F238E27FC236}">
                <a16:creationId xmlns:a16="http://schemas.microsoft.com/office/drawing/2014/main" id="{24037335-9CB1-4BA8-A62E-BC4D1381D1BE}"/>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BEE9FE4B-A7C9-46E8-9994-3449979A96BD}"/>
              </a:ext>
            </a:extLst>
          </p:cNvPr>
          <p:cNvSpPr>
            <a:spLocks noGrp="1"/>
          </p:cNvSpPr>
          <p:nvPr>
            <p:ph type="sldNum" sz="quarter" idx="12"/>
          </p:nvPr>
        </p:nvSpPr>
        <p:spPr/>
        <p:txBody>
          <a:bodyPr/>
          <a:lstStyle/>
          <a:p>
            <a:fld id="{046C0874-1479-4C50-A3D5-C2B4A22D214A}" type="slidenum">
              <a:rPr lang="es-CO" smtClean="0"/>
              <a:t>‹Nº›</a:t>
            </a:fld>
            <a:endParaRPr lang="es-CO"/>
          </a:p>
        </p:txBody>
      </p:sp>
    </p:spTree>
    <p:extLst>
      <p:ext uri="{BB962C8B-B14F-4D97-AF65-F5344CB8AC3E}">
        <p14:creationId xmlns:p14="http://schemas.microsoft.com/office/powerpoint/2010/main" val="34863003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4ACD02FC-E9E2-450C-A7FB-9BBFAD2A8E24}"/>
              </a:ext>
            </a:extLst>
          </p:cNvPr>
          <p:cNvSpPr>
            <a:spLocks noGrp="1"/>
          </p:cNvSpPr>
          <p:nvPr>
            <p:ph type="dt" sz="half" idx="10"/>
          </p:nvPr>
        </p:nvSpPr>
        <p:spPr/>
        <p:txBody>
          <a:bodyPr/>
          <a:lstStyle/>
          <a:p>
            <a:fld id="{920DAFBB-435F-44D1-BDFD-55809717A592}" type="datetimeFigureOut">
              <a:rPr lang="es-CO" smtClean="0"/>
              <a:t>1/08/2024</a:t>
            </a:fld>
            <a:endParaRPr lang="es-CO"/>
          </a:p>
        </p:txBody>
      </p:sp>
      <p:sp>
        <p:nvSpPr>
          <p:cNvPr id="3" name="Marcador de pie de página 2">
            <a:extLst>
              <a:ext uri="{FF2B5EF4-FFF2-40B4-BE49-F238E27FC236}">
                <a16:creationId xmlns:a16="http://schemas.microsoft.com/office/drawing/2014/main" id="{EBC22F83-DD2B-4A9D-8D7E-02F3966A52A4}"/>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B4A46097-02AA-47F9-8F73-E317F055F3CC}"/>
              </a:ext>
            </a:extLst>
          </p:cNvPr>
          <p:cNvSpPr>
            <a:spLocks noGrp="1"/>
          </p:cNvSpPr>
          <p:nvPr>
            <p:ph type="sldNum" sz="quarter" idx="12"/>
          </p:nvPr>
        </p:nvSpPr>
        <p:spPr/>
        <p:txBody>
          <a:bodyPr/>
          <a:lstStyle/>
          <a:p>
            <a:fld id="{046C0874-1479-4C50-A3D5-C2B4A22D214A}" type="slidenum">
              <a:rPr lang="es-CO" smtClean="0"/>
              <a:t>‹Nº›</a:t>
            </a:fld>
            <a:endParaRPr lang="es-CO"/>
          </a:p>
        </p:txBody>
      </p:sp>
    </p:spTree>
    <p:extLst>
      <p:ext uri="{BB962C8B-B14F-4D97-AF65-F5344CB8AC3E}">
        <p14:creationId xmlns:p14="http://schemas.microsoft.com/office/powerpoint/2010/main" val="20812776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9646A4-0346-44C3-B03D-A41888B4FEF7}"/>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A5655DAE-060D-489A-AE1D-80DE6EF2502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2984E022-ED18-4D13-BE38-7F40294425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BE7D0001-6CEE-4C46-B9B5-A3D6ACB608F3}"/>
              </a:ext>
            </a:extLst>
          </p:cNvPr>
          <p:cNvSpPr>
            <a:spLocks noGrp="1"/>
          </p:cNvSpPr>
          <p:nvPr>
            <p:ph type="dt" sz="half" idx="10"/>
          </p:nvPr>
        </p:nvSpPr>
        <p:spPr/>
        <p:txBody>
          <a:bodyPr/>
          <a:lstStyle/>
          <a:p>
            <a:fld id="{920DAFBB-435F-44D1-BDFD-55809717A592}" type="datetimeFigureOut">
              <a:rPr lang="es-CO" smtClean="0"/>
              <a:t>1/08/2024</a:t>
            </a:fld>
            <a:endParaRPr lang="es-CO"/>
          </a:p>
        </p:txBody>
      </p:sp>
      <p:sp>
        <p:nvSpPr>
          <p:cNvPr id="6" name="Marcador de pie de página 5">
            <a:extLst>
              <a:ext uri="{FF2B5EF4-FFF2-40B4-BE49-F238E27FC236}">
                <a16:creationId xmlns:a16="http://schemas.microsoft.com/office/drawing/2014/main" id="{06D2509C-83B5-4667-8B54-018CB1B8A9B2}"/>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6F60904A-36F0-4421-9240-FA1B199039A1}"/>
              </a:ext>
            </a:extLst>
          </p:cNvPr>
          <p:cNvSpPr>
            <a:spLocks noGrp="1"/>
          </p:cNvSpPr>
          <p:nvPr>
            <p:ph type="sldNum" sz="quarter" idx="12"/>
          </p:nvPr>
        </p:nvSpPr>
        <p:spPr/>
        <p:txBody>
          <a:bodyPr/>
          <a:lstStyle/>
          <a:p>
            <a:fld id="{046C0874-1479-4C50-A3D5-C2B4A22D214A}" type="slidenum">
              <a:rPr lang="es-CO" smtClean="0"/>
              <a:t>‹Nº›</a:t>
            </a:fld>
            <a:endParaRPr lang="es-CO"/>
          </a:p>
        </p:txBody>
      </p:sp>
    </p:spTree>
    <p:extLst>
      <p:ext uri="{BB962C8B-B14F-4D97-AF65-F5344CB8AC3E}">
        <p14:creationId xmlns:p14="http://schemas.microsoft.com/office/powerpoint/2010/main" val="38103437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D77A93-1778-4A45-9172-953D25C5F024}"/>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6DAB8688-6F4F-4A9A-ADFB-57C74ECA5AD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8DC3E2B0-73E1-4935-832A-B7869DCCD5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B47E9D15-312A-467B-8BB5-70C6B8841410}"/>
              </a:ext>
            </a:extLst>
          </p:cNvPr>
          <p:cNvSpPr>
            <a:spLocks noGrp="1"/>
          </p:cNvSpPr>
          <p:nvPr>
            <p:ph type="dt" sz="half" idx="10"/>
          </p:nvPr>
        </p:nvSpPr>
        <p:spPr/>
        <p:txBody>
          <a:bodyPr/>
          <a:lstStyle/>
          <a:p>
            <a:fld id="{920DAFBB-435F-44D1-BDFD-55809717A592}" type="datetimeFigureOut">
              <a:rPr lang="es-CO" smtClean="0"/>
              <a:t>1/08/2024</a:t>
            </a:fld>
            <a:endParaRPr lang="es-CO"/>
          </a:p>
        </p:txBody>
      </p:sp>
      <p:sp>
        <p:nvSpPr>
          <p:cNvPr id="6" name="Marcador de pie de página 5">
            <a:extLst>
              <a:ext uri="{FF2B5EF4-FFF2-40B4-BE49-F238E27FC236}">
                <a16:creationId xmlns:a16="http://schemas.microsoft.com/office/drawing/2014/main" id="{AE582BCA-B61F-4633-9FD4-F78019B2AA05}"/>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D27FC4F7-11A7-430D-BD51-86940501E1FE}"/>
              </a:ext>
            </a:extLst>
          </p:cNvPr>
          <p:cNvSpPr>
            <a:spLocks noGrp="1"/>
          </p:cNvSpPr>
          <p:nvPr>
            <p:ph type="sldNum" sz="quarter" idx="12"/>
          </p:nvPr>
        </p:nvSpPr>
        <p:spPr/>
        <p:txBody>
          <a:bodyPr/>
          <a:lstStyle/>
          <a:p>
            <a:fld id="{046C0874-1479-4C50-A3D5-C2B4A22D214A}" type="slidenum">
              <a:rPr lang="es-CO" smtClean="0"/>
              <a:t>‹Nº›</a:t>
            </a:fld>
            <a:endParaRPr lang="es-CO"/>
          </a:p>
        </p:txBody>
      </p:sp>
    </p:spTree>
    <p:extLst>
      <p:ext uri="{BB962C8B-B14F-4D97-AF65-F5344CB8AC3E}">
        <p14:creationId xmlns:p14="http://schemas.microsoft.com/office/powerpoint/2010/main" val="12114746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584E017A-ED5E-4E5C-9514-84895D22E4B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01599ABE-11BC-4BBF-8B2E-0147CDD5017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8169AD37-95E7-4BA5-87FC-44204293F1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0DAFBB-435F-44D1-BDFD-55809717A592}" type="datetimeFigureOut">
              <a:rPr lang="es-CO" smtClean="0"/>
              <a:t>1/08/2024</a:t>
            </a:fld>
            <a:endParaRPr lang="es-CO"/>
          </a:p>
        </p:txBody>
      </p:sp>
      <p:sp>
        <p:nvSpPr>
          <p:cNvPr id="5" name="Marcador de pie de página 4">
            <a:extLst>
              <a:ext uri="{FF2B5EF4-FFF2-40B4-BE49-F238E27FC236}">
                <a16:creationId xmlns:a16="http://schemas.microsoft.com/office/drawing/2014/main" id="{00CB89E0-EE18-4F84-B79F-78579336504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73D4E1B2-8DB1-4BC1-9E81-6F399ED1CFE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6C0874-1479-4C50-A3D5-C2B4A22D214A}" type="slidenum">
              <a:rPr lang="es-CO" smtClean="0"/>
              <a:t>‹Nº›</a:t>
            </a:fld>
            <a:endParaRPr lang="es-CO"/>
          </a:p>
        </p:txBody>
      </p:sp>
    </p:spTree>
    <p:extLst>
      <p:ext uri="{BB962C8B-B14F-4D97-AF65-F5344CB8AC3E}">
        <p14:creationId xmlns:p14="http://schemas.microsoft.com/office/powerpoint/2010/main" val="28545040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1.bp.blogspot.com/-z-p7w1-VqfE/UCl9uJd0XuI/AAAAAAAAALk/0FTA5FTCDcM/s1600/LOTOFLOWER.pn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203847" y="286800"/>
            <a:ext cx="9936706" cy="1181100"/>
          </a:xfrm>
        </p:spPr>
        <p:txBody>
          <a:bodyPr>
            <a:normAutofit fontScale="90000"/>
          </a:bodyPr>
          <a:lstStyle/>
          <a:p>
            <a:r>
              <a:rPr lang="es-CO" dirty="0"/>
              <a:t>Actividad de Ideación: Diagrama de Flor de Loto</a:t>
            </a:r>
            <a:br>
              <a:rPr lang="es-CO" dirty="0"/>
            </a:br>
            <a:endParaRPr lang="es-CO" dirty="0"/>
          </a:p>
        </p:txBody>
      </p:sp>
      <p:sp>
        <p:nvSpPr>
          <p:cNvPr id="3" name="2 Marcador de contenido"/>
          <p:cNvSpPr>
            <a:spLocks noGrp="1"/>
          </p:cNvSpPr>
          <p:nvPr>
            <p:ph idx="1"/>
          </p:nvPr>
        </p:nvSpPr>
        <p:spPr>
          <a:xfrm>
            <a:off x="1371600" y="1868557"/>
            <a:ext cx="9601200" cy="4373217"/>
          </a:xfrm>
        </p:spPr>
        <p:txBody>
          <a:bodyPr>
            <a:normAutofit fontScale="92500" lnSpcReduction="20000"/>
          </a:bodyPr>
          <a:lstStyle/>
          <a:p>
            <a:pPr marL="0" indent="0">
              <a:buNone/>
            </a:pPr>
            <a:r>
              <a:rPr lang="es-CO" b="1" dirty="0"/>
              <a:t>Procedimiento </a:t>
            </a:r>
          </a:p>
          <a:p>
            <a:pPr marL="514350" indent="-514350">
              <a:buFont typeface="+mj-lt"/>
              <a:buAutoNum type="arabicPeriod"/>
            </a:pPr>
            <a:r>
              <a:rPr lang="es-CO" b="1" dirty="0"/>
              <a:t>Escribe el problema o tema central en el centro del diagrama. </a:t>
            </a:r>
          </a:p>
          <a:p>
            <a:pPr marL="514350" indent="-514350">
              <a:buFont typeface="+mj-lt"/>
              <a:buAutoNum type="arabicPeriod"/>
            </a:pPr>
            <a:r>
              <a:rPr lang="es-CO" b="1" dirty="0"/>
              <a:t>Piensa en las causas que originan el problema  y escríbelas en los círculos que están alrededor</a:t>
            </a:r>
            <a:r>
              <a:rPr lang="es-CO" dirty="0"/>
              <a:t> (etiquetados de la B a la I). </a:t>
            </a:r>
          </a:p>
          <a:p>
            <a:pPr marL="514350" indent="-514350">
              <a:buFont typeface="+mj-lt"/>
              <a:buAutoNum type="arabicPeriod"/>
            </a:pPr>
            <a:r>
              <a:rPr lang="es-CO" b="1" dirty="0"/>
              <a:t>Usa las causas escritas en los círculos de la B a la I como temas centrales para las cajas círculos que están alrededor</a:t>
            </a:r>
          </a:p>
          <a:p>
            <a:pPr marL="514350" indent="-514350">
              <a:buFont typeface="+mj-lt"/>
              <a:buAutoNum type="arabicPeriod"/>
            </a:pPr>
            <a:r>
              <a:rPr lang="es-CO" b="1" dirty="0"/>
              <a:t>Intenta pensar en ocho causas que impliquen el nuevo tema central </a:t>
            </a:r>
          </a:p>
          <a:p>
            <a:pPr marL="514350" indent="-514350">
              <a:buFont typeface="+mj-lt"/>
              <a:buAutoNum type="arabicPeriod"/>
            </a:pPr>
            <a:r>
              <a:rPr lang="es-CO" b="1" dirty="0"/>
              <a:t>Continúa el proceso hasta que hayas completado todo lo que puedas del diagrama.</a:t>
            </a:r>
            <a:endParaRPr lang="es-CO" dirty="0"/>
          </a:p>
          <a:p>
            <a:pPr marL="514350" indent="-514350">
              <a:buFont typeface="+mj-lt"/>
              <a:buAutoNum type="arabicPeriod"/>
            </a:pPr>
            <a:r>
              <a:rPr lang="es-CO" b="1" dirty="0"/>
              <a:t>Evalúa tus ideas: </a:t>
            </a:r>
            <a:r>
              <a:rPr lang="es-CO" dirty="0"/>
              <a:t>¿Qué oportunidades y obstáculos presentan estas causas a ser atacadas desde las TIC?</a:t>
            </a:r>
          </a:p>
          <a:p>
            <a:endParaRPr lang="es-CO" dirty="0"/>
          </a:p>
        </p:txBody>
      </p:sp>
    </p:spTree>
    <p:extLst>
      <p:ext uri="{BB962C8B-B14F-4D97-AF65-F5344CB8AC3E}">
        <p14:creationId xmlns:p14="http://schemas.microsoft.com/office/powerpoint/2010/main" val="34102165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52C961-02F2-4561-A77F-7F1ACA3BDCEF}"/>
              </a:ext>
            </a:extLst>
          </p:cNvPr>
          <p:cNvSpPr>
            <a:spLocks noGrp="1"/>
          </p:cNvSpPr>
          <p:nvPr>
            <p:ph type="title"/>
          </p:nvPr>
        </p:nvSpPr>
        <p:spPr/>
        <p:txBody>
          <a:bodyPr/>
          <a:lstStyle/>
          <a:p>
            <a:r>
              <a:rPr lang="es-ES" dirty="0"/>
              <a:t>¿Por qué resulta importante?</a:t>
            </a:r>
            <a:endParaRPr lang="es-CO" dirty="0"/>
          </a:p>
        </p:txBody>
      </p:sp>
      <p:sp>
        <p:nvSpPr>
          <p:cNvPr id="3" name="Marcador de contenido 2">
            <a:extLst>
              <a:ext uri="{FF2B5EF4-FFF2-40B4-BE49-F238E27FC236}">
                <a16:creationId xmlns:a16="http://schemas.microsoft.com/office/drawing/2014/main" id="{3F05CD89-FCD6-41FA-81BD-85D2FEB4A569}"/>
              </a:ext>
            </a:extLst>
          </p:cNvPr>
          <p:cNvSpPr>
            <a:spLocks noGrp="1"/>
          </p:cNvSpPr>
          <p:nvPr>
            <p:ph idx="1"/>
          </p:nvPr>
        </p:nvSpPr>
        <p:spPr/>
        <p:txBody>
          <a:bodyPr/>
          <a:lstStyle/>
          <a:p>
            <a:endParaRPr lang="es-CO"/>
          </a:p>
        </p:txBody>
      </p:sp>
      <p:pic>
        <p:nvPicPr>
          <p:cNvPr id="4" name="Imagen 3">
            <a:extLst>
              <a:ext uri="{FF2B5EF4-FFF2-40B4-BE49-F238E27FC236}">
                <a16:creationId xmlns:a16="http://schemas.microsoft.com/office/drawing/2014/main" id="{65D08A72-3DDF-40E1-833D-2B0EDA5721F2}"/>
              </a:ext>
            </a:extLst>
          </p:cNvPr>
          <p:cNvPicPr>
            <a:picLocks noChangeAspect="1"/>
          </p:cNvPicPr>
          <p:nvPr/>
        </p:nvPicPr>
        <p:blipFill>
          <a:blip r:embed="rId2"/>
          <a:stretch>
            <a:fillRect/>
          </a:stretch>
        </p:blipFill>
        <p:spPr>
          <a:xfrm>
            <a:off x="2236693" y="1545614"/>
            <a:ext cx="7176247" cy="4911360"/>
          </a:xfrm>
          <a:prstGeom prst="rect">
            <a:avLst/>
          </a:prstGeom>
        </p:spPr>
      </p:pic>
    </p:spTree>
    <p:extLst>
      <p:ext uri="{BB962C8B-B14F-4D97-AF65-F5344CB8AC3E}">
        <p14:creationId xmlns:p14="http://schemas.microsoft.com/office/powerpoint/2010/main" val="30336204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08152B1-3404-4D05-A358-FC09968F724D}"/>
              </a:ext>
            </a:extLst>
          </p:cNvPr>
          <p:cNvSpPr>
            <a:spLocks noGrp="1"/>
          </p:cNvSpPr>
          <p:nvPr>
            <p:ph type="title"/>
          </p:nvPr>
        </p:nvSpPr>
        <p:spPr/>
        <p:txBody>
          <a:bodyPr/>
          <a:lstStyle/>
          <a:p>
            <a:endParaRPr lang="es-CO"/>
          </a:p>
        </p:txBody>
      </p:sp>
      <p:sp>
        <p:nvSpPr>
          <p:cNvPr id="3" name="Marcador de contenido 2">
            <a:extLst>
              <a:ext uri="{FF2B5EF4-FFF2-40B4-BE49-F238E27FC236}">
                <a16:creationId xmlns:a16="http://schemas.microsoft.com/office/drawing/2014/main" id="{D3A38329-39AD-4621-9F56-2D8262BA039D}"/>
              </a:ext>
            </a:extLst>
          </p:cNvPr>
          <p:cNvSpPr>
            <a:spLocks noGrp="1"/>
          </p:cNvSpPr>
          <p:nvPr>
            <p:ph idx="1"/>
          </p:nvPr>
        </p:nvSpPr>
        <p:spPr/>
        <p:txBody>
          <a:bodyPr/>
          <a:lstStyle/>
          <a:p>
            <a:endParaRPr lang="es-CO"/>
          </a:p>
        </p:txBody>
      </p:sp>
      <p:pic>
        <p:nvPicPr>
          <p:cNvPr id="4" name="Imagen 3">
            <a:extLst>
              <a:ext uri="{FF2B5EF4-FFF2-40B4-BE49-F238E27FC236}">
                <a16:creationId xmlns:a16="http://schemas.microsoft.com/office/drawing/2014/main" id="{10B881E7-7BE1-4BF5-916E-C653C3106D28}"/>
              </a:ext>
            </a:extLst>
          </p:cNvPr>
          <p:cNvPicPr>
            <a:picLocks noChangeAspect="1"/>
          </p:cNvPicPr>
          <p:nvPr/>
        </p:nvPicPr>
        <p:blipFill>
          <a:blip r:embed="rId2"/>
          <a:stretch>
            <a:fillRect/>
          </a:stretch>
        </p:blipFill>
        <p:spPr>
          <a:xfrm>
            <a:off x="1620370" y="196882"/>
            <a:ext cx="8951259" cy="6295993"/>
          </a:xfrm>
          <a:prstGeom prst="rect">
            <a:avLst/>
          </a:prstGeom>
        </p:spPr>
      </p:pic>
    </p:spTree>
    <p:extLst>
      <p:ext uri="{BB962C8B-B14F-4D97-AF65-F5344CB8AC3E}">
        <p14:creationId xmlns:p14="http://schemas.microsoft.com/office/powerpoint/2010/main" val="1224036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D304D6-D5E3-46EE-B918-D074C192530D}"/>
              </a:ext>
            </a:extLst>
          </p:cNvPr>
          <p:cNvSpPr>
            <a:spLocks noGrp="1"/>
          </p:cNvSpPr>
          <p:nvPr>
            <p:ph type="title"/>
          </p:nvPr>
        </p:nvSpPr>
        <p:spPr/>
        <p:txBody>
          <a:bodyPr/>
          <a:lstStyle/>
          <a:p>
            <a:r>
              <a:rPr lang="es-ES" dirty="0"/>
              <a:t>¿Por qué es importante?</a:t>
            </a:r>
            <a:endParaRPr lang="es-CO" dirty="0"/>
          </a:p>
        </p:txBody>
      </p:sp>
      <p:sp>
        <p:nvSpPr>
          <p:cNvPr id="3" name="Marcador de contenido 2">
            <a:extLst>
              <a:ext uri="{FF2B5EF4-FFF2-40B4-BE49-F238E27FC236}">
                <a16:creationId xmlns:a16="http://schemas.microsoft.com/office/drawing/2014/main" id="{C0EAB05F-C953-4772-936B-26C1ADDF08E1}"/>
              </a:ext>
            </a:extLst>
          </p:cNvPr>
          <p:cNvSpPr>
            <a:spLocks noGrp="1"/>
          </p:cNvSpPr>
          <p:nvPr>
            <p:ph idx="1"/>
          </p:nvPr>
        </p:nvSpPr>
        <p:spPr/>
        <p:txBody>
          <a:bodyPr/>
          <a:lstStyle/>
          <a:p>
            <a:r>
              <a:rPr lang="es-CO" dirty="0"/>
              <a:t>las </a:t>
            </a:r>
            <a:r>
              <a:rPr lang="es-ES" dirty="0"/>
              <a:t>partes individualmente no han cambiado, el sistema que conforman, va más allá de una </a:t>
            </a:r>
            <a:r>
              <a:rPr lang="es-CO" dirty="0"/>
              <a:t>simple suma de ellas</a:t>
            </a:r>
          </a:p>
          <a:p>
            <a:r>
              <a:rPr lang="es-ES" dirty="0"/>
              <a:t>todas ellas representan un todo mayor y diferente</a:t>
            </a:r>
          </a:p>
          <a:p>
            <a:r>
              <a:rPr lang="es-ES" dirty="0"/>
              <a:t>se nos revela cuando aquellas se interrelacionan y es en ese momento cuando emerge de esa unión un resultado nuevo y diferente</a:t>
            </a:r>
            <a:endParaRPr lang="es-CO" dirty="0"/>
          </a:p>
        </p:txBody>
      </p:sp>
    </p:spTree>
    <p:extLst>
      <p:ext uri="{BB962C8B-B14F-4D97-AF65-F5344CB8AC3E}">
        <p14:creationId xmlns:p14="http://schemas.microsoft.com/office/powerpoint/2010/main" val="3204231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A3CEC5-4B1C-4C66-A7DF-6DD55C091A1C}"/>
              </a:ext>
            </a:extLst>
          </p:cNvPr>
          <p:cNvSpPr>
            <a:spLocks noGrp="1"/>
          </p:cNvSpPr>
          <p:nvPr>
            <p:ph type="title"/>
          </p:nvPr>
        </p:nvSpPr>
        <p:spPr/>
        <p:txBody>
          <a:bodyPr/>
          <a:lstStyle/>
          <a:p>
            <a:r>
              <a:rPr lang="es-ES" dirty="0"/>
              <a:t>El pensamiento sistémico</a:t>
            </a:r>
            <a:endParaRPr lang="es-CO" dirty="0"/>
          </a:p>
        </p:txBody>
      </p:sp>
      <p:sp>
        <p:nvSpPr>
          <p:cNvPr id="3" name="Marcador de contenido 2">
            <a:extLst>
              <a:ext uri="{FF2B5EF4-FFF2-40B4-BE49-F238E27FC236}">
                <a16:creationId xmlns:a16="http://schemas.microsoft.com/office/drawing/2014/main" id="{38CC862E-1E08-4404-926F-3263A35B5314}"/>
              </a:ext>
            </a:extLst>
          </p:cNvPr>
          <p:cNvSpPr>
            <a:spLocks noGrp="1"/>
          </p:cNvSpPr>
          <p:nvPr>
            <p:ph idx="1"/>
          </p:nvPr>
        </p:nvSpPr>
        <p:spPr/>
        <p:txBody>
          <a:bodyPr>
            <a:normAutofit/>
          </a:bodyPr>
          <a:lstStyle/>
          <a:p>
            <a:r>
              <a:rPr lang="es-ES" dirty="0"/>
              <a:t>Consiste en acercarnos a la realidad considerándola como un todo</a:t>
            </a:r>
          </a:p>
          <a:p>
            <a:r>
              <a:rPr lang="es-ES" dirty="0"/>
              <a:t>Considera los elementos, las relaciones y el entorno en el cual se encuentran. </a:t>
            </a:r>
          </a:p>
          <a:p>
            <a:r>
              <a:rPr lang="es-ES" dirty="0"/>
              <a:t>Al dividir, estamos perdiendo de vista las relaciones existentes en los elementos del sistema : las relaciones son fundamentales para entender el sistema en conjunto.</a:t>
            </a:r>
            <a:endParaRPr lang="es-CO" dirty="0"/>
          </a:p>
        </p:txBody>
      </p:sp>
    </p:spTree>
    <p:extLst>
      <p:ext uri="{BB962C8B-B14F-4D97-AF65-F5344CB8AC3E}">
        <p14:creationId xmlns:p14="http://schemas.microsoft.com/office/powerpoint/2010/main" val="42277608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80A2DB-704B-4EFE-97E7-44382C7D48BD}"/>
              </a:ext>
            </a:extLst>
          </p:cNvPr>
          <p:cNvSpPr>
            <a:spLocks noGrp="1"/>
          </p:cNvSpPr>
          <p:nvPr>
            <p:ph type="title"/>
          </p:nvPr>
        </p:nvSpPr>
        <p:spPr/>
        <p:txBody>
          <a:bodyPr/>
          <a:lstStyle/>
          <a:p>
            <a:r>
              <a:rPr lang="es-ES" b="1" dirty="0"/>
              <a:t>Sistema:</a:t>
            </a:r>
            <a:endParaRPr lang="es-CO" dirty="0"/>
          </a:p>
        </p:txBody>
      </p:sp>
      <p:sp>
        <p:nvSpPr>
          <p:cNvPr id="3" name="Marcador de contenido 2">
            <a:extLst>
              <a:ext uri="{FF2B5EF4-FFF2-40B4-BE49-F238E27FC236}">
                <a16:creationId xmlns:a16="http://schemas.microsoft.com/office/drawing/2014/main" id="{FA80498B-9832-4AFC-B6FE-B7866E3C08CF}"/>
              </a:ext>
            </a:extLst>
          </p:cNvPr>
          <p:cNvSpPr>
            <a:spLocks noGrp="1"/>
          </p:cNvSpPr>
          <p:nvPr>
            <p:ph idx="1"/>
          </p:nvPr>
        </p:nvSpPr>
        <p:spPr/>
        <p:txBody>
          <a:bodyPr/>
          <a:lstStyle/>
          <a:p>
            <a:pPr marL="0" indent="0" algn="ctr">
              <a:buNone/>
            </a:pPr>
            <a:r>
              <a:rPr lang="es-ES" dirty="0"/>
              <a:t> «un sistema es un grupo de partes y objetos que interactúan y que forman un todo o que se encuentran bajo la influencia de fuerzas en alguna relación definida»</a:t>
            </a:r>
          </a:p>
          <a:p>
            <a:r>
              <a:rPr lang="es-ES" dirty="0"/>
              <a:t>es un todo, una totalidad que presenta propiedades diferentes a las propiedades individuales de los elementos que le componen, </a:t>
            </a:r>
            <a:r>
              <a:rPr lang="es-CO" dirty="0"/>
              <a:t>y que por tanto, está provista de sinergia.</a:t>
            </a:r>
          </a:p>
        </p:txBody>
      </p:sp>
    </p:spTree>
    <p:extLst>
      <p:ext uri="{BB962C8B-B14F-4D97-AF65-F5344CB8AC3E}">
        <p14:creationId xmlns:p14="http://schemas.microsoft.com/office/powerpoint/2010/main" val="38703502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a:t>Flor de loto</a:t>
            </a:r>
          </a:p>
        </p:txBody>
      </p:sp>
      <p:sp>
        <p:nvSpPr>
          <p:cNvPr id="3" name="2 Marcador de contenido"/>
          <p:cNvSpPr>
            <a:spLocks noGrp="1"/>
          </p:cNvSpPr>
          <p:nvPr>
            <p:ph idx="1"/>
          </p:nvPr>
        </p:nvSpPr>
        <p:spPr/>
        <p:txBody>
          <a:bodyPr/>
          <a:lstStyle/>
          <a:p>
            <a:endParaRPr lang="es-CO"/>
          </a:p>
        </p:txBody>
      </p:sp>
      <p:pic>
        <p:nvPicPr>
          <p:cNvPr id="4" name="Picture 1" descr="http://1.bp.blogspot.com/-z-p7w1-VqfE/UCl9uJd0XuI/AAAAAAAAALk/0FTA5FTCDcM/s320/LOTOFLOWER.png">
            <a:hlinkClick r:id="rId2"/>
          </p:cNvPr>
          <p:cNvPicPr/>
          <p:nvPr/>
        </p:nvPicPr>
        <p:blipFill>
          <a:blip r:embed="rId3">
            <a:extLst>
              <a:ext uri="{28A0092B-C50C-407E-A947-70E740481C1C}">
                <a14:useLocalDpi xmlns:a14="http://schemas.microsoft.com/office/drawing/2010/main" val="0"/>
              </a:ext>
            </a:extLst>
          </a:blip>
          <a:srcRect/>
          <a:stretch>
            <a:fillRect/>
          </a:stretch>
        </p:blipFill>
        <p:spPr bwMode="auto">
          <a:xfrm>
            <a:off x="2724719" y="656230"/>
            <a:ext cx="6501167" cy="5594444"/>
          </a:xfrm>
          <a:prstGeom prst="rect">
            <a:avLst/>
          </a:prstGeom>
          <a:noFill/>
          <a:ln>
            <a:noFill/>
          </a:ln>
        </p:spPr>
      </p:pic>
    </p:spTree>
    <p:extLst>
      <p:ext uri="{BB962C8B-B14F-4D97-AF65-F5344CB8AC3E}">
        <p14:creationId xmlns:p14="http://schemas.microsoft.com/office/powerpoint/2010/main" val="18598892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C3E3E8-0707-4289-A0C9-1CBA86974DDD}"/>
              </a:ext>
            </a:extLst>
          </p:cNvPr>
          <p:cNvSpPr>
            <a:spLocks noGrp="1"/>
          </p:cNvSpPr>
          <p:nvPr>
            <p:ph type="title"/>
          </p:nvPr>
        </p:nvSpPr>
        <p:spPr/>
        <p:txBody>
          <a:bodyPr/>
          <a:lstStyle/>
          <a:p>
            <a:r>
              <a:rPr lang="es-ES" dirty="0"/>
              <a:t>Pensamiento sistémico</a:t>
            </a:r>
            <a:endParaRPr lang="es-CO" dirty="0"/>
          </a:p>
        </p:txBody>
      </p:sp>
      <p:sp>
        <p:nvSpPr>
          <p:cNvPr id="3" name="Marcador de texto 2">
            <a:extLst>
              <a:ext uri="{FF2B5EF4-FFF2-40B4-BE49-F238E27FC236}">
                <a16:creationId xmlns:a16="http://schemas.microsoft.com/office/drawing/2014/main" id="{4F1818C6-A0FA-4B49-83AF-AB78B7255C44}"/>
              </a:ext>
            </a:extLst>
          </p:cNvPr>
          <p:cNvSpPr>
            <a:spLocks noGrp="1"/>
          </p:cNvSpPr>
          <p:nvPr>
            <p:ph type="body" idx="1"/>
          </p:nvPr>
        </p:nvSpPr>
        <p:spPr/>
        <p:txBody>
          <a:bodyPr/>
          <a:lstStyle/>
          <a:p>
            <a:r>
              <a:rPr lang="es-ES" dirty="0"/>
              <a:t>Proyecto aplicado en TIC 1</a:t>
            </a:r>
            <a:endParaRPr lang="es-CO" dirty="0"/>
          </a:p>
        </p:txBody>
      </p:sp>
    </p:spTree>
    <p:extLst>
      <p:ext uri="{BB962C8B-B14F-4D97-AF65-F5344CB8AC3E}">
        <p14:creationId xmlns:p14="http://schemas.microsoft.com/office/powerpoint/2010/main" val="31201624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F29CCB-9712-41F5-A244-8C924168BFC0}"/>
              </a:ext>
            </a:extLst>
          </p:cNvPr>
          <p:cNvSpPr>
            <a:spLocks noGrp="1"/>
          </p:cNvSpPr>
          <p:nvPr>
            <p:ph type="title"/>
          </p:nvPr>
        </p:nvSpPr>
        <p:spPr>
          <a:xfrm>
            <a:off x="831850" y="965200"/>
            <a:ext cx="10515600" cy="3597275"/>
          </a:xfrm>
        </p:spPr>
        <p:txBody>
          <a:bodyPr>
            <a:noAutofit/>
          </a:bodyPr>
          <a:lstStyle/>
          <a:p>
            <a:pPr algn="ctr"/>
            <a:r>
              <a:rPr lang="es-ES" sz="4000" dirty="0"/>
              <a:t>Ningún ser humano es una isla en sí mismo; cualquier ser humano forma parte del todo. La muerte de cualquier persona me disminuye porque yo tengo un vínculo con la humanidad, así pues, no preguntes por quién doblan las campanas; doblan por ti. </a:t>
            </a:r>
            <a:endParaRPr lang="es-CO" sz="4000" dirty="0"/>
          </a:p>
        </p:txBody>
      </p:sp>
      <p:sp>
        <p:nvSpPr>
          <p:cNvPr id="3" name="Marcador de texto 2">
            <a:extLst>
              <a:ext uri="{FF2B5EF4-FFF2-40B4-BE49-F238E27FC236}">
                <a16:creationId xmlns:a16="http://schemas.microsoft.com/office/drawing/2014/main" id="{B92E994A-D7FE-4F3B-939F-3A0CA7308FD0}"/>
              </a:ext>
            </a:extLst>
          </p:cNvPr>
          <p:cNvSpPr>
            <a:spLocks noGrp="1"/>
          </p:cNvSpPr>
          <p:nvPr>
            <p:ph type="body" idx="1"/>
          </p:nvPr>
        </p:nvSpPr>
        <p:spPr/>
        <p:txBody>
          <a:bodyPr/>
          <a:lstStyle/>
          <a:p>
            <a:pPr algn="r"/>
            <a:r>
              <a:rPr lang="es-ES" dirty="0" err="1"/>
              <a:t>Jhon</a:t>
            </a:r>
            <a:r>
              <a:rPr lang="es-ES" dirty="0"/>
              <a:t> Donne</a:t>
            </a:r>
            <a:endParaRPr lang="es-CO" dirty="0"/>
          </a:p>
        </p:txBody>
      </p:sp>
    </p:spTree>
    <p:extLst>
      <p:ext uri="{BB962C8B-B14F-4D97-AF65-F5344CB8AC3E}">
        <p14:creationId xmlns:p14="http://schemas.microsoft.com/office/powerpoint/2010/main" val="1989895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E7D22856-6D20-4217-B7FB-DBF0248BA6C6}"/>
              </a:ext>
            </a:extLst>
          </p:cNvPr>
          <p:cNvSpPr>
            <a:spLocks noGrp="1"/>
          </p:cNvSpPr>
          <p:nvPr>
            <p:ph type="title"/>
          </p:nvPr>
        </p:nvSpPr>
        <p:spPr/>
        <p:txBody>
          <a:bodyPr/>
          <a:lstStyle/>
          <a:p>
            <a:r>
              <a:rPr lang="es-ES" dirty="0"/>
              <a:t>Definición</a:t>
            </a:r>
            <a:endParaRPr lang="es-CO" dirty="0"/>
          </a:p>
        </p:txBody>
      </p:sp>
      <p:sp>
        <p:nvSpPr>
          <p:cNvPr id="5" name="Marcador de contenido 4">
            <a:extLst>
              <a:ext uri="{FF2B5EF4-FFF2-40B4-BE49-F238E27FC236}">
                <a16:creationId xmlns:a16="http://schemas.microsoft.com/office/drawing/2014/main" id="{4A215948-DB0F-4F41-8B5B-29D75067006E}"/>
              </a:ext>
            </a:extLst>
          </p:cNvPr>
          <p:cNvSpPr>
            <a:spLocks noGrp="1"/>
          </p:cNvSpPr>
          <p:nvPr>
            <p:ph idx="1"/>
          </p:nvPr>
        </p:nvSpPr>
        <p:spPr/>
        <p:txBody>
          <a:bodyPr>
            <a:normAutofit/>
          </a:bodyPr>
          <a:lstStyle/>
          <a:p>
            <a:r>
              <a:rPr lang="es-ES" dirty="0"/>
              <a:t>Un modo de pensamiento que considera el todo y sus partes, así como las conexiones entre éstas. </a:t>
            </a:r>
          </a:p>
          <a:p>
            <a:r>
              <a:rPr lang="es-ES" dirty="0"/>
              <a:t>Estudia el todo para comprender las partes:</a:t>
            </a:r>
          </a:p>
          <a:p>
            <a:pPr lvl="1"/>
            <a:r>
              <a:rPr lang="es-ES" dirty="0"/>
              <a:t>El pensamiento sistémico no se queda en determinar las características de las partes, sino que va mas allá, hasta la comprensión profunda del porqué.</a:t>
            </a:r>
          </a:p>
          <a:p>
            <a:pPr lvl="1"/>
            <a:r>
              <a:rPr lang="es-ES" dirty="0"/>
              <a:t>Busca reconocer las relaciones que existen entre los sucesos y las partes.</a:t>
            </a:r>
          </a:p>
          <a:p>
            <a:pPr lvl="1"/>
            <a:r>
              <a:rPr lang="es-ES" dirty="0"/>
              <a:t>Busca una mayor conciencia de comprensión para interactuar con esos sucesos y, si es posible, influir en ellos. </a:t>
            </a:r>
            <a:endParaRPr lang="es-CO" dirty="0"/>
          </a:p>
        </p:txBody>
      </p:sp>
    </p:spTree>
    <p:extLst>
      <p:ext uri="{BB962C8B-B14F-4D97-AF65-F5344CB8AC3E}">
        <p14:creationId xmlns:p14="http://schemas.microsoft.com/office/powerpoint/2010/main" val="24631042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E7D22856-6D20-4217-B7FB-DBF0248BA6C6}"/>
              </a:ext>
            </a:extLst>
          </p:cNvPr>
          <p:cNvSpPr>
            <a:spLocks noGrp="1"/>
          </p:cNvSpPr>
          <p:nvPr>
            <p:ph type="title"/>
          </p:nvPr>
        </p:nvSpPr>
        <p:spPr/>
        <p:txBody>
          <a:bodyPr/>
          <a:lstStyle/>
          <a:p>
            <a:r>
              <a:rPr lang="es-ES" dirty="0"/>
              <a:t>Definición</a:t>
            </a:r>
            <a:endParaRPr lang="es-CO" dirty="0"/>
          </a:p>
        </p:txBody>
      </p:sp>
      <p:sp>
        <p:nvSpPr>
          <p:cNvPr id="5" name="Marcador de contenido 4">
            <a:extLst>
              <a:ext uri="{FF2B5EF4-FFF2-40B4-BE49-F238E27FC236}">
                <a16:creationId xmlns:a16="http://schemas.microsoft.com/office/drawing/2014/main" id="{4A215948-DB0F-4F41-8B5B-29D75067006E}"/>
              </a:ext>
            </a:extLst>
          </p:cNvPr>
          <p:cNvSpPr>
            <a:spLocks noGrp="1"/>
          </p:cNvSpPr>
          <p:nvPr>
            <p:ph idx="1"/>
          </p:nvPr>
        </p:nvSpPr>
        <p:spPr/>
        <p:txBody>
          <a:bodyPr>
            <a:normAutofit/>
          </a:bodyPr>
          <a:lstStyle/>
          <a:p>
            <a:r>
              <a:rPr lang="es-ES" dirty="0"/>
              <a:t>El pensamiento sistémico concibe que un objeto no esté sólo en el mundo, es parte de un sistema y, por tanto, su funcionamiento también depende de ese entorno.</a:t>
            </a:r>
          </a:p>
          <a:p>
            <a:r>
              <a:rPr lang="es-ES" dirty="0"/>
              <a:t>Debe atenderse los objetos como parte de un conjunto global, teniendo en cuenta que nada surge sin la intervención de otras partes.</a:t>
            </a:r>
            <a:endParaRPr lang="es-CO" dirty="0"/>
          </a:p>
        </p:txBody>
      </p:sp>
    </p:spTree>
    <p:extLst>
      <p:ext uri="{BB962C8B-B14F-4D97-AF65-F5344CB8AC3E}">
        <p14:creationId xmlns:p14="http://schemas.microsoft.com/office/powerpoint/2010/main" val="36767343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B76682-279A-4360-88E6-90F526DB0229}"/>
              </a:ext>
            </a:extLst>
          </p:cNvPr>
          <p:cNvSpPr>
            <a:spLocks noGrp="1"/>
          </p:cNvSpPr>
          <p:nvPr>
            <p:ph type="title"/>
          </p:nvPr>
        </p:nvSpPr>
        <p:spPr/>
        <p:txBody>
          <a:bodyPr/>
          <a:lstStyle/>
          <a:p>
            <a:endParaRPr lang="es-CO"/>
          </a:p>
        </p:txBody>
      </p:sp>
      <p:sp>
        <p:nvSpPr>
          <p:cNvPr id="3" name="Marcador de contenido 2">
            <a:extLst>
              <a:ext uri="{FF2B5EF4-FFF2-40B4-BE49-F238E27FC236}">
                <a16:creationId xmlns:a16="http://schemas.microsoft.com/office/drawing/2014/main" id="{424282CA-2E63-4CF0-9137-D67A3E4B8058}"/>
              </a:ext>
            </a:extLst>
          </p:cNvPr>
          <p:cNvSpPr>
            <a:spLocks noGrp="1"/>
          </p:cNvSpPr>
          <p:nvPr>
            <p:ph idx="1"/>
          </p:nvPr>
        </p:nvSpPr>
        <p:spPr/>
        <p:txBody>
          <a:bodyPr/>
          <a:lstStyle/>
          <a:p>
            <a:endParaRPr lang="es-CO"/>
          </a:p>
        </p:txBody>
      </p:sp>
      <p:pic>
        <p:nvPicPr>
          <p:cNvPr id="4" name="Imagen 3">
            <a:extLst>
              <a:ext uri="{FF2B5EF4-FFF2-40B4-BE49-F238E27FC236}">
                <a16:creationId xmlns:a16="http://schemas.microsoft.com/office/drawing/2014/main" id="{34A20ACB-B69E-48CB-B96F-7E5DFDF8CFE6}"/>
              </a:ext>
            </a:extLst>
          </p:cNvPr>
          <p:cNvPicPr>
            <a:picLocks noChangeAspect="1"/>
          </p:cNvPicPr>
          <p:nvPr/>
        </p:nvPicPr>
        <p:blipFill>
          <a:blip r:embed="rId3"/>
          <a:stretch>
            <a:fillRect/>
          </a:stretch>
        </p:blipFill>
        <p:spPr>
          <a:xfrm>
            <a:off x="1669935" y="571312"/>
            <a:ext cx="8549331" cy="5921563"/>
          </a:xfrm>
          <a:prstGeom prst="rect">
            <a:avLst/>
          </a:prstGeom>
        </p:spPr>
      </p:pic>
    </p:spTree>
    <p:extLst>
      <p:ext uri="{BB962C8B-B14F-4D97-AF65-F5344CB8AC3E}">
        <p14:creationId xmlns:p14="http://schemas.microsoft.com/office/powerpoint/2010/main" val="12153135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DBCD1E4-5FB7-4BFD-9381-7AA376B3ABBC}"/>
              </a:ext>
            </a:extLst>
          </p:cNvPr>
          <p:cNvSpPr>
            <a:spLocks noGrp="1"/>
          </p:cNvSpPr>
          <p:nvPr>
            <p:ph type="title"/>
          </p:nvPr>
        </p:nvSpPr>
        <p:spPr/>
        <p:txBody>
          <a:bodyPr/>
          <a:lstStyle/>
          <a:p>
            <a:r>
              <a:rPr lang="es-ES" dirty="0"/>
              <a:t>¿Por qué resulta importante?</a:t>
            </a:r>
            <a:endParaRPr lang="es-CO" dirty="0"/>
          </a:p>
        </p:txBody>
      </p:sp>
      <p:sp>
        <p:nvSpPr>
          <p:cNvPr id="3" name="Marcador de contenido 2">
            <a:extLst>
              <a:ext uri="{FF2B5EF4-FFF2-40B4-BE49-F238E27FC236}">
                <a16:creationId xmlns:a16="http://schemas.microsoft.com/office/drawing/2014/main" id="{4D0BBEA9-17D7-4CDC-A011-F8CC909B8378}"/>
              </a:ext>
            </a:extLst>
          </p:cNvPr>
          <p:cNvSpPr>
            <a:spLocks noGrp="1"/>
          </p:cNvSpPr>
          <p:nvPr>
            <p:ph idx="1"/>
          </p:nvPr>
        </p:nvSpPr>
        <p:spPr/>
        <p:txBody>
          <a:bodyPr/>
          <a:lstStyle/>
          <a:p>
            <a:r>
              <a:rPr lang="es-ES" dirty="0"/>
              <a:t>Proporciona métodos eficaces y mejores estrategias para afrontar los problemas. </a:t>
            </a:r>
          </a:p>
          <a:p>
            <a:r>
              <a:rPr lang="es-ES" dirty="0"/>
              <a:t>Es un método para identificar algunas reglas, patrones y sucesos a fin de realizar previsiones de cara al futuro e influir sobre los sistemas en alguna medida. </a:t>
            </a:r>
          </a:p>
          <a:p>
            <a:r>
              <a:rPr lang="es-ES" dirty="0"/>
              <a:t>El pensamiento sistémico integra el pensamiento creativo, el estratégico y el control para lograr que los proyectos se lleven a la práctica.</a:t>
            </a:r>
            <a:endParaRPr lang="es-CO" dirty="0"/>
          </a:p>
        </p:txBody>
      </p:sp>
    </p:spTree>
    <p:extLst>
      <p:ext uri="{BB962C8B-B14F-4D97-AF65-F5344CB8AC3E}">
        <p14:creationId xmlns:p14="http://schemas.microsoft.com/office/powerpoint/2010/main" val="35368613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2F5CEB-5926-4CD1-A5DB-072F77544BC8}"/>
              </a:ext>
            </a:extLst>
          </p:cNvPr>
          <p:cNvSpPr>
            <a:spLocks noGrp="1"/>
          </p:cNvSpPr>
          <p:nvPr>
            <p:ph type="title"/>
          </p:nvPr>
        </p:nvSpPr>
        <p:spPr/>
        <p:txBody>
          <a:bodyPr/>
          <a:lstStyle/>
          <a:p>
            <a:r>
              <a:rPr lang="es-ES" dirty="0"/>
              <a:t>¿Por qué resulta importante?</a:t>
            </a:r>
            <a:endParaRPr lang="es-CO" dirty="0"/>
          </a:p>
        </p:txBody>
      </p:sp>
      <p:sp>
        <p:nvSpPr>
          <p:cNvPr id="3" name="Marcador de contenido 2">
            <a:extLst>
              <a:ext uri="{FF2B5EF4-FFF2-40B4-BE49-F238E27FC236}">
                <a16:creationId xmlns:a16="http://schemas.microsoft.com/office/drawing/2014/main" id="{4080ECD3-B8AD-4631-A1A7-1BD15B626624}"/>
              </a:ext>
            </a:extLst>
          </p:cNvPr>
          <p:cNvSpPr>
            <a:spLocks noGrp="1"/>
          </p:cNvSpPr>
          <p:nvPr>
            <p:ph idx="1"/>
          </p:nvPr>
        </p:nvSpPr>
        <p:spPr>
          <a:xfrm>
            <a:off x="838200" y="1825625"/>
            <a:ext cx="8198224" cy="4351338"/>
          </a:xfrm>
        </p:spPr>
        <p:txBody>
          <a:bodyPr>
            <a:normAutofit/>
          </a:bodyPr>
          <a:lstStyle/>
          <a:p>
            <a:r>
              <a:rPr lang="es-ES" dirty="0"/>
              <a:t>Falta de claridad</a:t>
            </a:r>
          </a:p>
          <a:p>
            <a:r>
              <a:rPr lang="es-ES" dirty="0"/>
              <a:t>las piezas no se encuentran organizados apropiadamente</a:t>
            </a:r>
          </a:p>
          <a:p>
            <a:r>
              <a:rPr lang="es-ES" dirty="0"/>
              <a:t>las relaciones existentes entre ellos, no están bien definidas, lo cual impide una visión completa y clara del conjunto</a:t>
            </a:r>
          </a:p>
          <a:p>
            <a:pPr marL="0" indent="0">
              <a:buNone/>
            </a:pPr>
            <a:r>
              <a:rPr lang="es-ES" dirty="0"/>
              <a:t>¿A partir de este elemento, es posible describir los otros y el conjunto?</a:t>
            </a:r>
            <a:endParaRPr lang="es-CO" dirty="0"/>
          </a:p>
        </p:txBody>
      </p:sp>
      <p:pic>
        <p:nvPicPr>
          <p:cNvPr id="4" name="Imagen 3">
            <a:extLst>
              <a:ext uri="{FF2B5EF4-FFF2-40B4-BE49-F238E27FC236}">
                <a16:creationId xmlns:a16="http://schemas.microsoft.com/office/drawing/2014/main" id="{C8BF880C-EE10-4BDC-909B-CC1CED815D40}"/>
              </a:ext>
            </a:extLst>
          </p:cNvPr>
          <p:cNvPicPr>
            <a:picLocks noChangeAspect="1"/>
          </p:cNvPicPr>
          <p:nvPr/>
        </p:nvPicPr>
        <p:blipFill>
          <a:blip r:embed="rId2"/>
          <a:stretch>
            <a:fillRect/>
          </a:stretch>
        </p:blipFill>
        <p:spPr>
          <a:xfrm>
            <a:off x="9229706" y="4313876"/>
            <a:ext cx="2218174" cy="1782124"/>
          </a:xfrm>
          <a:prstGeom prst="rect">
            <a:avLst/>
          </a:prstGeom>
        </p:spPr>
      </p:pic>
    </p:spTree>
    <p:extLst>
      <p:ext uri="{BB962C8B-B14F-4D97-AF65-F5344CB8AC3E}">
        <p14:creationId xmlns:p14="http://schemas.microsoft.com/office/powerpoint/2010/main" val="1612828884"/>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o" ma:contentTypeID="0x010100722A9FCCEB048D4AAB39A38580342B04" ma:contentTypeVersion="0" ma:contentTypeDescription="Crear nuevo documento." ma:contentTypeScope="" ma:versionID="fcb5f3f291c2bb8fb5ae0fa47952cceb">
  <xsd:schema xmlns:xsd="http://www.w3.org/2001/XMLSchema" xmlns:xs="http://www.w3.org/2001/XMLSchema" xmlns:p="http://schemas.microsoft.com/office/2006/metadata/properties" targetNamespace="http://schemas.microsoft.com/office/2006/metadata/properties" ma:root="true" ma:fieldsID="6f811a6767019e7426d133b42330215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756A1FB-F03A-450E-8771-951C3F494105}">
  <ds:schemaRefs>
    <ds:schemaRef ds:uri="http://schemas.microsoft.com/sharepoint/v3/contenttype/forms"/>
  </ds:schemaRefs>
</ds:datastoreItem>
</file>

<file path=customXml/itemProps2.xml><?xml version="1.0" encoding="utf-8"?>
<ds:datastoreItem xmlns:ds="http://schemas.openxmlformats.org/officeDocument/2006/customXml" ds:itemID="{A0AC797F-C02F-42CC-8CB7-785E29CE1DE0}">
  <ds:schemaRefs>
    <ds:schemaRef ds:uri="http://schemas.openxmlformats.org/package/2006/metadata/core-properties"/>
    <ds:schemaRef ds:uri="http://schemas.microsoft.com/sharepoint/v3"/>
    <ds:schemaRef ds:uri="http://schemas.microsoft.com/office/2006/documentManagement/types"/>
    <ds:schemaRef ds:uri="http://purl.org/dc/terms/"/>
    <ds:schemaRef ds:uri="http://purl.org/dc/dcmitype/"/>
    <ds:schemaRef ds:uri="http://schemas.microsoft.com/office/2006/metadata/properties"/>
    <ds:schemaRef ds:uri="http://purl.org/dc/elements/1.1/"/>
    <ds:schemaRef ds:uri="http://schemas.microsoft.com/office/infopath/2007/PartnerControls"/>
    <ds:schemaRef ds:uri="475903d6-5b88-4d7a-ba78-d123e191ef42"/>
    <ds:schemaRef ds:uri="1be38a3c-13c4-46e0-8a29-91f320e906cc"/>
    <ds:schemaRef ds:uri="http://www.w3.org/XML/1998/namespace"/>
  </ds:schemaRefs>
</ds:datastoreItem>
</file>

<file path=customXml/itemProps3.xml><?xml version="1.0" encoding="utf-8"?>
<ds:datastoreItem xmlns:ds="http://schemas.openxmlformats.org/officeDocument/2006/customXml" ds:itemID="{2DBDE132-ADF7-4A2A-BBFB-6AD910B895A6}"/>
</file>

<file path=docProps/app.xml><?xml version="1.0" encoding="utf-8"?>
<Properties xmlns="http://schemas.openxmlformats.org/officeDocument/2006/extended-properties" xmlns:vt="http://schemas.openxmlformats.org/officeDocument/2006/docPropsVTypes">
  <TotalTime>692</TotalTime>
  <Words>664</Words>
  <Application>Microsoft Office PowerPoint</Application>
  <PresentationFormat>Panorámica</PresentationFormat>
  <Paragraphs>47</Paragraphs>
  <Slides>14</Slides>
  <Notes>1</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14</vt:i4>
      </vt:variant>
    </vt:vector>
  </HeadingPairs>
  <TitlesOfParts>
    <vt:vector size="18" baseType="lpstr">
      <vt:lpstr>Arial</vt:lpstr>
      <vt:lpstr>Calibri</vt:lpstr>
      <vt:lpstr>Calibri Light</vt:lpstr>
      <vt:lpstr>Tema de Office</vt:lpstr>
      <vt:lpstr>Actividad de Ideación: Diagrama de Flor de Loto </vt:lpstr>
      <vt:lpstr>Flor de loto</vt:lpstr>
      <vt:lpstr>Pensamiento sistémico</vt:lpstr>
      <vt:lpstr>Ningún ser humano es una isla en sí mismo; cualquier ser humano forma parte del todo. La muerte de cualquier persona me disminuye porque yo tengo un vínculo con la humanidad, así pues, no preguntes por quién doblan las campanas; doblan por ti. </vt:lpstr>
      <vt:lpstr>Definición</vt:lpstr>
      <vt:lpstr>Definición</vt:lpstr>
      <vt:lpstr>Presentación de PowerPoint</vt:lpstr>
      <vt:lpstr>¿Por qué resulta importante?</vt:lpstr>
      <vt:lpstr>¿Por qué resulta importante?</vt:lpstr>
      <vt:lpstr>¿Por qué resulta importante?</vt:lpstr>
      <vt:lpstr>Presentación de PowerPoint</vt:lpstr>
      <vt:lpstr>¿Por qué es importante?</vt:lpstr>
      <vt:lpstr>El pensamiento sistémico</vt:lpstr>
      <vt:lpstr>Sistema: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Proyecto aplicado en TIC</dc:title>
  <dc:creator>Claudia Stella Carmona Rodriguez</dc:creator>
  <cp:lastModifiedBy>Claudia Stella Carmona Rodriguez</cp:lastModifiedBy>
  <cp:revision>8</cp:revision>
  <dcterms:created xsi:type="dcterms:W3CDTF">2023-01-24T16:21:02Z</dcterms:created>
  <dcterms:modified xsi:type="dcterms:W3CDTF">2024-08-01T15:33:35Z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0x010100722A9FCCEB048D4AAB39A38580342B04</vt:lpwstr>
  </property>
</Properties>
</file>