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3.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4.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8.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9.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0.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1.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2.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5.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6.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7.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48.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49.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0.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1.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52.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3.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54.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55.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56.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57.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notesSlides/notesSlide58.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59.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60.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61.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83" r:id="rId4"/>
  </p:sldMasterIdLst>
  <p:notesMasterIdLst>
    <p:notesMasterId r:id="rId77"/>
  </p:notesMasterIdLst>
  <p:handoutMasterIdLst>
    <p:handoutMasterId r:id="rId78"/>
  </p:handoutMasterIdLst>
  <p:sldIdLst>
    <p:sldId id="256" r:id="rId5"/>
    <p:sldId id="275" r:id="rId6"/>
    <p:sldId id="440" r:id="rId7"/>
    <p:sldId id="441" r:id="rId8"/>
    <p:sldId id="442" r:id="rId9"/>
    <p:sldId id="443" r:id="rId10"/>
    <p:sldId id="444" r:id="rId11"/>
    <p:sldId id="452" r:id="rId12"/>
    <p:sldId id="445" r:id="rId13"/>
    <p:sldId id="446" r:id="rId14"/>
    <p:sldId id="461" r:id="rId15"/>
    <p:sldId id="447" r:id="rId16"/>
    <p:sldId id="448" r:id="rId17"/>
    <p:sldId id="449" r:id="rId18"/>
    <p:sldId id="451" r:id="rId19"/>
    <p:sldId id="526" r:id="rId20"/>
    <p:sldId id="518" r:id="rId21"/>
    <p:sldId id="467" r:id="rId22"/>
    <p:sldId id="468" r:id="rId23"/>
    <p:sldId id="469" r:id="rId24"/>
    <p:sldId id="473" r:id="rId25"/>
    <p:sldId id="470" r:id="rId26"/>
    <p:sldId id="471" r:id="rId27"/>
    <p:sldId id="472" r:id="rId28"/>
    <p:sldId id="453" r:id="rId29"/>
    <p:sldId id="454" r:id="rId30"/>
    <p:sldId id="455" r:id="rId31"/>
    <p:sldId id="456" r:id="rId32"/>
    <p:sldId id="457" r:id="rId33"/>
    <p:sldId id="458" r:id="rId34"/>
    <p:sldId id="459" r:id="rId35"/>
    <p:sldId id="460" r:id="rId36"/>
    <p:sldId id="474" r:id="rId37"/>
    <p:sldId id="524" r:id="rId38"/>
    <p:sldId id="475" r:id="rId39"/>
    <p:sldId id="476" r:id="rId40"/>
    <p:sldId id="478" r:id="rId41"/>
    <p:sldId id="479" r:id="rId42"/>
    <p:sldId id="489" r:id="rId43"/>
    <p:sldId id="477" r:id="rId44"/>
    <p:sldId id="490" r:id="rId45"/>
    <p:sldId id="480" r:id="rId46"/>
    <p:sldId id="481" r:id="rId47"/>
    <p:sldId id="485" r:id="rId48"/>
    <p:sldId id="486" r:id="rId49"/>
    <p:sldId id="487" r:id="rId50"/>
    <p:sldId id="488" r:id="rId51"/>
    <p:sldId id="498" r:id="rId52"/>
    <p:sldId id="525" r:id="rId53"/>
    <p:sldId id="501" r:id="rId54"/>
    <p:sldId id="502" r:id="rId55"/>
    <p:sldId id="503" r:id="rId56"/>
    <p:sldId id="504" r:id="rId57"/>
    <p:sldId id="505" r:id="rId58"/>
    <p:sldId id="506" r:id="rId59"/>
    <p:sldId id="499" r:id="rId60"/>
    <p:sldId id="508" r:id="rId61"/>
    <p:sldId id="500" r:id="rId62"/>
    <p:sldId id="507" r:id="rId63"/>
    <p:sldId id="509" r:id="rId64"/>
    <p:sldId id="510" r:id="rId65"/>
    <p:sldId id="511" r:id="rId66"/>
    <p:sldId id="512" r:id="rId67"/>
    <p:sldId id="513" r:id="rId68"/>
    <p:sldId id="514" r:id="rId69"/>
    <p:sldId id="515" r:id="rId70"/>
    <p:sldId id="517" r:id="rId71"/>
    <p:sldId id="523" r:id="rId72"/>
    <p:sldId id="519" r:id="rId73"/>
    <p:sldId id="520" r:id="rId74"/>
    <p:sldId id="521" r:id="rId75"/>
    <p:sldId id="522" r:id="rId76"/>
  </p:sldIdLst>
  <p:sldSz cx="9144000" cy="6858000" type="screen4x3"/>
  <p:notesSz cx="7053263" cy="9372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9" autoAdjust="0"/>
    <p:restoredTop sz="93041" autoAdjust="0"/>
  </p:normalViewPr>
  <p:slideViewPr>
    <p:cSldViewPr>
      <p:cViewPr varScale="1">
        <p:scale>
          <a:sx n="100" d="100"/>
          <a:sy n="100" d="100"/>
        </p:scale>
        <p:origin x="1956" y="90"/>
      </p:cViewPr>
      <p:guideLst>
        <p:guide orient="horz" pos="2160"/>
        <p:guide pos="2880"/>
      </p:guideLst>
    </p:cSldViewPr>
  </p:slideViewPr>
  <p:outlineViewPr>
    <p:cViewPr>
      <p:scale>
        <a:sx n="33" d="100"/>
        <a:sy n="33" d="100"/>
      </p:scale>
      <p:origin x="0" y="38406"/>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8C54001-55DB-4FDE-A547-CEE38BDBC9F6}">
      <dgm:prSet custT="1"/>
      <dgm:spPr/>
      <dgm:t>
        <a:bodyPr/>
        <a:lstStyle/>
        <a:p>
          <a:pPr rtl="0"/>
          <a:r>
            <a:rPr lang="es-CO" sz="1800" b="0" dirty="0">
              <a:solidFill>
                <a:schemeClr val="tx1"/>
              </a:solidFill>
              <a:latin typeface="Arial" pitchFamily="34" charset="0"/>
              <a:cs typeface="Arial" pitchFamily="34" charset="0"/>
            </a:rPr>
            <a:t>Organización</a:t>
          </a:r>
        </a:p>
      </dgm:t>
    </dgm:pt>
    <dgm:pt modelId="{CDF179CB-FF06-493D-9085-8C3C30A39AA8}" type="parTrans" cxnId="{A5712D0E-9E68-4BC6-A41D-E4C15548D29A}">
      <dgm:prSet/>
      <dgm:spPr/>
      <dgm:t>
        <a:bodyPr/>
        <a:lstStyle/>
        <a:p>
          <a:endParaRPr lang="es-CO"/>
        </a:p>
      </dgm:t>
    </dgm:pt>
    <dgm:pt modelId="{BC270632-761A-4185-9081-48FB86D9492C}" type="sibTrans" cxnId="{A5712D0E-9E68-4BC6-A41D-E4C15548D29A}">
      <dgm:prSet/>
      <dgm:spPr/>
      <dgm:t>
        <a:bodyPr/>
        <a:lstStyle/>
        <a:p>
          <a:endParaRPr lang="es-CO"/>
        </a:p>
      </dgm:t>
    </dgm:pt>
    <dgm:pt modelId="{5B5A04A3-6CE8-42E5-B5BD-6AE5D242369B}">
      <dgm:prSet custT="1"/>
      <dgm:spPr/>
      <dgm:t>
        <a:bodyPr/>
        <a:lstStyle/>
        <a:p>
          <a:pPr rtl="0"/>
          <a:r>
            <a:rPr lang="es-CO" sz="1800" b="0" dirty="0">
              <a:solidFill>
                <a:schemeClr val="tx1"/>
              </a:solidFill>
              <a:latin typeface="Arial" pitchFamily="34" charset="0"/>
              <a:cs typeface="Arial" pitchFamily="34" charset="0"/>
            </a:rPr>
            <a:t>Dirección</a:t>
          </a:r>
        </a:p>
      </dgm:t>
    </dgm:pt>
    <dgm:pt modelId="{DB5109F7-B317-4638-9AC0-69184FEAB434}" type="parTrans" cxnId="{8A4D6471-86F9-4780-B454-FCBB885E6BD7}">
      <dgm:prSet/>
      <dgm:spPr/>
      <dgm:t>
        <a:bodyPr/>
        <a:lstStyle/>
        <a:p>
          <a:endParaRPr lang="es-CO"/>
        </a:p>
      </dgm:t>
    </dgm:pt>
    <dgm:pt modelId="{1719DD7D-CA03-40AE-A37B-4DCA9273F6AF}" type="sibTrans" cxnId="{8A4D6471-86F9-4780-B454-FCBB885E6BD7}">
      <dgm:prSet/>
      <dgm:spPr/>
      <dgm:t>
        <a:bodyPr/>
        <a:lstStyle/>
        <a:p>
          <a:endParaRPr lang="es-CO"/>
        </a:p>
      </dgm:t>
    </dgm:pt>
    <dgm:pt modelId="{83800FF9-22D6-4804-943B-EEDD8FDA382F}">
      <dgm:prSet custT="1"/>
      <dgm:spPr/>
      <dgm:t>
        <a:bodyPr/>
        <a:lstStyle/>
        <a:p>
          <a:pPr rtl="0"/>
          <a:r>
            <a:rPr lang="es-CO" sz="1800" b="0">
              <a:solidFill>
                <a:schemeClr val="tx1"/>
              </a:solidFill>
              <a:latin typeface="Arial" pitchFamily="34" charset="0"/>
              <a:cs typeface="Arial" pitchFamily="34" charset="0"/>
            </a:rPr>
            <a:t>Control</a:t>
          </a:r>
          <a:endParaRPr lang="es-CO" sz="1800" b="0" dirty="0">
            <a:solidFill>
              <a:schemeClr val="tx1"/>
            </a:solidFill>
            <a:latin typeface="Arial" pitchFamily="34" charset="0"/>
            <a:cs typeface="Arial" pitchFamily="34" charset="0"/>
          </a:endParaRPr>
        </a:p>
      </dgm:t>
    </dgm:pt>
    <dgm:pt modelId="{8A65A4F7-359E-40E7-93DE-884703EBBAED}" type="parTrans" cxnId="{23A691B8-CB73-4AD7-9429-C3B0D29CC48A}">
      <dgm:prSet/>
      <dgm:spPr/>
      <dgm:t>
        <a:bodyPr/>
        <a:lstStyle/>
        <a:p>
          <a:endParaRPr lang="es-CO"/>
        </a:p>
      </dgm:t>
    </dgm:pt>
    <dgm:pt modelId="{5FA5D557-C872-412D-876E-D1CE4D47E8EC}" type="sibTrans" cxnId="{23A691B8-CB73-4AD7-9429-C3B0D29CC48A}">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4">
        <dgm:presLayoutVars>
          <dgm:bulletEnabled val="1"/>
        </dgm:presLayoutVars>
      </dgm:prSet>
      <dgm:spPr/>
    </dgm:pt>
    <dgm:pt modelId="{23D3B4CB-9CFC-4867-BFC4-E566BFFD6D89}" type="pres">
      <dgm:prSet presAssocID="{7FDD1AD3-CC6D-46AC-9186-E0ABF632BE1D}" presName="sibTrans" presStyleCnt="0"/>
      <dgm:spPr/>
    </dgm:pt>
    <dgm:pt modelId="{409C2FC3-BE3E-4F4E-A149-43CF93995B5D}" type="pres">
      <dgm:prSet presAssocID="{48C54001-55DB-4FDE-A547-CEE38BDBC9F6}" presName="node" presStyleLbl="node1" presStyleIdx="1" presStyleCnt="4">
        <dgm:presLayoutVars>
          <dgm:bulletEnabled val="1"/>
        </dgm:presLayoutVars>
      </dgm:prSet>
      <dgm:spPr/>
    </dgm:pt>
    <dgm:pt modelId="{2062C0FF-7405-4A77-B946-D61E40B4D0D9}" type="pres">
      <dgm:prSet presAssocID="{BC270632-761A-4185-9081-48FB86D9492C}" presName="sibTrans" presStyleCnt="0"/>
      <dgm:spPr/>
    </dgm:pt>
    <dgm:pt modelId="{71CBD478-FDA4-4EE4-AFC9-A27A4C54EFF1}" type="pres">
      <dgm:prSet presAssocID="{5B5A04A3-6CE8-42E5-B5BD-6AE5D242369B}" presName="node" presStyleLbl="node1" presStyleIdx="2" presStyleCnt="4">
        <dgm:presLayoutVars>
          <dgm:bulletEnabled val="1"/>
        </dgm:presLayoutVars>
      </dgm:prSet>
      <dgm:spPr/>
    </dgm:pt>
    <dgm:pt modelId="{867065F3-2330-49B6-89D3-BBE65FFC2FDB}" type="pres">
      <dgm:prSet presAssocID="{1719DD7D-CA03-40AE-A37B-4DCA9273F6AF}" presName="sibTrans" presStyleCnt="0"/>
      <dgm:spPr/>
    </dgm:pt>
    <dgm:pt modelId="{81199FAA-31AC-4CC1-8F86-38447D4AC784}" type="pres">
      <dgm:prSet presAssocID="{83800FF9-22D6-4804-943B-EEDD8FDA382F}" presName="node" presStyleLbl="node1" presStyleIdx="3" presStyleCnt="4">
        <dgm:presLayoutVars>
          <dgm:bulletEnabled val="1"/>
        </dgm:presLayoutVars>
      </dgm:prSet>
      <dgm:spPr/>
    </dgm:pt>
  </dgm:ptLst>
  <dgm:cxnLst>
    <dgm:cxn modelId="{64C62D09-4939-440C-B6CD-CD5CF0546CBF}" type="presOf" srcId="{984C3D82-1495-40EE-974A-36A6337058FD}" destId="{D23B792C-A5E6-4EC2-B92F-751C5B2A1B7E}" srcOrd="0" destOrd="0" presId="urn:microsoft.com/office/officeart/2005/8/layout/hList6"/>
    <dgm:cxn modelId="{A5712D0E-9E68-4BC6-A41D-E4C15548D29A}" srcId="{984C3D82-1495-40EE-974A-36A6337058FD}" destId="{48C54001-55DB-4FDE-A547-CEE38BDBC9F6}" srcOrd="1" destOrd="0" parTransId="{CDF179CB-FF06-493D-9085-8C3C30A39AA8}" sibTransId="{BC270632-761A-4185-9081-48FB86D9492C}"/>
    <dgm:cxn modelId="{A0AD752E-7514-4906-A01C-B8AEDAFD2DBB}" type="presOf" srcId="{83800FF9-22D6-4804-943B-EEDD8FDA382F}" destId="{81199FAA-31AC-4CC1-8F86-38447D4AC784}" srcOrd="0" destOrd="0" presId="urn:microsoft.com/office/officeart/2005/8/layout/hList6"/>
    <dgm:cxn modelId="{6BD75233-2733-491D-A12C-3AAA645664BE}" type="presOf" srcId="{5B5A04A3-6CE8-42E5-B5BD-6AE5D242369B}" destId="{71CBD478-FDA4-4EE4-AFC9-A27A4C54EFF1}" srcOrd="0" destOrd="0" presId="urn:microsoft.com/office/officeart/2005/8/layout/hList6"/>
    <dgm:cxn modelId="{8A4D6471-86F9-4780-B454-FCBB885E6BD7}" srcId="{984C3D82-1495-40EE-974A-36A6337058FD}" destId="{5B5A04A3-6CE8-42E5-B5BD-6AE5D242369B}" srcOrd="2" destOrd="0" parTransId="{DB5109F7-B317-4638-9AC0-69184FEAB434}" sibTransId="{1719DD7D-CA03-40AE-A37B-4DCA9273F6AF}"/>
    <dgm:cxn modelId="{FB2CED82-4953-419A-8E19-5F0919B453D7}"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FF112D9A-AB7B-4E5C-8B44-85CDA9F13E31}" type="presOf" srcId="{48C54001-55DB-4FDE-A547-CEE38BDBC9F6}" destId="{409C2FC3-BE3E-4F4E-A149-43CF93995B5D}" srcOrd="0" destOrd="0" presId="urn:microsoft.com/office/officeart/2005/8/layout/hList6"/>
    <dgm:cxn modelId="{23A691B8-CB73-4AD7-9429-C3B0D29CC48A}" srcId="{984C3D82-1495-40EE-974A-36A6337058FD}" destId="{83800FF9-22D6-4804-943B-EEDD8FDA382F}" srcOrd="3" destOrd="0" parTransId="{8A65A4F7-359E-40E7-93DE-884703EBBAED}" sibTransId="{5FA5D557-C872-412D-876E-D1CE4D47E8EC}"/>
    <dgm:cxn modelId="{3DCFD158-A688-43FF-9636-0EFC75FB258E}" type="presParOf" srcId="{D23B792C-A5E6-4EC2-B92F-751C5B2A1B7E}" destId="{5D4A2A23-A8C6-4C22-AE6D-E9D9471D8CDB}" srcOrd="0" destOrd="0" presId="urn:microsoft.com/office/officeart/2005/8/layout/hList6"/>
    <dgm:cxn modelId="{6678DF6D-D2BB-48BC-AB85-88ADC27A5EFC}" type="presParOf" srcId="{D23B792C-A5E6-4EC2-B92F-751C5B2A1B7E}" destId="{23D3B4CB-9CFC-4867-BFC4-E566BFFD6D89}" srcOrd="1" destOrd="0" presId="urn:microsoft.com/office/officeart/2005/8/layout/hList6"/>
    <dgm:cxn modelId="{B5553863-0AC7-4E08-9615-95301685174E}" type="presParOf" srcId="{D23B792C-A5E6-4EC2-B92F-751C5B2A1B7E}" destId="{409C2FC3-BE3E-4F4E-A149-43CF93995B5D}" srcOrd="2" destOrd="0" presId="urn:microsoft.com/office/officeart/2005/8/layout/hList6"/>
    <dgm:cxn modelId="{6A24333B-F3CA-48A7-874F-A9990E24C0D2}" type="presParOf" srcId="{D23B792C-A5E6-4EC2-B92F-751C5B2A1B7E}" destId="{2062C0FF-7405-4A77-B946-D61E40B4D0D9}" srcOrd="3" destOrd="0" presId="urn:microsoft.com/office/officeart/2005/8/layout/hList6"/>
    <dgm:cxn modelId="{9DFF10DC-B823-4507-8D78-C1E4D003B4FB}" type="presParOf" srcId="{D23B792C-A5E6-4EC2-B92F-751C5B2A1B7E}" destId="{71CBD478-FDA4-4EE4-AFC9-A27A4C54EFF1}" srcOrd="4" destOrd="0" presId="urn:microsoft.com/office/officeart/2005/8/layout/hList6"/>
    <dgm:cxn modelId="{1460C4E1-0A48-4F59-A8A5-D6020F3C9DA3}" type="presParOf" srcId="{D23B792C-A5E6-4EC2-B92F-751C5B2A1B7E}" destId="{867065F3-2330-49B6-89D3-BBE65FFC2FDB}" srcOrd="5" destOrd="0" presId="urn:microsoft.com/office/officeart/2005/8/layout/hList6"/>
    <dgm:cxn modelId="{641F6775-11B4-49E8-858C-4894C3C78FDD}" type="presParOf" srcId="{D23B792C-A5E6-4EC2-B92F-751C5B2A1B7E}" destId="{81199FAA-31AC-4CC1-8F86-38447D4AC784}"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s-CO"/>
        </a:p>
      </dgm:t>
    </dgm:pt>
    <dgm:pt modelId="{E82A199E-4E88-4AB7-AEAA-0E80083BFE71}">
      <dgm:prSet custT="1"/>
      <dgm:spPr/>
      <dgm:t>
        <a:bodyPr/>
        <a:lstStyle/>
        <a:p>
          <a:pPr algn="ctr"/>
          <a:r>
            <a:rPr lang="es-ES" sz="2600" b="0" dirty="0"/>
            <a:t>P</a:t>
          </a:r>
          <a:r>
            <a:rPr lang="es-ES" sz="2600" dirty="0"/>
            <a:t>roceso mediante el cual se espera lograr alcanzar un estado futuro.</a:t>
          </a:r>
          <a:endParaRPr lang="es-CO" sz="2600" dirty="0"/>
        </a:p>
      </dgm:t>
    </dgm:pt>
    <dgm:pt modelId="{5E85B1D8-DA6B-4EB2-B53C-400A16575170}" type="parTrans" cxnId="{10F42EB6-CE60-4982-B2DD-D4A6FA1FE13A}">
      <dgm:prSet/>
      <dgm:spPr/>
      <dgm:t>
        <a:bodyPr/>
        <a:lstStyle/>
        <a:p>
          <a:endParaRPr lang="es-CO"/>
        </a:p>
      </dgm:t>
    </dgm:pt>
    <dgm:pt modelId="{790C4BA4-23FD-49D4-B3CA-ACEFC8E2ED5F}" type="sibTrans" cxnId="{10F42EB6-CE60-4982-B2DD-D4A6FA1FE13A}">
      <dgm:prSet/>
      <dgm:spPr/>
      <dgm:t>
        <a:bodyPr/>
        <a:lstStyle/>
        <a:p>
          <a:endParaRPr lang="es-CO"/>
        </a:p>
      </dgm:t>
    </dgm:pt>
    <dgm:pt modelId="{32AAE0D9-A26B-4600-A1BB-284980298CCB}">
      <dgm:prSet custT="1"/>
      <dgm:spPr/>
      <dgm:t>
        <a:bodyPr/>
        <a:lstStyle/>
        <a:p>
          <a:r>
            <a:rPr lang="es-ES" sz="2600" dirty="0"/>
            <a:t>Camino a seguir para el logro de las metas y objetivos.</a:t>
          </a:r>
          <a:endParaRPr lang="es-CO" sz="2600" dirty="0"/>
        </a:p>
      </dgm:t>
    </dgm:pt>
    <dgm:pt modelId="{C9B1527B-2C23-48A4-B905-DD35D73250A0}" type="parTrans" cxnId="{AE4B358E-C9CF-41FA-B9D6-B1BD49F89844}">
      <dgm:prSet/>
      <dgm:spPr/>
      <dgm:t>
        <a:bodyPr/>
        <a:lstStyle/>
        <a:p>
          <a:endParaRPr lang="es-CO"/>
        </a:p>
      </dgm:t>
    </dgm:pt>
    <dgm:pt modelId="{39607298-3F2F-4310-8B40-847DA70B464F}" type="sibTrans" cxnId="{AE4B358E-C9CF-41FA-B9D6-B1BD49F89844}">
      <dgm:prSet/>
      <dgm:spPr/>
      <dgm:t>
        <a:bodyPr/>
        <a:lstStyle/>
        <a:p>
          <a:endParaRPr lang="es-CO"/>
        </a:p>
      </dgm:t>
    </dgm:pt>
    <dgm:pt modelId="{23F567D0-BFC4-47CA-B546-D738B30098F6}" type="pres">
      <dgm:prSet presAssocID="{984C3D82-1495-40EE-974A-36A6337058FD}" presName="Name0" presStyleCnt="0">
        <dgm:presLayoutVars>
          <dgm:chMax val="7"/>
          <dgm:dir/>
          <dgm:animLvl val="lvl"/>
          <dgm:resizeHandles val="exact"/>
        </dgm:presLayoutVars>
      </dgm:prSet>
      <dgm:spPr/>
    </dgm:pt>
    <dgm:pt modelId="{283B2843-8147-4436-B835-CD23DE2BE5AE}" type="pres">
      <dgm:prSet presAssocID="{E82A199E-4E88-4AB7-AEAA-0E80083BFE71}" presName="circle1" presStyleLbl="node1" presStyleIdx="0" presStyleCnt="2"/>
      <dgm:spPr/>
    </dgm:pt>
    <dgm:pt modelId="{42F80D45-9FCC-4843-A4A4-432585B4CEE4}" type="pres">
      <dgm:prSet presAssocID="{E82A199E-4E88-4AB7-AEAA-0E80083BFE71}" presName="space" presStyleCnt="0"/>
      <dgm:spPr/>
    </dgm:pt>
    <dgm:pt modelId="{68450B2D-693B-4192-8AAF-922DF53A920C}" type="pres">
      <dgm:prSet presAssocID="{E82A199E-4E88-4AB7-AEAA-0E80083BFE71}" presName="rect1" presStyleLbl="alignAcc1" presStyleIdx="0" presStyleCnt="2"/>
      <dgm:spPr/>
    </dgm:pt>
    <dgm:pt modelId="{9062B687-9FC5-402D-860E-D21FB7E724E5}" type="pres">
      <dgm:prSet presAssocID="{32AAE0D9-A26B-4600-A1BB-284980298CCB}" presName="vertSpace2" presStyleLbl="node1" presStyleIdx="0" presStyleCnt="2"/>
      <dgm:spPr/>
    </dgm:pt>
    <dgm:pt modelId="{710A8AFC-AC9E-4098-B289-5FA00ED9AB29}" type="pres">
      <dgm:prSet presAssocID="{32AAE0D9-A26B-4600-A1BB-284980298CCB}" presName="circle2" presStyleLbl="node1" presStyleIdx="1" presStyleCnt="2"/>
      <dgm:spPr/>
    </dgm:pt>
    <dgm:pt modelId="{1615C07F-8223-45DE-8877-2971BAAC74CD}" type="pres">
      <dgm:prSet presAssocID="{32AAE0D9-A26B-4600-A1BB-284980298CCB}" presName="rect2" presStyleLbl="alignAcc1" presStyleIdx="1" presStyleCnt="2"/>
      <dgm:spPr/>
    </dgm:pt>
    <dgm:pt modelId="{0AEBBDAE-D724-44FE-BDB5-6DAC4CE34B34}" type="pres">
      <dgm:prSet presAssocID="{E82A199E-4E88-4AB7-AEAA-0E80083BFE71}" presName="rect1ParTxNoCh" presStyleLbl="alignAcc1" presStyleIdx="1" presStyleCnt="2">
        <dgm:presLayoutVars>
          <dgm:chMax val="1"/>
          <dgm:bulletEnabled val="1"/>
        </dgm:presLayoutVars>
      </dgm:prSet>
      <dgm:spPr/>
    </dgm:pt>
    <dgm:pt modelId="{1121B455-25A8-42B3-8D3F-15EB7AA77F0B}" type="pres">
      <dgm:prSet presAssocID="{32AAE0D9-A26B-4600-A1BB-284980298CCB}" presName="rect2ParTxNoCh" presStyleLbl="alignAcc1" presStyleIdx="1" presStyleCnt="2">
        <dgm:presLayoutVars>
          <dgm:chMax val="1"/>
          <dgm:bulletEnabled val="1"/>
        </dgm:presLayoutVars>
      </dgm:prSet>
      <dgm:spPr/>
    </dgm:pt>
  </dgm:ptLst>
  <dgm:cxnLst>
    <dgm:cxn modelId="{C368D306-8975-4236-AC24-C021D0067FCC}" type="presOf" srcId="{E82A199E-4E88-4AB7-AEAA-0E80083BFE71}" destId="{0AEBBDAE-D724-44FE-BDB5-6DAC4CE34B34}" srcOrd="1" destOrd="0" presId="urn:microsoft.com/office/officeart/2005/8/layout/target3"/>
    <dgm:cxn modelId="{2FE0C96A-8B1D-45D9-84DC-836F1C4659E7}" type="presOf" srcId="{32AAE0D9-A26B-4600-A1BB-284980298CCB}" destId="{1615C07F-8223-45DE-8877-2971BAAC74CD}" srcOrd="0" destOrd="0" presId="urn:microsoft.com/office/officeart/2005/8/layout/target3"/>
    <dgm:cxn modelId="{AE4B358E-C9CF-41FA-B9D6-B1BD49F89844}" srcId="{984C3D82-1495-40EE-974A-36A6337058FD}" destId="{32AAE0D9-A26B-4600-A1BB-284980298CCB}" srcOrd="1" destOrd="0" parTransId="{C9B1527B-2C23-48A4-B905-DD35D73250A0}" sibTransId="{39607298-3F2F-4310-8B40-847DA70B464F}"/>
    <dgm:cxn modelId="{073847A1-DBBD-4BD6-9895-505C64CA1AC4}" type="presOf" srcId="{E82A199E-4E88-4AB7-AEAA-0E80083BFE71}" destId="{68450B2D-693B-4192-8AAF-922DF53A920C}" srcOrd="0" destOrd="0" presId="urn:microsoft.com/office/officeart/2005/8/layout/target3"/>
    <dgm:cxn modelId="{EBB7C5A1-0197-419D-83C3-2DF3B24E2C58}" type="presOf" srcId="{984C3D82-1495-40EE-974A-36A6337058FD}" destId="{23F567D0-BFC4-47CA-B546-D738B30098F6}" srcOrd="0" destOrd="0" presId="urn:microsoft.com/office/officeart/2005/8/layout/target3"/>
    <dgm:cxn modelId="{DDEE33AD-7567-44B0-AC00-1C649EFB10AA}" type="presOf" srcId="{32AAE0D9-A26B-4600-A1BB-284980298CCB}" destId="{1121B455-25A8-42B3-8D3F-15EB7AA77F0B}" srcOrd="1" destOrd="0" presId="urn:microsoft.com/office/officeart/2005/8/layout/target3"/>
    <dgm:cxn modelId="{10F42EB6-CE60-4982-B2DD-D4A6FA1FE13A}" srcId="{984C3D82-1495-40EE-974A-36A6337058FD}" destId="{E82A199E-4E88-4AB7-AEAA-0E80083BFE71}" srcOrd="0" destOrd="0" parTransId="{5E85B1D8-DA6B-4EB2-B53C-400A16575170}" sibTransId="{790C4BA4-23FD-49D4-B3CA-ACEFC8E2ED5F}"/>
    <dgm:cxn modelId="{0206CE7B-F033-4651-A45E-9066F76C54BE}" type="presParOf" srcId="{23F567D0-BFC4-47CA-B546-D738B30098F6}" destId="{283B2843-8147-4436-B835-CD23DE2BE5AE}" srcOrd="0" destOrd="0" presId="urn:microsoft.com/office/officeart/2005/8/layout/target3"/>
    <dgm:cxn modelId="{BD71B2E2-51C4-4F00-B359-5038349DD23B}" type="presParOf" srcId="{23F567D0-BFC4-47CA-B546-D738B30098F6}" destId="{42F80D45-9FCC-4843-A4A4-432585B4CEE4}" srcOrd="1" destOrd="0" presId="urn:microsoft.com/office/officeart/2005/8/layout/target3"/>
    <dgm:cxn modelId="{3C9492DA-B5EF-4167-B636-2A40B5FD696C}" type="presParOf" srcId="{23F567D0-BFC4-47CA-B546-D738B30098F6}" destId="{68450B2D-693B-4192-8AAF-922DF53A920C}" srcOrd="2" destOrd="0" presId="urn:microsoft.com/office/officeart/2005/8/layout/target3"/>
    <dgm:cxn modelId="{A5E283BD-2D7E-42AB-9CA7-9D8D2988B25C}" type="presParOf" srcId="{23F567D0-BFC4-47CA-B546-D738B30098F6}" destId="{9062B687-9FC5-402D-860E-D21FB7E724E5}" srcOrd="3" destOrd="0" presId="urn:microsoft.com/office/officeart/2005/8/layout/target3"/>
    <dgm:cxn modelId="{CAEA090D-ED5D-47C8-8425-CF9EC1048380}" type="presParOf" srcId="{23F567D0-BFC4-47CA-B546-D738B30098F6}" destId="{710A8AFC-AC9E-4098-B289-5FA00ED9AB29}" srcOrd="4" destOrd="0" presId="urn:microsoft.com/office/officeart/2005/8/layout/target3"/>
    <dgm:cxn modelId="{6A7F4574-5E7B-4E0E-8F9E-676EC99F6E52}" type="presParOf" srcId="{23F567D0-BFC4-47CA-B546-D738B30098F6}" destId="{1615C07F-8223-45DE-8877-2971BAAC74CD}" srcOrd="5" destOrd="0" presId="urn:microsoft.com/office/officeart/2005/8/layout/target3"/>
    <dgm:cxn modelId="{55658F62-4DD1-4550-A0BC-DCA3D37EB957}" type="presParOf" srcId="{23F567D0-BFC4-47CA-B546-D738B30098F6}" destId="{0AEBBDAE-D724-44FE-BDB5-6DAC4CE34B34}" srcOrd="6" destOrd="0" presId="urn:microsoft.com/office/officeart/2005/8/layout/target3"/>
    <dgm:cxn modelId="{E1145B56-EB4F-454E-8379-FA9AA8CB27AB}" type="presParOf" srcId="{23F567D0-BFC4-47CA-B546-D738B30098F6}" destId="{1121B455-25A8-42B3-8D3F-15EB7AA77F0B}"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4C3D82-1495-40EE-974A-36A6337058FD}"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CO"/>
        </a:p>
      </dgm:t>
    </dgm:pt>
    <dgm:pt modelId="{A7F7A13F-FF7F-41C1-9B7B-833474901DFF}">
      <dgm:prSet custT="1"/>
      <dgm:spPr/>
      <dgm:t>
        <a:bodyPr/>
        <a:lstStyle/>
        <a:p>
          <a:r>
            <a:rPr lang="es-ES_tradnl" sz="1600" dirty="0">
              <a:solidFill>
                <a:schemeClr val="tx1"/>
              </a:solidFill>
            </a:rPr>
            <a:t>Son líneas de acción para la toma de decisiones.</a:t>
          </a:r>
        </a:p>
      </dgm:t>
    </dgm:pt>
    <dgm:pt modelId="{C333518A-8429-4DA7-867E-A6607852F891}" type="parTrans" cxnId="{D1FAA1B0-6C49-4DE1-B7A5-208A94792C6C}">
      <dgm:prSet/>
      <dgm:spPr/>
      <dgm:t>
        <a:bodyPr/>
        <a:lstStyle/>
        <a:p>
          <a:endParaRPr lang="es-CO"/>
        </a:p>
      </dgm:t>
    </dgm:pt>
    <dgm:pt modelId="{F9A47392-95B5-4E8D-85BB-926887B0F472}" type="sibTrans" cxnId="{D1FAA1B0-6C49-4DE1-B7A5-208A94792C6C}">
      <dgm:prSet/>
      <dgm:spPr/>
      <dgm:t>
        <a:bodyPr/>
        <a:lstStyle/>
        <a:p>
          <a:endParaRPr lang="es-CO"/>
        </a:p>
      </dgm:t>
    </dgm:pt>
    <dgm:pt modelId="{4F5E5439-E4FF-430B-A560-837C01785361}">
      <dgm:prSet custT="1"/>
      <dgm:spPr/>
      <dgm:t>
        <a:bodyPr/>
        <a:lstStyle/>
        <a:p>
          <a:r>
            <a:rPr lang="es-ES_tradnl" sz="1600" dirty="0">
              <a:solidFill>
                <a:schemeClr val="tx1"/>
              </a:solidFill>
            </a:rPr>
            <a:t>Buscan unificar decisiones de distintas personas frente a situaciones similares.</a:t>
          </a:r>
          <a:endParaRPr lang="es-ES_tradnl" sz="1600" b="1" u="sng" dirty="0">
            <a:solidFill>
              <a:schemeClr val="tx1"/>
            </a:solidFill>
          </a:endParaRPr>
        </a:p>
      </dgm:t>
    </dgm:pt>
    <dgm:pt modelId="{F85062C5-F5FF-4A58-8049-4FF41F93AFC7}" type="parTrans" cxnId="{391CE0B8-C47E-40BB-B447-960FFF28CFE7}">
      <dgm:prSet/>
      <dgm:spPr/>
      <dgm:t>
        <a:bodyPr/>
        <a:lstStyle/>
        <a:p>
          <a:endParaRPr lang="es-CO"/>
        </a:p>
      </dgm:t>
    </dgm:pt>
    <dgm:pt modelId="{6556B8A1-E6EA-4300-8497-11E83C3EA39B}" type="sibTrans" cxnId="{391CE0B8-C47E-40BB-B447-960FFF28CFE7}">
      <dgm:prSet/>
      <dgm:spPr/>
      <dgm:t>
        <a:bodyPr/>
        <a:lstStyle/>
        <a:p>
          <a:endParaRPr lang="es-CO"/>
        </a:p>
      </dgm:t>
    </dgm:pt>
    <dgm:pt modelId="{1288722D-7F07-4C08-A0E0-D25A1577748E}" type="pres">
      <dgm:prSet presAssocID="{984C3D82-1495-40EE-974A-36A6337058FD}" presName="arrowDiagram" presStyleCnt="0">
        <dgm:presLayoutVars>
          <dgm:chMax val="5"/>
          <dgm:dir/>
          <dgm:resizeHandles val="exact"/>
        </dgm:presLayoutVars>
      </dgm:prSet>
      <dgm:spPr/>
    </dgm:pt>
    <dgm:pt modelId="{8EC17F08-A9F6-423D-9A20-DE5A6377BD75}" type="pres">
      <dgm:prSet presAssocID="{984C3D82-1495-40EE-974A-36A6337058FD}" presName="arrow" presStyleLbl="bgShp" presStyleIdx="0" presStyleCnt="1"/>
      <dgm:spPr/>
    </dgm:pt>
    <dgm:pt modelId="{EB23A585-C315-48CD-9A45-BB2B33B79835}" type="pres">
      <dgm:prSet presAssocID="{984C3D82-1495-40EE-974A-36A6337058FD}" presName="arrowDiagram2" presStyleCnt="0"/>
      <dgm:spPr/>
    </dgm:pt>
    <dgm:pt modelId="{EB5FCAE3-3816-4D57-ABC5-8FBFB704B9AF}" type="pres">
      <dgm:prSet presAssocID="{A7F7A13F-FF7F-41C1-9B7B-833474901DFF}" presName="bullet2a" presStyleLbl="node1" presStyleIdx="0" presStyleCnt="2"/>
      <dgm:spPr/>
    </dgm:pt>
    <dgm:pt modelId="{DE4C54F5-A8FB-42D5-97E7-717C319EC2AD}" type="pres">
      <dgm:prSet presAssocID="{A7F7A13F-FF7F-41C1-9B7B-833474901DFF}" presName="textBox2a" presStyleLbl="revTx" presStyleIdx="0" presStyleCnt="2">
        <dgm:presLayoutVars>
          <dgm:bulletEnabled val="1"/>
        </dgm:presLayoutVars>
      </dgm:prSet>
      <dgm:spPr/>
    </dgm:pt>
    <dgm:pt modelId="{211D9327-615E-4AC1-A293-612E897D92DC}" type="pres">
      <dgm:prSet presAssocID="{4F5E5439-E4FF-430B-A560-837C01785361}" presName="bullet2b" presStyleLbl="node1" presStyleIdx="1" presStyleCnt="2"/>
      <dgm:spPr/>
    </dgm:pt>
    <dgm:pt modelId="{3D814726-9D04-4CB7-8F8A-2BAE0204BF6B}" type="pres">
      <dgm:prSet presAssocID="{4F5E5439-E4FF-430B-A560-837C01785361}" presName="textBox2b" presStyleLbl="revTx" presStyleIdx="1" presStyleCnt="2">
        <dgm:presLayoutVars>
          <dgm:bulletEnabled val="1"/>
        </dgm:presLayoutVars>
      </dgm:prSet>
      <dgm:spPr/>
    </dgm:pt>
  </dgm:ptLst>
  <dgm:cxnLst>
    <dgm:cxn modelId="{E0B79741-F35F-4BD4-A8EF-61F6DAA11DB7}" type="presOf" srcId="{984C3D82-1495-40EE-974A-36A6337058FD}" destId="{1288722D-7F07-4C08-A0E0-D25A1577748E}" srcOrd="0" destOrd="0" presId="urn:microsoft.com/office/officeart/2005/8/layout/arrow2"/>
    <dgm:cxn modelId="{8B07D376-81EC-4AC4-9B95-52A09A932AE3}" type="presOf" srcId="{4F5E5439-E4FF-430B-A560-837C01785361}" destId="{3D814726-9D04-4CB7-8F8A-2BAE0204BF6B}" srcOrd="0" destOrd="0" presId="urn:microsoft.com/office/officeart/2005/8/layout/arrow2"/>
    <dgm:cxn modelId="{D1FAA1B0-6C49-4DE1-B7A5-208A94792C6C}" srcId="{984C3D82-1495-40EE-974A-36A6337058FD}" destId="{A7F7A13F-FF7F-41C1-9B7B-833474901DFF}" srcOrd="0" destOrd="0" parTransId="{C333518A-8429-4DA7-867E-A6607852F891}" sibTransId="{F9A47392-95B5-4E8D-85BB-926887B0F472}"/>
    <dgm:cxn modelId="{391CE0B8-C47E-40BB-B447-960FFF28CFE7}" srcId="{984C3D82-1495-40EE-974A-36A6337058FD}" destId="{4F5E5439-E4FF-430B-A560-837C01785361}" srcOrd="1" destOrd="0" parTransId="{F85062C5-F5FF-4A58-8049-4FF41F93AFC7}" sibTransId="{6556B8A1-E6EA-4300-8497-11E83C3EA39B}"/>
    <dgm:cxn modelId="{E9745CE5-E5F1-4383-882B-E093D81EED98}" type="presOf" srcId="{A7F7A13F-FF7F-41C1-9B7B-833474901DFF}" destId="{DE4C54F5-A8FB-42D5-97E7-717C319EC2AD}" srcOrd="0" destOrd="0" presId="urn:microsoft.com/office/officeart/2005/8/layout/arrow2"/>
    <dgm:cxn modelId="{084DB86A-3E92-4EED-A788-51261838E277}" type="presParOf" srcId="{1288722D-7F07-4C08-A0E0-D25A1577748E}" destId="{8EC17F08-A9F6-423D-9A20-DE5A6377BD75}" srcOrd="0" destOrd="0" presId="urn:microsoft.com/office/officeart/2005/8/layout/arrow2"/>
    <dgm:cxn modelId="{F0A803A2-135D-49F3-BADD-6F4D75518AD9}" type="presParOf" srcId="{1288722D-7F07-4C08-A0E0-D25A1577748E}" destId="{EB23A585-C315-48CD-9A45-BB2B33B79835}" srcOrd="1" destOrd="0" presId="urn:microsoft.com/office/officeart/2005/8/layout/arrow2"/>
    <dgm:cxn modelId="{F5DED3B2-4203-4A20-824D-EDA69E0D7DD2}" type="presParOf" srcId="{EB23A585-C315-48CD-9A45-BB2B33B79835}" destId="{EB5FCAE3-3816-4D57-ABC5-8FBFB704B9AF}" srcOrd="0" destOrd="0" presId="urn:microsoft.com/office/officeart/2005/8/layout/arrow2"/>
    <dgm:cxn modelId="{CC039F57-9B74-4CF2-AE6F-1606F52A1467}" type="presParOf" srcId="{EB23A585-C315-48CD-9A45-BB2B33B79835}" destId="{DE4C54F5-A8FB-42D5-97E7-717C319EC2AD}" srcOrd="1" destOrd="0" presId="urn:microsoft.com/office/officeart/2005/8/layout/arrow2"/>
    <dgm:cxn modelId="{323DFBF8-C33D-4E8B-9655-39FD70A6A575}" type="presParOf" srcId="{EB23A585-C315-48CD-9A45-BB2B33B79835}" destId="{211D9327-615E-4AC1-A293-612E897D92DC}" srcOrd="2" destOrd="0" presId="urn:microsoft.com/office/officeart/2005/8/layout/arrow2"/>
    <dgm:cxn modelId="{5D052A46-123D-4FEC-81CA-03AF16A122A1}" type="presParOf" srcId="{EB23A585-C315-48CD-9A45-BB2B33B79835}" destId="{3D814726-9D04-4CB7-8F8A-2BAE0204BF6B}" srcOrd="3"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4C3D82-1495-40EE-974A-36A6337058FD}" type="doc">
      <dgm:prSet loTypeId="urn:microsoft.com/office/officeart/2005/8/layout/arrow4" loCatId="process" qsTypeId="urn:microsoft.com/office/officeart/2005/8/quickstyle/simple2" qsCatId="simple" csTypeId="urn:microsoft.com/office/officeart/2005/8/colors/accent1_2" csCatId="accent1" phldr="1"/>
      <dgm:spPr/>
      <dgm:t>
        <a:bodyPr/>
        <a:lstStyle/>
        <a:p>
          <a:endParaRPr lang="es-CO"/>
        </a:p>
      </dgm:t>
    </dgm:pt>
    <dgm:pt modelId="{A7F7A13F-FF7F-41C1-9B7B-833474901DFF}">
      <dgm:prSet custT="1"/>
      <dgm:spPr/>
      <dgm:t>
        <a:bodyPr/>
        <a:lstStyle/>
        <a:p>
          <a:pPr algn="l"/>
          <a:r>
            <a:rPr lang="es-ES_tradnl" sz="1600" b="1" dirty="0"/>
            <a:t>Expresas:</a:t>
          </a:r>
          <a:r>
            <a:rPr lang="es-ES_tradnl" sz="1600" dirty="0"/>
            <a:t> </a:t>
          </a:r>
        </a:p>
        <a:p>
          <a:pPr algn="just"/>
          <a:r>
            <a:rPr lang="es-ES_tradnl" sz="1600" dirty="0"/>
            <a:t>Enunciados orales o escritos que especifican intenciones y preferencias a tener en cuenta a la hora de la toma de decisiones.</a:t>
          </a:r>
        </a:p>
      </dgm:t>
    </dgm:pt>
    <dgm:pt modelId="{C333518A-8429-4DA7-867E-A6607852F891}" type="parTrans" cxnId="{D1FAA1B0-6C49-4DE1-B7A5-208A94792C6C}">
      <dgm:prSet/>
      <dgm:spPr/>
      <dgm:t>
        <a:bodyPr/>
        <a:lstStyle/>
        <a:p>
          <a:endParaRPr lang="es-CO"/>
        </a:p>
      </dgm:t>
    </dgm:pt>
    <dgm:pt modelId="{F9A47392-95B5-4E8D-85BB-926887B0F472}" type="sibTrans" cxnId="{D1FAA1B0-6C49-4DE1-B7A5-208A94792C6C}">
      <dgm:prSet/>
      <dgm:spPr/>
      <dgm:t>
        <a:bodyPr/>
        <a:lstStyle/>
        <a:p>
          <a:endParaRPr lang="es-CO"/>
        </a:p>
      </dgm:t>
    </dgm:pt>
    <dgm:pt modelId="{4F5E5439-E4FF-430B-A560-837C01785361}">
      <dgm:prSet custT="1"/>
      <dgm:spPr/>
      <dgm:t>
        <a:bodyPr/>
        <a:lstStyle/>
        <a:p>
          <a:pPr algn="l"/>
          <a:r>
            <a:rPr lang="es-ES_tradnl" sz="1600" b="1" dirty="0"/>
            <a:t>Implícitas: </a:t>
          </a:r>
        </a:p>
        <a:p>
          <a:pPr algn="just"/>
          <a:r>
            <a:rPr lang="es-ES_tradnl" sz="1600" dirty="0"/>
            <a:t>No tienen un enunciado formal sino que se originan en la práctica usual dentro de la organización.</a:t>
          </a:r>
          <a:endParaRPr lang="es-ES_tradnl" sz="1600" b="1" u="sng" dirty="0"/>
        </a:p>
      </dgm:t>
    </dgm:pt>
    <dgm:pt modelId="{F85062C5-F5FF-4A58-8049-4FF41F93AFC7}" type="parTrans" cxnId="{391CE0B8-C47E-40BB-B447-960FFF28CFE7}">
      <dgm:prSet/>
      <dgm:spPr/>
      <dgm:t>
        <a:bodyPr/>
        <a:lstStyle/>
        <a:p>
          <a:endParaRPr lang="es-CO"/>
        </a:p>
      </dgm:t>
    </dgm:pt>
    <dgm:pt modelId="{6556B8A1-E6EA-4300-8497-11E83C3EA39B}" type="sibTrans" cxnId="{391CE0B8-C47E-40BB-B447-960FFF28CFE7}">
      <dgm:prSet/>
      <dgm:spPr/>
      <dgm:t>
        <a:bodyPr/>
        <a:lstStyle/>
        <a:p>
          <a:endParaRPr lang="es-CO"/>
        </a:p>
      </dgm:t>
    </dgm:pt>
    <dgm:pt modelId="{6371B877-244B-4EE6-90F9-0083B5AEB8A1}" type="pres">
      <dgm:prSet presAssocID="{984C3D82-1495-40EE-974A-36A6337058FD}" presName="compositeShape" presStyleCnt="0">
        <dgm:presLayoutVars>
          <dgm:chMax val="2"/>
          <dgm:dir/>
          <dgm:resizeHandles val="exact"/>
        </dgm:presLayoutVars>
      </dgm:prSet>
      <dgm:spPr/>
    </dgm:pt>
    <dgm:pt modelId="{367874F6-FD77-4079-A4EB-DEB32B8BE4A4}" type="pres">
      <dgm:prSet presAssocID="{A7F7A13F-FF7F-41C1-9B7B-833474901DFF}" presName="upArrow" presStyleLbl="node1" presStyleIdx="0" presStyleCnt="2" custScaleX="68946"/>
      <dgm:spPr/>
    </dgm:pt>
    <dgm:pt modelId="{9E06F048-2E5D-4DB0-AEBB-010BD0A25563}" type="pres">
      <dgm:prSet presAssocID="{A7F7A13F-FF7F-41C1-9B7B-833474901DFF}" presName="upArrowText" presStyleLbl="revTx" presStyleIdx="0" presStyleCnt="2" custScaleX="107358">
        <dgm:presLayoutVars>
          <dgm:chMax val="0"/>
          <dgm:bulletEnabled val="1"/>
        </dgm:presLayoutVars>
      </dgm:prSet>
      <dgm:spPr/>
    </dgm:pt>
    <dgm:pt modelId="{5A49DCC7-4709-42E5-9F62-1E2AF10B0FFF}" type="pres">
      <dgm:prSet presAssocID="{4F5E5439-E4FF-430B-A560-837C01785361}" presName="downArrow" presStyleLbl="node1" presStyleIdx="1" presStyleCnt="2" custScaleX="67425"/>
      <dgm:spPr/>
    </dgm:pt>
    <dgm:pt modelId="{98FAB7FB-B98A-4E97-BAD8-5188FCA6AB24}" type="pres">
      <dgm:prSet presAssocID="{4F5E5439-E4FF-430B-A560-837C01785361}" presName="downArrowText" presStyleLbl="revTx" presStyleIdx="1" presStyleCnt="2" custLinFactNeighborX="-3410" custLinFactNeighborY="-10294">
        <dgm:presLayoutVars>
          <dgm:chMax val="0"/>
          <dgm:bulletEnabled val="1"/>
        </dgm:presLayoutVars>
      </dgm:prSet>
      <dgm:spPr/>
    </dgm:pt>
  </dgm:ptLst>
  <dgm:cxnLst>
    <dgm:cxn modelId="{D36AAD38-4D0D-4F5D-BFAC-2A0B1A24CA09}" type="presOf" srcId="{4F5E5439-E4FF-430B-A560-837C01785361}" destId="{98FAB7FB-B98A-4E97-BAD8-5188FCA6AB24}" srcOrd="0" destOrd="0" presId="urn:microsoft.com/office/officeart/2005/8/layout/arrow4"/>
    <dgm:cxn modelId="{D1FAA1B0-6C49-4DE1-B7A5-208A94792C6C}" srcId="{984C3D82-1495-40EE-974A-36A6337058FD}" destId="{A7F7A13F-FF7F-41C1-9B7B-833474901DFF}" srcOrd="0" destOrd="0" parTransId="{C333518A-8429-4DA7-867E-A6607852F891}" sibTransId="{F9A47392-95B5-4E8D-85BB-926887B0F472}"/>
    <dgm:cxn modelId="{391CE0B8-C47E-40BB-B447-960FFF28CFE7}" srcId="{984C3D82-1495-40EE-974A-36A6337058FD}" destId="{4F5E5439-E4FF-430B-A560-837C01785361}" srcOrd="1" destOrd="0" parTransId="{F85062C5-F5FF-4A58-8049-4FF41F93AFC7}" sibTransId="{6556B8A1-E6EA-4300-8497-11E83C3EA39B}"/>
    <dgm:cxn modelId="{DD45EFBB-7A5D-4907-943F-F846F426C2EF}" type="presOf" srcId="{984C3D82-1495-40EE-974A-36A6337058FD}" destId="{6371B877-244B-4EE6-90F9-0083B5AEB8A1}" srcOrd="0" destOrd="0" presId="urn:microsoft.com/office/officeart/2005/8/layout/arrow4"/>
    <dgm:cxn modelId="{3F9E67EB-B049-4665-B8DA-FB80AD32AE3F}" type="presOf" srcId="{A7F7A13F-FF7F-41C1-9B7B-833474901DFF}" destId="{9E06F048-2E5D-4DB0-AEBB-010BD0A25563}" srcOrd="0" destOrd="0" presId="urn:microsoft.com/office/officeart/2005/8/layout/arrow4"/>
    <dgm:cxn modelId="{2EF924E1-6A62-4828-BEAC-8C9ADC9EE17D}" type="presParOf" srcId="{6371B877-244B-4EE6-90F9-0083B5AEB8A1}" destId="{367874F6-FD77-4079-A4EB-DEB32B8BE4A4}" srcOrd="0" destOrd="0" presId="urn:microsoft.com/office/officeart/2005/8/layout/arrow4"/>
    <dgm:cxn modelId="{C136CEE0-9A8A-45A6-A5C6-A243EFD9FF9E}" type="presParOf" srcId="{6371B877-244B-4EE6-90F9-0083B5AEB8A1}" destId="{9E06F048-2E5D-4DB0-AEBB-010BD0A25563}" srcOrd="1" destOrd="0" presId="urn:microsoft.com/office/officeart/2005/8/layout/arrow4"/>
    <dgm:cxn modelId="{6ABA58ED-0E04-476C-BD70-240A3CBF4E2C}" type="presParOf" srcId="{6371B877-244B-4EE6-90F9-0083B5AEB8A1}" destId="{5A49DCC7-4709-42E5-9F62-1E2AF10B0FFF}" srcOrd="2" destOrd="0" presId="urn:microsoft.com/office/officeart/2005/8/layout/arrow4"/>
    <dgm:cxn modelId="{30B72F4B-4099-4098-BDE2-C36C57012289}" type="presParOf" srcId="{6371B877-244B-4EE6-90F9-0083B5AEB8A1}" destId="{98FAB7FB-B98A-4E97-BAD8-5188FCA6AB2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84C3D82-1495-40EE-974A-36A6337058F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s-CO"/>
        </a:p>
      </dgm:t>
    </dgm:pt>
    <dgm:pt modelId="{15BE24FA-AD27-49ED-ACC6-0BB3BDB44726}">
      <dgm:prSet custT="1"/>
      <dgm:spPr/>
      <dgm:t>
        <a:bodyPr/>
        <a:lstStyle/>
        <a:p>
          <a:pPr algn="just" rtl="0"/>
          <a:r>
            <a:rPr lang="es-ES_tradnl" sz="2400" b="1" dirty="0">
              <a:solidFill>
                <a:schemeClr val="tx1"/>
              </a:solidFill>
            </a:rPr>
            <a:t>Procedimientos</a:t>
          </a:r>
        </a:p>
        <a:p>
          <a:pPr algn="just" rtl="0"/>
          <a:endParaRPr lang="es-ES_tradnl" sz="1200" b="0" dirty="0">
            <a:solidFill>
              <a:schemeClr val="tx1"/>
            </a:solidFill>
            <a:latin typeface="Arial" pitchFamily="34" charset="0"/>
            <a:cs typeface="Arial" pitchFamily="34" charset="0"/>
          </a:endParaRPr>
        </a:p>
        <a:p>
          <a:pPr algn="just" rtl="0"/>
          <a:r>
            <a:rPr lang="es-ES_tradnl" sz="2400" dirty="0">
              <a:solidFill>
                <a:schemeClr val="tx1"/>
              </a:solidFill>
            </a:rPr>
            <a:t>Métodos para llevar a cabo actividades.</a:t>
          </a:r>
          <a:endParaRPr lang="es-CO" sz="24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A347503E-0F9C-4120-8488-4801747A0C2F}">
      <dgm:prSet custT="1"/>
      <dgm:spPr/>
      <dgm:t>
        <a:bodyPr/>
        <a:lstStyle/>
        <a:p>
          <a:pPr rtl="0"/>
          <a:r>
            <a:rPr lang="es-CO" sz="2400" b="1" dirty="0">
              <a:solidFill>
                <a:schemeClr val="tx1"/>
              </a:solidFill>
              <a:latin typeface="Arial" pitchFamily="34" charset="0"/>
              <a:cs typeface="Arial" pitchFamily="34" charset="0"/>
            </a:rPr>
            <a:t>Presupuestos</a:t>
          </a:r>
        </a:p>
        <a:p>
          <a:pPr rtl="0"/>
          <a:endParaRPr lang="es-CO" sz="1200" b="0" dirty="0">
            <a:solidFill>
              <a:schemeClr val="tx1"/>
            </a:solidFill>
            <a:latin typeface="Arial" pitchFamily="34" charset="0"/>
            <a:cs typeface="Arial" pitchFamily="34" charset="0"/>
          </a:endParaRPr>
        </a:p>
        <a:p>
          <a:pPr rtl="0"/>
          <a:r>
            <a:rPr lang="es-ES_tradnl" sz="2400" dirty="0">
              <a:solidFill>
                <a:schemeClr val="tx1"/>
              </a:solidFill>
            </a:rPr>
            <a:t>Planes que anticipan la cantidad de ingresos y egresos requeridos.</a:t>
          </a:r>
          <a:endParaRPr lang="es-CO" sz="2400" b="0" dirty="0">
            <a:solidFill>
              <a:schemeClr val="tx1"/>
            </a:solidFill>
            <a:latin typeface="Arial" pitchFamily="34" charset="0"/>
            <a:cs typeface="Arial" pitchFamily="34" charset="0"/>
          </a:endParaRPr>
        </a:p>
      </dgm:t>
    </dgm:pt>
    <dgm:pt modelId="{3E440B7C-4D63-480E-A8A7-94BA5B45FE2B}" type="parTrans" cxnId="{9296B852-CD10-49E0-8C20-AE490FA80E85}">
      <dgm:prSet/>
      <dgm:spPr/>
      <dgm:t>
        <a:bodyPr/>
        <a:lstStyle/>
        <a:p>
          <a:endParaRPr lang="es-CO"/>
        </a:p>
      </dgm:t>
    </dgm:pt>
    <dgm:pt modelId="{1B10CA63-AD9C-4469-8225-54F841EAEBA4}" type="sibTrans" cxnId="{9296B852-CD10-49E0-8C20-AE490FA80E85}">
      <dgm:prSet/>
      <dgm:spPr/>
      <dgm:t>
        <a:bodyPr/>
        <a:lstStyle/>
        <a:p>
          <a:endParaRPr lang="es-CO"/>
        </a:p>
      </dgm:t>
    </dgm:pt>
    <dgm:pt modelId="{91EB9868-2C7F-4109-9E7D-BB7131AF9303}">
      <dgm:prSet custT="1"/>
      <dgm:spPr/>
      <dgm:t>
        <a:bodyPr/>
        <a:lstStyle/>
        <a:p>
          <a:pPr rtl="0"/>
          <a:r>
            <a:rPr lang="es-CO" sz="2400" b="1" dirty="0">
              <a:solidFill>
                <a:schemeClr val="tx1"/>
              </a:solidFill>
              <a:latin typeface="Arial" pitchFamily="34" charset="0"/>
              <a:cs typeface="Arial" pitchFamily="34" charset="0"/>
            </a:rPr>
            <a:t>Programas</a:t>
          </a:r>
        </a:p>
        <a:p>
          <a:pPr rtl="0"/>
          <a:endParaRPr lang="es-CO" sz="1200" b="0" dirty="0">
            <a:solidFill>
              <a:schemeClr val="tx1"/>
            </a:solidFill>
            <a:latin typeface="Arial" pitchFamily="34" charset="0"/>
            <a:cs typeface="Arial" pitchFamily="34" charset="0"/>
          </a:endParaRPr>
        </a:p>
        <a:p>
          <a:pPr rtl="0"/>
          <a:r>
            <a:rPr lang="es-ES_tradnl" sz="2400" dirty="0">
              <a:solidFill>
                <a:schemeClr val="tx1"/>
              </a:solidFill>
            </a:rPr>
            <a:t>Plan con períodos de tiempo para la realización de actividades específicas.</a:t>
          </a:r>
          <a:endParaRPr lang="es-CO" sz="2400" b="0" dirty="0">
            <a:solidFill>
              <a:schemeClr val="tx1"/>
            </a:solidFill>
            <a:latin typeface="Arial" pitchFamily="34" charset="0"/>
            <a:cs typeface="Arial" pitchFamily="34" charset="0"/>
          </a:endParaRPr>
        </a:p>
      </dgm:t>
    </dgm:pt>
    <dgm:pt modelId="{949F04EE-40DA-439B-924D-F4E3D754DF0F}" type="parTrans" cxnId="{D3AE6192-0C56-4060-9F76-E5614DCDCCAA}">
      <dgm:prSet/>
      <dgm:spPr/>
      <dgm:t>
        <a:bodyPr/>
        <a:lstStyle/>
        <a:p>
          <a:endParaRPr lang="es-CO"/>
        </a:p>
      </dgm:t>
    </dgm:pt>
    <dgm:pt modelId="{3E911E71-00C8-4DDF-A16D-47598EED4A1B}" type="sibTrans" cxnId="{D3AE6192-0C56-4060-9F76-E5614DCDCCAA}">
      <dgm:prSet/>
      <dgm:spPr/>
      <dgm:t>
        <a:bodyPr/>
        <a:lstStyle/>
        <a:p>
          <a:endParaRPr lang="es-CO"/>
        </a:p>
      </dgm:t>
    </dgm:pt>
    <dgm:pt modelId="{4FEB5826-F21B-4672-941D-818537953CB4}" type="pres">
      <dgm:prSet presAssocID="{984C3D82-1495-40EE-974A-36A6337058FD}" presName="Name0" presStyleCnt="0">
        <dgm:presLayoutVars>
          <dgm:dir/>
          <dgm:resizeHandles val="exact"/>
        </dgm:presLayoutVars>
      </dgm:prSet>
      <dgm:spPr/>
    </dgm:pt>
    <dgm:pt modelId="{720A95B3-9E9C-45E6-B0DA-6CE462D8B47F}" type="pres">
      <dgm:prSet presAssocID="{15BE24FA-AD27-49ED-ACC6-0BB3BDB44726}" presName="Name5" presStyleLbl="vennNode1" presStyleIdx="0" presStyleCnt="3" custScaleX="128683" custScaleY="141538" custLinFactNeighborX="-6857" custLinFactNeighborY="-69">
        <dgm:presLayoutVars>
          <dgm:bulletEnabled val="1"/>
        </dgm:presLayoutVars>
      </dgm:prSet>
      <dgm:spPr/>
    </dgm:pt>
    <dgm:pt modelId="{0C586DF3-57E8-48FF-B53A-B382E321BAA5}" type="pres">
      <dgm:prSet presAssocID="{7FDD1AD3-CC6D-46AC-9186-E0ABF632BE1D}" presName="space" presStyleCnt="0"/>
      <dgm:spPr/>
    </dgm:pt>
    <dgm:pt modelId="{A1536A70-9B80-4B3B-B328-CC18C8C5CD0C}" type="pres">
      <dgm:prSet presAssocID="{A347503E-0F9C-4120-8488-4801747A0C2F}" presName="Name5" presStyleLbl="vennNode1" presStyleIdx="1" presStyleCnt="3" custScaleX="117351" custScaleY="144438">
        <dgm:presLayoutVars>
          <dgm:bulletEnabled val="1"/>
        </dgm:presLayoutVars>
      </dgm:prSet>
      <dgm:spPr/>
    </dgm:pt>
    <dgm:pt modelId="{BC3DDA54-20F1-4BF3-B761-B831B3007FD0}" type="pres">
      <dgm:prSet presAssocID="{1B10CA63-AD9C-4469-8225-54F841EAEBA4}" presName="space" presStyleCnt="0"/>
      <dgm:spPr/>
    </dgm:pt>
    <dgm:pt modelId="{EA72F191-5709-43D6-876F-3785079653EF}" type="pres">
      <dgm:prSet presAssocID="{91EB9868-2C7F-4109-9E7D-BB7131AF9303}" presName="Name5" presStyleLbl="vennNode1" presStyleIdx="2" presStyleCnt="3" custScaleX="105663" custScaleY="149334">
        <dgm:presLayoutVars>
          <dgm:bulletEnabled val="1"/>
        </dgm:presLayoutVars>
      </dgm:prSet>
      <dgm:spPr/>
    </dgm:pt>
  </dgm:ptLst>
  <dgm:cxnLst>
    <dgm:cxn modelId="{1FB4D31A-F115-4526-BA7E-4BF1CF03BC6B}" type="presOf" srcId="{15BE24FA-AD27-49ED-ACC6-0BB3BDB44726}" destId="{720A95B3-9E9C-45E6-B0DA-6CE462D8B47F}" srcOrd="0" destOrd="0" presId="urn:microsoft.com/office/officeart/2005/8/layout/venn3"/>
    <dgm:cxn modelId="{A77A735D-95AF-47F4-B1C3-EC8A88C7D954}" type="presOf" srcId="{91EB9868-2C7F-4109-9E7D-BB7131AF9303}" destId="{EA72F191-5709-43D6-876F-3785079653EF}" srcOrd="0" destOrd="0" presId="urn:microsoft.com/office/officeart/2005/8/layout/venn3"/>
    <dgm:cxn modelId="{9296B852-CD10-49E0-8C20-AE490FA80E85}" srcId="{984C3D82-1495-40EE-974A-36A6337058FD}" destId="{A347503E-0F9C-4120-8488-4801747A0C2F}" srcOrd="1" destOrd="0" parTransId="{3E440B7C-4D63-480E-A8A7-94BA5B45FE2B}" sibTransId="{1B10CA63-AD9C-4469-8225-54F841EAEBA4}"/>
    <dgm:cxn modelId="{FC197C90-CCEB-4EFD-9080-20BED52F4B68}" srcId="{984C3D82-1495-40EE-974A-36A6337058FD}" destId="{15BE24FA-AD27-49ED-ACC6-0BB3BDB44726}" srcOrd="0" destOrd="0" parTransId="{4A7D8136-86C8-4947-92FE-7337190436F0}" sibTransId="{7FDD1AD3-CC6D-46AC-9186-E0ABF632BE1D}"/>
    <dgm:cxn modelId="{D3AE6192-0C56-4060-9F76-E5614DCDCCAA}" srcId="{984C3D82-1495-40EE-974A-36A6337058FD}" destId="{91EB9868-2C7F-4109-9E7D-BB7131AF9303}" srcOrd="2" destOrd="0" parTransId="{949F04EE-40DA-439B-924D-F4E3D754DF0F}" sibTransId="{3E911E71-00C8-4DDF-A16D-47598EED4A1B}"/>
    <dgm:cxn modelId="{009A8BAE-9DAB-4232-A1DB-FBC7E3257168}" type="presOf" srcId="{A347503E-0F9C-4120-8488-4801747A0C2F}" destId="{A1536A70-9B80-4B3B-B328-CC18C8C5CD0C}" srcOrd="0" destOrd="0" presId="urn:microsoft.com/office/officeart/2005/8/layout/venn3"/>
    <dgm:cxn modelId="{30F45BD7-AD5B-4A49-B9D3-A80F90FB8F06}" type="presOf" srcId="{984C3D82-1495-40EE-974A-36A6337058FD}" destId="{4FEB5826-F21B-4672-941D-818537953CB4}" srcOrd="0" destOrd="0" presId="urn:microsoft.com/office/officeart/2005/8/layout/venn3"/>
    <dgm:cxn modelId="{9CD09321-3492-4E1E-99FF-8829EE26186D}" type="presParOf" srcId="{4FEB5826-F21B-4672-941D-818537953CB4}" destId="{720A95B3-9E9C-45E6-B0DA-6CE462D8B47F}" srcOrd="0" destOrd="0" presId="urn:microsoft.com/office/officeart/2005/8/layout/venn3"/>
    <dgm:cxn modelId="{A6E8D8D4-DCE1-4C56-B1A3-C89A44F04DC9}" type="presParOf" srcId="{4FEB5826-F21B-4672-941D-818537953CB4}" destId="{0C586DF3-57E8-48FF-B53A-B382E321BAA5}" srcOrd="1" destOrd="0" presId="urn:microsoft.com/office/officeart/2005/8/layout/venn3"/>
    <dgm:cxn modelId="{015B1B20-202B-4921-A870-931B0556A10E}" type="presParOf" srcId="{4FEB5826-F21B-4672-941D-818537953CB4}" destId="{A1536A70-9B80-4B3B-B328-CC18C8C5CD0C}" srcOrd="2" destOrd="0" presId="urn:microsoft.com/office/officeart/2005/8/layout/venn3"/>
    <dgm:cxn modelId="{3E32F9C1-1408-4CCF-AC24-3A92D9EBFC4C}" type="presParOf" srcId="{4FEB5826-F21B-4672-941D-818537953CB4}" destId="{BC3DDA54-20F1-4BF3-B761-B831B3007FD0}" srcOrd="3" destOrd="0" presId="urn:microsoft.com/office/officeart/2005/8/layout/venn3"/>
    <dgm:cxn modelId="{246EFE20-47C7-41EA-8646-25E4C458F936}" type="presParOf" srcId="{4FEB5826-F21B-4672-941D-818537953CB4}" destId="{EA72F191-5709-43D6-876F-3785079653EF}"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dgm:t>
        <a:bodyPr/>
        <a:lstStyle/>
        <a:p>
          <a:pPr algn="just" rtl="0"/>
          <a:r>
            <a:rPr lang="es-CO" sz="2800" b="0" dirty="0">
              <a:solidFill>
                <a:schemeClr val="tx1"/>
              </a:solidFill>
              <a:latin typeface="Arial" pitchFamily="34" charset="0"/>
              <a:cs typeface="Arial" pitchFamily="34" charset="0"/>
            </a:rPr>
            <a:t>Falta de compromiso con la 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A347503E-0F9C-4120-8488-4801747A0C2F}">
      <dgm:prSet custT="1"/>
      <dgm:spPr/>
      <dgm:t>
        <a:bodyPr/>
        <a:lstStyle/>
        <a:p>
          <a:pPr rtl="0"/>
          <a:r>
            <a:rPr lang="es-ES_tradnl" sz="2800" dirty="0">
              <a:solidFill>
                <a:schemeClr val="tx1"/>
              </a:solidFill>
            </a:rPr>
            <a:t>Fallas en definición e implantación de planes de acción.</a:t>
          </a:r>
          <a:endParaRPr lang="es-CO" sz="2800" b="0" dirty="0">
            <a:solidFill>
              <a:schemeClr val="tx1"/>
            </a:solidFill>
            <a:latin typeface="Arial" pitchFamily="34" charset="0"/>
            <a:cs typeface="Arial" pitchFamily="34" charset="0"/>
          </a:endParaRPr>
        </a:p>
      </dgm:t>
    </dgm:pt>
    <dgm:pt modelId="{3E440B7C-4D63-480E-A8A7-94BA5B45FE2B}" type="parTrans" cxnId="{9296B852-CD10-49E0-8C20-AE490FA80E85}">
      <dgm:prSet/>
      <dgm:spPr/>
      <dgm:t>
        <a:bodyPr/>
        <a:lstStyle/>
        <a:p>
          <a:endParaRPr lang="es-CO"/>
        </a:p>
      </dgm:t>
    </dgm:pt>
    <dgm:pt modelId="{1B10CA63-AD9C-4469-8225-54F841EAEBA4}" type="sibTrans" cxnId="{9296B852-CD10-49E0-8C20-AE490FA80E85}">
      <dgm:prSet/>
      <dgm:spPr/>
      <dgm:t>
        <a:bodyPr/>
        <a:lstStyle/>
        <a:p>
          <a:endParaRPr lang="es-CO"/>
        </a:p>
      </dgm:t>
    </dgm:pt>
    <dgm:pt modelId="{4AC7A36A-E356-4766-9424-0211AFD85F05}">
      <dgm:prSet custT="1"/>
      <dgm:spPr/>
      <dgm:t>
        <a:bodyPr/>
        <a:lstStyle/>
        <a:p>
          <a:pPr rtl="0"/>
          <a:r>
            <a:rPr lang="es-CO" sz="2800" b="0" dirty="0">
              <a:solidFill>
                <a:schemeClr val="tx1"/>
              </a:solidFill>
              <a:latin typeface="Arial" pitchFamily="34" charset="0"/>
              <a:cs typeface="Arial" pitchFamily="34" charset="0"/>
            </a:rPr>
            <a:t>Objetivos poco claros e inalcanzables.</a:t>
          </a:r>
        </a:p>
      </dgm:t>
    </dgm:pt>
    <dgm:pt modelId="{A28F71FA-0D99-4EDC-B13B-AB2940DE588B}" type="parTrans" cxnId="{2899828C-4DB3-4A85-8E30-A27FB2C77DA6}">
      <dgm:prSet/>
      <dgm:spPr/>
      <dgm:t>
        <a:bodyPr/>
        <a:lstStyle/>
        <a:p>
          <a:endParaRPr lang="es-CO"/>
        </a:p>
      </dgm:t>
    </dgm:pt>
    <dgm:pt modelId="{BD2E060C-B5D7-4E9F-A524-4B2C22002A4F}" type="sibTrans" cxnId="{2899828C-4DB3-4A85-8E30-A27FB2C77DA6}">
      <dgm:prSet/>
      <dgm:spPr/>
      <dgm:t>
        <a:bodyPr/>
        <a:lstStyle/>
        <a:p>
          <a:endParaRPr lang="es-CO"/>
        </a:p>
      </dgm:t>
    </dgm:pt>
    <dgm:pt modelId="{5053F2D4-C4F7-48CD-9FBD-B8CF6D76FA29}">
      <dgm:prSet custT="1"/>
      <dgm:spPr/>
      <dgm:t>
        <a:bodyPr/>
        <a:lstStyle/>
        <a:p>
          <a:pPr rtl="0"/>
          <a:r>
            <a:rPr lang="es-CO" sz="2800" b="0" dirty="0">
              <a:solidFill>
                <a:schemeClr val="tx1"/>
              </a:solidFill>
              <a:latin typeface="Arial" pitchFamily="34" charset="0"/>
              <a:cs typeface="Arial" pitchFamily="34" charset="0"/>
            </a:rPr>
            <a:t>Resistencia al cambio.</a:t>
          </a:r>
        </a:p>
      </dgm:t>
    </dgm:pt>
    <dgm:pt modelId="{FBAE1F6B-846F-49F2-A752-E59EBC4C6F00}" type="parTrans" cxnId="{A7347B0E-1A0D-4150-92DD-B8E9D19FDE9A}">
      <dgm:prSet/>
      <dgm:spPr/>
      <dgm:t>
        <a:bodyPr/>
        <a:lstStyle/>
        <a:p>
          <a:endParaRPr lang="es-CO"/>
        </a:p>
      </dgm:t>
    </dgm:pt>
    <dgm:pt modelId="{A83D4407-BC2E-4AD9-B0C9-D06A4EA3E1EF}" type="sibTrans" cxnId="{A7347B0E-1A0D-4150-92DD-B8E9D19FDE9A}">
      <dgm:prSet/>
      <dgm:spPr/>
      <dgm:t>
        <a:bodyPr/>
        <a:lstStyle/>
        <a:p>
          <a:endParaRPr lang="es-CO"/>
        </a:p>
      </dgm:t>
    </dgm:pt>
    <dgm:pt modelId="{807EEC12-C3DF-4885-BCAD-0403DDBA5D6B}">
      <dgm:prSet custT="1"/>
      <dgm:spPr/>
      <dgm:t>
        <a:bodyPr/>
        <a:lstStyle/>
        <a:p>
          <a:pPr rtl="0"/>
          <a:r>
            <a:rPr lang="es-CO" sz="2800" b="0" dirty="0">
              <a:solidFill>
                <a:schemeClr val="tx1"/>
              </a:solidFill>
              <a:latin typeface="Arial" pitchFamily="34" charset="0"/>
              <a:cs typeface="Arial" pitchFamily="34" charset="0"/>
            </a:rPr>
            <a:t>Dependencia excesiva de la experiencia.</a:t>
          </a:r>
        </a:p>
      </dgm:t>
    </dgm:pt>
    <dgm:pt modelId="{B6CAE59D-2DDE-4035-B787-69C48D3C7297}" type="parTrans" cxnId="{762858B6-D8A7-441B-B5DE-5237C7B01E00}">
      <dgm:prSet/>
      <dgm:spPr/>
      <dgm:t>
        <a:bodyPr/>
        <a:lstStyle/>
        <a:p>
          <a:endParaRPr lang="es-CO"/>
        </a:p>
      </dgm:t>
    </dgm:pt>
    <dgm:pt modelId="{BD470BD1-A291-4032-AF16-DE9975B36594}" type="sibTrans" cxnId="{762858B6-D8A7-441B-B5DE-5237C7B01E00}">
      <dgm:prSet/>
      <dgm:spPr/>
      <dgm:t>
        <a:bodyPr/>
        <a:lstStyle/>
        <a:p>
          <a:endParaRPr lang="es-CO"/>
        </a:p>
      </dgm:t>
    </dgm:pt>
    <dgm:pt modelId="{8C9C6AF1-05C6-4DBD-ACE4-CCE51FAD823B}" type="pres">
      <dgm:prSet presAssocID="{984C3D82-1495-40EE-974A-36A6337058FD}" presName="linear" presStyleCnt="0">
        <dgm:presLayoutVars>
          <dgm:animLvl val="lvl"/>
          <dgm:resizeHandles val="exact"/>
        </dgm:presLayoutVars>
      </dgm:prSet>
      <dgm:spPr/>
    </dgm:pt>
    <dgm:pt modelId="{04757E3D-3062-4A26-B002-3CC8E71FC93D}" type="pres">
      <dgm:prSet presAssocID="{15BE24FA-AD27-49ED-ACC6-0BB3BDB44726}" presName="parentText" presStyleLbl="node1" presStyleIdx="0" presStyleCnt="5">
        <dgm:presLayoutVars>
          <dgm:chMax val="0"/>
          <dgm:bulletEnabled val="1"/>
        </dgm:presLayoutVars>
      </dgm:prSet>
      <dgm:spPr/>
    </dgm:pt>
    <dgm:pt modelId="{F6BDEC87-19FC-4EC4-A0DD-AED99C93214F}" type="pres">
      <dgm:prSet presAssocID="{7FDD1AD3-CC6D-46AC-9186-E0ABF632BE1D}" presName="spacer" presStyleCnt="0"/>
      <dgm:spPr/>
    </dgm:pt>
    <dgm:pt modelId="{0C8DFF72-6BE4-4D3A-9BE6-A40968561C77}" type="pres">
      <dgm:prSet presAssocID="{A347503E-0F9C-4120-8488-4801747A0C2F}" presName="parentText" presStyleLbl="node1" presStyleIdx="1" presStyleCnt="5">
        <dgm:presLayoutVars>
          <dgm:chMax val="0"/>
          <dgm:bulletEnabled val="1"/>
        </dgm:presLayoutVars>
      </dgm:prSet>
      <dgm:spPr/>
    </dgm:pt>
    <dgm:pt modelId="{A630575A-6388-4A80-9049-CA5A9DDDAA50}" type="pres">
      <dgm:prSet presAssocID="{1B10CA63-AD9C-4469-8225-54F841EAEBA4}" presName="spacer" presStyleCnt="0"/>
      <dgm:spPr/>
    </dgm:pt>
    <dgm:pt modelId="{416C622B-4F73-4A05-A2BF-99259A49F818}" type="pres">
      <dgm:prSet presAssocID="{4AC7A36A-E356-4766-9424-0211AFD85F05}" presName="parentText" presStyleLbl="node1" presStyleIdx="2" presStyleCnt="5">
        <dgm:presLayoutVars>
          <dgm:chMax val="0"/>
          <dgm:bulletEnabled val="1"/>
        </dgm:presLayoutVars>
      </dgm:prSet>
      <dgm:spPr/>
    </dgm:pt>
    <dgm:pt modelId="{938BC56A-B1AC-4C37-B612-2965CA8FD407}" type="pres">
      <dgm:prSet presAssocID="{BD2E060C-B5D7-4E9F-A524-4B2C22002A4F}" presName="spacer" presStyleCnt="0"/>
      <dgm:spPr/>
    </dgm:pt>
    <dgm:pt modelId="{649D8F7A-00C9-4DE5-B082-F33F1745F215}" type="pres">
      <dgm:prSet presAssocID="{807EEC12-C3DF-4885-BCAD-0403DDBA5D6B}" presName="parentText" presStyleLbl="node1" presStyleIdx="3" presStyleCnt="5">
        <dgm:presLayoutVars>
          <dgm:chMax val="0"/>
          <dgm:bulletEnabled val="1"/>
        </dgm:presLayoutVars>
      </dgm:prSet>
      <dgm:spPr/>
    </dgm:pt>
    <dgm:pt modelId="{01582F9A-B5F1-4134-B43E-3C4F6408493A}" type="pres">
      <dgm:prSet presAssocID="{BD470BD1-A291-4032-AF16-DE9975B36594}" presName="spacer" presStyleCnt="0"/>
      <dgm:spPr/>
    </dgm:pt>
    <dgm:pt modelId="{35BE86CE-109B-4C25-88AF-BE0FE299BE1B}" type="pres">
      <dgm:prSet presAssocID="{5053F2D4-C4F7-48CD-9FBD-B8CF6D76FA29}" presName="parentText" presStyleLbl="node1" presStyleIdx="4" presStyleCnt="5">
        <dgm:presLayoutVars>
          <dgm:chMax val="0"/>
          <dgm:bulletEnabled val="1"/>
        </dgm:presLayoutVars>
      </dgm:prSet>
      <dgm:spPr/>
    </dgm:pt>
  </dgm:ptLst>
  <dgm:cxnLst>
    <dgm:cxn modelId="{A7347B0E-1A0D-4150-92DD-B8E9D19FDE9A}" srcId="{984C3D82-1495-40EE-974A-36A6337058FD}" destId="{5053F2D4-C4F7-48CD-9FBD-B8CF6D76FA29}" srcOrd="4" destOrd="0" parTransId="{FBAE1F6B-846F-49F2-A752-E59EBC4C6F00}" sibTransId="{A83D4407-BC2E-4AD9-B0C9-D06A4EA3E1EF}"/>
    <dgm:cxn modelId="{19DA7B22-4B8B-40F0-A6C7-BEDD7F14052D}" type="presOf" srcId="{807EEC12-C3DF-4885-BCAD-0403DDBA5D6B}" destId="{649D8F7A-00C9-4DE5-B082-F33F1745F215}" srcOrd="0" destOrd="0" presId="urn:microsoft.com/office/officeart/2005/8/layout/vList2"/>
    <dgm:cxn modelId="{DCD3CD32-3B53-4010-9CC4-500F9A6BACE8}" type="presOf" srcId="{4AC7A36A-E356-4766-9424-0211AFD85F05}" destId="{416C622B-4F73-4A05-A2BF-99259A49F818}" srcOrd="0" destOrd="0" presId="urn:microsoft.com/office/officeart/2005/8/layout/vList2"/>
    <dgm:cxn modelId="{9296B852-CD10-49E0-8C20-AE490FA80E85}" srcId="{984C3D82-1495-40EE-974A-36A6337058FD}" destId="{A347503E-0F9C-4120-8488-4801747A0C2F}" srcOrd="1" destOrd="0" parTransId="{3E440B7C-4D63-480E-A8A7-94BA5B45FE2B}" sibTransId="{1B10CA63-AD9C-4469-8225-54F841EAEBA4}"/>
    <dgm:cxn modelId="{3937607F-2AB2-4B83-959D-66988B6A8A27}" type="presOf" srcId="{15BE24FA-AD27-49ED-ACC6-0BB3BDB44726}" destId="{04757E3D-3062-4A26-B002-3CC8E71FC93D}" srcOrd="0" destOrd="0" presId="urn:microsoft.com/office/officeart/2005/8/layout/vList2"/>
    <dgm:cxn modelId="{2899828C-4DB3-4A85-8E30-A27FB2C77DA6}" srcId="{984C3D82-1495-40EE-974A-36A6337058FD}" destId="{4AC7A36A-E356-4766-9424-0211AFD85F05}" srcOrd="2" destOrd="0" parTransId="{A28F71FA-0D99-4EDC-B13B-AB2940DE588B}" sibTransId="{BD2E060C-B5D7-4E9F-A524-4B2C22002A4F}"/>
    <dgm:cxn modelId="{FC197C90-CCEB-4EFD-9080-20BED52F4B68}" srcId="{984C3D82-1495-40EE-974A-36A6337058FD}" destId="{15BE24FA-AD27-49ED-ACC6-0BB3BDB44726}" srcOrd="0" destOrd="0" parTransId="{4A7D8136-86C8-4947-92FE-7337190436F0}" sibTransId="{7FDD1AD3-CC6D-46AC-9186-E0ABF632BE1D}"/>
    <dgm:cxn modelId="{762858B6-D8A7-441B-B5DE-5237C7B01E00}" srcId="{984C3D82-1495-40EE-974A-36A6337058FD}" destId="{807EEC12-C3DF-4885-BCAD-0403DDBA5D6B}" srcOrd="3" destOrd="0" parTransId="{B6CAE59D-2DDE-4035-B787-69C48D3C7297}" sibTransId="{BD470BD1-A291-4032-AF16-DE9975B36594}"/>
    <dgm:cxn modelId="{C97EA0C7-4B92-4FF3-90EF-17066F7F677B}" type="presOf" srcId="{984C3D82-1495-40EE-974A-36A6337058FD}" destId="{8C9C6AF1-05C6-4DBD-ACE4-CCE51FAD823B}" srcOrd="0" destOrd="0" presId="urn:microsoft.com/office/officeart/2005/8/layout/vList2"/>
    <dgm:cxn modelId="{1ABB61CD-F591-40D6-9DA8-C8C75CAB5C3F}" type="presOf" srcId="{A347503E-0F9C-4120-8488-4801747A0C2F}" destId="{0C8DFF72-6BE4-4D3A-9BE6-A40968561C77}" srcOrd="0" destOrd="0" presId="urn:microsoft.com/office/officeart/2005/8/layout/vList2"/>
    <dgm:cxn modelId="{6897BEE2-179D-42C7-AFAC-A0A4390795B3}" type="presOf" srcId="{5053F2D4-C4F7-48CD-9FBD-B8CF6D76FA29}" destId="{35BE86CE-109B-4C25-88AF-BE0FE299BE1B}" srcOrd="0" destOrd="0" presId="urn:microsoft.com/office/officeart/2005/8/layout/vList2"/>
    <dgm:cxn modelId="{0384C792-9A09-4CE0-B286-FF08FD5FFA6B}" type="presParOf" srcId="{8C9C6AF1-05C6-4DBD-ACE4-CCE51FAD823B}" destId="{04757E3D-3062-4A26-B002-3CC8E71FC93D}" srcOrd="0" destOrd="0" presId="urn:microsoft.com/office/officeart/2005/8/layout/vList2"/>
    <dgm:cxn modelId="{2A043124-7A68-4EE5-BDA0-44B9EAD22588}" type="presParOf" srcId="{8C9C6AF1-05C6-4DBD-ACE4-CCE51FAD823B}" destId="{F6BDEC87-19FC-4EC4-A0DD-AED99C93214F}" srcOrd="1" destOrd="0" presId="urn:microsoft.com/office/officeart/2005/8/layout/vList2"/>
    <dgm:cxn modelId="{ECA8FFFD-84CF-47EF-B97D-475A33BBFC76}" type="presParOf" srcId="{8C9C6AF1-05C6-4DBD-ACE4-CCE51FAD823B}" destId="{0C8DFF72-6BE4-4D3A-9BE6-A40968561C77}" srcOrd="2" destOrd="0" presId="urn:microsoft.com/office/officeart/2005/8/layout/vList2"/>
    <dgm:cxn modelId="{CC141F8A-9390-460C-A71E-E891445962DB}" type="presParOf" srcId="{8C9C6AF1-05C6-4DBD-ACE4-CCE51FAD823B}" destId="{A630575A-6388-4A80-9049-CA5A9DDDAA50}" srcOrd="3" destOrd="0" presId="urn:microsoft.com/office/officeart/2005/8/layout/vList2"/>
    <dgm:cxn modelId="{F09F8756-D277-4FFD-AA89-AB3BF2F5F5AB}" type="presParOf" srcId="{8C9C6AF1-05C6-4DBD-ACE4-CCE51FAD823B}" destId="{416C622B-4F73-4A05-A2BF-99259A49F818}" srcOrd="4" destOrd="0" presId="urn:microsoft.com/office/officeart/2005/8/layout/vList2"/>
    <dgm:cxn modelId="{C1CC51DA-6242-415B-9D9F-47882F212322}" type="presParOf" srcId="{8C9C6AF1-05C6-4DBD-ACE4-CCE51FAD823B}" destId="{938BC56A-B1AC-4C37-B612-2965CA8FD407}" srcOrd="5" destOrd="0" presId="urn:microsoft.com/office/officeart/2005/8/layout/vList2"/>
    <dgm:cxn modelId="{7A8A2999-39B6-4288-AB56-3F4F5F796793}" type="presParOf" srcId="{8C9C6AF1-05C6-4DBD-ACE4-CCE51FAD823B}" destId="{649D8F7A-00C9-4DE5-B082-F33F1745F215}" srcOrd="6" destOrd="0" presId="urn:microsoft.com/office/officeart/2005/8/layout/vList2"/>
    <dgm:cxn modelId="{65D87364-18DA-4AF9-A968-0449FAA885FF}" type="presParOf" srcId="{8C9C6AF1-05C6-4DBD-ACE4-CCE51FAD823B}" destId="{01582F9A-B5F1-4134-B43E-3C4F6408493A}" srcOrd="7" destOrd="0" presId="urn:microsoft.com/office/officeart/2005/8/layout/vList2"/>
    <dgm:cxn modelId="{2FF59774-6CFA-469B-B6BC-E69D5A72AFDA}" type="presParOf" srcId="{8C9C6AF1-05C6-4DBD-ACE4-CCE51FAD823B}" destId="{35BE86CE-109B-4C25-88AF-BE0FE299BE1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CO"/>
        </a:p>
      </dgm:t>
    </dgm:pt>
    <dgm:pt modelId="{E6F81B51-E760-44BC-8FC5-BF8AC89B1E99}">
      <dgm:prSet custT="1"/>
      <dgm:spPr/>
      <dgm:t>
        <a:bodyPr/>
        <a:lstStyle/>
        <a:p>
          <a:pPr>
            <a:lnSpc>
              <a:spcPct val="150000"/>
            </a:lnSpc>
            <a:spcAft>
              <a:spcPts val="0"/>
            </a:spcAft>
          </a:pPr>
          <a:r>
            <a:rPr lang="en-US" sz="3000" i="1" dirty="0" err="1">
              <a:solidFill>
                <a:schemeClr val="tx1"/>
              </a:solidFill>
            </a:rPr>
            <a:t>Ejercicio</a:t>
          </a:r>
          <a:r>
            <a:rPr lang="en-US" sz="3000" i="1" dirty="0">
              <a:solidFill>
                <a:schemeClr val="tx1"/>
              </a:solidFill>
            </a:rPr>
            <a:t> </a:t>
          </a:r>
          <a:r>
            <a:rPr lang="en-US" sz="3000" b="1" i="1" dirty="0" err="1">
              <a:solidFill>
                <a:schemeClr val="tx1"/>
              </a:solidFill>
            </a:rPr>
            <a:t>constante</a:t>
          </a:r>
          <a:r>
            <a:rPr lang="en-US" sz="3000" i="1" dirty="0">
              <a:solidFill>
                <a:schemeClr val="tx1"/>
              </a:solidFill>
            </a:rPr>
            <a:t> </a:t>
          </a:r>
          <a:r>
            <a:rPr lang="en-US" sz="3000" i="1" dirty="0" err="1">
              <a:solidFill>
                <a:schemeClr val="tx1"/>
              </a:solidFill>
            </a:rPr>
            <a:t>hacia</a:t>
          </a:r>
          <a:r>
            <a:rPr lang="en-US" sz="3000" i="1" dirty="0">
              <a:solidFill>
                <a:schemeClr val="tx1"/>
              </a:solidFill>
            </a:rPr>
            <a:t> la </a:t>
          </a:r>
          <a:r>
            <a:rPr lang="en-US" sz="3000" i="1" dirty="0" err="1">
              <a:solidFill>
                <a:schemeClr val="tx1"/>
              </a:solidFill>
            </a:rPr>
            <a:t>determinación</a:t>
          </a:r>
          <a:r>
            <a:rPr lang="en-US" sz="3000" i="1" dirty="0">
              <a:solidFill>
                <a:schemeClr val="tx1"/>
              </a:solidFill>
            </a:rPr>
            <a:t> </a:t>
          </a:r>
          <a:r>
            <a:rPr lang="en-US" sz="3000" i="1" dirty="0" err="1">
              <a:solidFill>
                <a:schemeClr val="tx1"/>
              </a:solidFill>
            </a:rPr>
            <a:t>explícita</a:t>
          </a:r>
          <a:r>
            <a:rPr lang="en-US" sz="3000" i="1" dirty="0">
              <a:solidFill>
                <a:schemeClr val="tx1"/>
              </a:solidFill>
            </a:rPr>
            <a:t> y </a:t>
          </a:r>
          <a:r>
            <a:rPr lang="en-US" sz="3000" i="1" dirty="0" err="1">
              <a:solidFill>
                <a:schemeClr val="tx1"/>
              </a:solidFill>
            </a:rPr>
            <a:t>sistemática</a:t>
          </a:r>
          <a:r>
            <a:rPr lang="en-US" sz="3000" i="1" dirty="0">
              <a:solidFill>
                <a:schemeClr val="tx1"/>
              </a:solidFill>
            </a:rPr>
            <a:t> de lo que </a:t>
          </a:r>
          <a:r>
            <a:rPr lang="en-US" sz="3000" i="1" dirty="0" err="1">
              <a:solidFill>
                <a:schemeClr val="tx1"/>
              </a:solidFill>
            </a:rPr>
            <a:t>debería</a:t>
          </a:r>
          <a:r>
            <a:rPr lang="en-US" sz="3000" i="1" dirty="0">
              <a:solidFill>
                <a:schemeClr val="tx1"/>
              </a:solidFill>
            </a:rPr>
            <a:t> </a:t>
          </a:r>
          <a:r>
            <a:rPr lang="en-US" sz="3000" i="1" dirty="0" err="1">
              <a:solidFill>
                <a:schemeClr val="tx1"/>
              </a:solidFill>
            </a:rPr>
            <a:t>estar</a:t>
          </a:r>
          <a:r>
            <a:rPr lang="en-US" sz="3000" i="1" dirty="0">
              <a:solidFill>
                <a:schemeClr val="tx1"/>
              </a:solidFill>
            </a:rPr>
            <a:t> </a:t>
          </a:r>
          <a:r>
            <a:rPr lang="en-US" sz="3000" i="1" dirty="0" err="1">
              <a:solidFill>
                <a:schemeClr val="tx1"/>
              </a:solidFill>
            </a:rPr>
            <a:t>haciendo</a:t>
          </a:r>
          <a:r>
            <a:rPr lang="en-US" sz="3000" i="1" dirty="0">
              <a:solidFill>
                <a:schemeClr val="tx1"/>
              </a:solidFill>
            </a:rPr>
            <a:t> el </a:t>
          </a:r>
          <a:r>
            <a:rPr lang="en-US" sz="3000" i="1" dirty="0" err="1">
              <a:solidFill>
                <a:schemeClr val="tx1"/>
              </a:solidFill>
            </a:rPr>
            <a:t>Departamento</a:t>
          </a:r>
          <a:r>
            <a:rPr lang="en-US" sz="3000" i="1" dirty="0">
              <a:solidFill>
                <a:schemeClr val="tx1"/>
              </a:solidFill>
            </a:rPr>
            <a:t> o </a:t>
          </a:r>
          <a:r>
            <a:rPr lang="en-US" sz="3000" i="1" dirty="0" err="1">
              <a:solidFill>
                <a:schemeClr val="tx1"/>
              </a:solidFill>
            </a:rPr>
            <a:t>Área</a:t>
          </a:r>
          <a:r>
            <a:rPr lang="en-US" sz="3000" i="1" dirty="0">
              <a:solidFill>
                <a:schemeClr val="tx1"/>
              </a:solidFill>
            </a:rPr>
            <a:t> de </a:t>
          </a:r>
          <a:r>
            <a:rPr lang="en-US" sz="3000" i="1" dirty="0" err="1">
              <a:solidFill>
                <a:schemeClr val="tx1"/>
              </a:solidFill>
            </a:rPr>
            <a:t>Sistemas</a:t>
          </a:r>
          <a:r>
            <a:rPr lang="en-US" sz="3000" i="1" dirty="0">
              <a:solidFill>
                <a:schemeClr val="tx1"/>
              </a:solidFill>
            </a:rPr>
            <a:t> (DSI) y </a:t>
          </a:r>
          <a:r>
            <a:rPr lang="en-US" sz="3000" i="1" dirty="0" err="1">
              <a:solidFill>
                <a:schemeClr val="tx1"/>
              </a:solidFill>
            </a:rPr>
            <a:t>cómo</a:t>
          </a:r>
          <a:r>
            <a:rPr lang="en-US" sz="3000" i="1" dirty="0">
              <a:solidFill>
                <a:schemeClr val="tx1"/>
              </a:solidFill>
            </a:rPr>
            <a:t> se debe </a:t>
          </a:r>
          <a:r>
            <a:rPr lang="en-US" sz="3000" i="1" dirty="0" err="1">
              <a:solidFill>
                <a:schemeClr val="tx1"/>
              </a:solidFill>
            </a:rPr>
            <a:t>evaluar</a:t>
          </a:r>
          <a:r>
            <a:rPr lang="en-US" sz="3000" i="1" dirty="0">
              <a:solidFill>
                <a:schemeClr val="tx1"/>
              </a:solidFill>
            </a:rPr>
            <a:t>.</a:t>
          </a:r>
        </a:p>
      </dgm:t>
    </dgm:pt>
    <dgm:pt modelId="{2216C2AE-0965-4194-AEFF-77BAFA0D0E75}" type="parTrans" cxnId="{B58C4F9D-E90F-4683-B6E9-B96B9F77FD18}">
      <dgm:prSet/>
      <dgm:spPr/>
      <dgm:t>
        <a:bodyPr/>
        <a:lstStyle/>
        <a:p>
          <a:endParaRPr lang="es-CO"/>
        </a:p>
      </dgm:t>
    </dgm:pt>
    <dgm:pt modelId="{3E3B2041-C998-4E0B-B4C1-54B62E6A01DC}" type="sibTrans" cxnId="{B58C4F9D-E90F-4683-B6E9-B96B9F77FD18}">
      <dgm:prSet/>
      <dgm:spPr/>
      <dgm:t>
        <a:bodyPr/>
        <a:lstStyle/>
        <a:p>
          <a:endParaRPr lang="es-CO"/>
        </a:p>
      </dgm:t>
    </dgm:pt>
    <dgm:pt modelId="{8C9C6AF1-05C6-4DBD-ACE4-CCE51FAD823B}" type="pres">
      <dgm:prSet presAssocID="{984C3D82-1495-40EE-974A-36A6337058FD}" presName="linear" presStyleCnt="0">
        <dgm:presLayoutVars>
          <dgm:animLvl val="lvl"/>
          <dgm:resizeHandles val="exact"/>
        </dgm:presLayoutVars>
      </dgm:prSet>
      <dgm:spPr/>
    </dgm:pt>
    <dgm:pt modelId="{D9CFCB30-8F11-41A5-8AA1-51E44715935D}" type="pres">
      <dgm:prSet presAssocID="{E6F81B51-E760-44BC-8FC5-BF8AC89B1E99}" presName="parentText" presStyleLbl="node1" presStyleIdx="0" presStyleCnt="1">
        <dgm:presLayoutVars>
          <dgm:chMax val="0"/>
          <dgm:bulletEnabled val="1"/>
        </dgm:presLayoutVars>
      </dgm:prSet>
      <dgm:spPr/>
    </dgm:pt>
  </dgm:ptLst>
  <dgm:cxnLst>
    <dgm:cxn modelId="{A5BE555D-854A-4567-85E8-05037AFB157A}" type="presOf" srcId="{E6F81B51-E760-44BC-8FC5-BF8AC89B1E99}" destId="{D9CFCB30-8F11-41A5-8AA1-51E44715935D}" srcOrd="0" destOrd="0" presId="urn:microsoft.com/office/officeart/2005/8/layout/vList2"/>
    <dgm:cxn modelId="{B499E064-3182-4749-A059-2FE634E3848A}" type="presOf" srcId="{984C3D82-1495-40EE-974A-36A6337058FD}" destId="{8C9C6AF1-05C6-4DBD-ACE4-CCE51FAD823B}" srcOrd="0" destOrd="0" presId="urn:microsoft.com/office/officeart/2005/8/layout/vList2"/>
    <dgm:cxn modelId="{B58C4F9D-E90F-4683-B6E9-B96B9F77FD18}" srcId="{984C3D82-1495-40EE-974A-36A6337058FD}" destId="{E6F81B51-E760-44BC-8FC5-BF8AC89B1E99}" srcOrd="0" destOrd="0" parTransId="{2216C2AE-0965-4194-AEFF-77BAFA0D0E75}" sibTransId="{3E3B2041-C998-4E0B-B4C1-54B62E6A01DC}"/>
    <dgm:cxn modelId="{2E04EC98-A704-431B-ADFF-C047E864A3A1}" type="presParOf" srcId="{8C9C6AF1-05C6-4DBD-ACE4-CCE51FAD823B}" destId="{D9CFCB30-8F11-41A5-8AA1-51E44715935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E6F81B51-E760-44BC-8FC5-BF8AC89B1E99}">
      <dgm:prSet custT="1"/>
      <dgm:spPr/>
      <dgm:t>
        <a:bodyPr/>
        <a:lstStyle/>
        <a:p>
          <a:pPr>
            <a:lnSpc>
              <a:spcPct val="100000"/>
            </a:lnSpc>
            <a:spcAft>
              <a:spcPts val="0"/>
            </a:spcAft>
          </a:pPr>
          <a:r>
            <a:rPr lang="es-ES" sz="2800" i="1" u="none" dirty="0">
              <a:solidFill>
                <a:schemeClr val="tx1"/>
              </a:solidFill>
            </a:rPr>
            <a:t>Organización con planes bien definidos</a:t>
          </a:r>
          <a:endParaRPr lang="en-US" sz="2800" i="1" u="none" dirty="0">
            <a:solidFill>
              <a:schemeClr val="tx1"/>
            </a:solidFill>
          </a:endParaRPr>
        </a:p>
      </dgm:t>
    </dgm:pt>
    <dgm:pt modelId="{2216C2AE-0965-4194-AEFF-77BAFA0D0E75}" type="parTrans" cxnId="{B58C4F9D-E90F-4683-B6E9-B96B9F77FD18}">
      <dgm:prSet/>
      <dgm:spPr/>
      <dgm:t>
        <a:bodyPr/>
        <a:lstStyle/>
        <a:p>
          <a:endParaRPr lang="es-CO"/>
        </a:p>
      </dgm:t>
    </dgm:pt>
    <dgm:pt modelId="{3E3B2041-C998-4E0B-B4C1-54B62E6A01DC}" type="sibTrans" cxnId="{B58C4F9D-E90F-4683-B6E9-B96B9F77FD18}">
      <dgm:prSet/>
      <dgm:spPr/>
      <dgm:t>
        <a:bodyPr/>
        <a:lstStyle/>
        <a:p>
          <a:endParaRPr lang="es-CO"/>
        </a:p>
      </dgm:t>
    </dgm:pt>
    <dgm:pt modelId="{AA3593A7-A424-4BF9-AEC1-19769170AE12}">
      <dgm:prSet custT="1"/>
      <dgm:spPr/>
      <dgm:t>
        <a:bodyPr/>
        <a:lstStyle/>
        <a:p>
          <a:pPr>
            <a:lnSpc>
              <a:spcPct val="100000"/>
            </a:lnSpc>
            <a:spcAft>
              <a:spcPts val="0"/>
            </a:spcAft>
          </a:pPr>
          <a:r>
            <a:rPr lang="es-ES" sz="2800" i="1" u="none" dirty="0">
              <a:solidFill>
                <a:schemeClr val="tx1"/>
              </a:solidFill>
            </a:rPr>
            <a:t>necesidad explícita de apoyo informático</a:t>
          </a:r>
          <a:endParaRPr lang="en-US" sz="2800" i="1" u="none" dirty="0">
            <a:solidFill>
              <a:schemeClr val="tx1"/>
            </a:solidFill>
          </a:endParaRPr>
        </a:p>
      </dgm:t>
    </dgm:pt>
    <dgm:pt modelId="{126EAD59-D9EB-412D-9886-0798A766F9BB}" type="parTrans" cxnId="{2DD3E72F-B7C3-493B-8EB2-D06F59E9A56C}">
      <dgm:prSet/>
      <dgm:spPr/>
      <dgm:t>
        <a:bodyPr/>
        <a:lstStyle/>
        <a:p>
          <a:endParaRPr lang="es-CO"/>
        </a:p>
      </dgm:t>
    </dgm:pt>
    <dgm:pt modelId="{02F5D8A4-F407-4BFB-82D3-062CBC4106BE}" type="sibTrans" cxnId="{2DD3E72F-B7C3-493B-8EB2-D06F59E9A56C}">
      <dgm:prSet/>
      <dgm:spPr/>
      <dgm:t>
        <a:bodyPr/>
        <a:lstStyle/>
        <a:p>
          <a:endParaRPr lang="es-CO"/>
        </a:p>
      </dgm:t>
    </dgm:pt>
    <dgm:pt modelId="{0F03EF5C-E166-4A45-B2E4-ED9F3042F101}">
      <dgm:prSet custT="1"/>
      <dgm:spPr/>
      <dgm:t>
        <a:bodyPr/>
        <a:lstStyle/>
        <a:p>
          <a:pPr>
            <a:lnSpc>
              <a:spcPct val="100000"/>
            </a:lnSpc>
            <a:spcAft>
              <a:spcPts val="0"/>
            </a:spcAft>
          </a:pPr>
          <a:r>
            <a:rPr lang="es-ES" sz="2800" i="1" dirty="0">
              <a:solidFill>
                <a:schemeClr val="tx1"/>
              </a:solidFill>
            </a:rPr>
            <a:t> proyectos informáticos puntuales.</a:t>
          </a:r>
          <a:endParaRPr lang="en-US" sz="2800" i="1" u="none" dirty="0">
            <a:solidFill>
              <a:schemeClr val="tx1"/>
            </a:solidFill>
          </a:endParaRPr>
        </a:p>
      </dgm:t>
    </dgm:pt>
    <dgm:pt modelId="{52E9BEE6-3E94-4187-BC97-01F9C2F70667}" type="parTrans" cxnId="{430A5299-5487-4D3E-B8AB-D606F385F095}">
      <dgm:prSet/>
      <dgm:spPr/>
      <dgm:t>
        <a:bodyPr/>
        <a:lstStyle/>
        <a:p>
          <a:endParaRPr lang="es-CO"/>
        </a:p>
      </dgm:t>
    </dgm:pt>
    <dgm:pt modelId="{B7F05974-92AD-456D-88DE-3DCB114F2798}" type="sibTrans" cxnId="{430A5299-5487-4D3E-B8AB-D606F385F095}">
      <dgm:prSet/>
      <dgm:spPr/>
      <dgm:t>
        <a:bodyPr/>
        <a:lstStyle/>
        <a:p>
          <a:endParaRPr lang="es-CO"/>
        </a:p>
      </dgm:t>
    </dgm:pt>
    <dgm:pt modelId="{E4EDE709-5BF5-4501-9A29-5FB5A06A6315}" type="pres">
      <dgm:prSet presAssocID="{984C3D82-1495-40EE-974A-36A6337058FD}" presName="linear" presStyleCnt="0">
        <dgm:presLayoutVars>
          <dgm:dir/>
          <dgm:animLvl val="lvl"/>
          <dgm:resizeHandles val="exact"/>
        </dgm:presLayoutVars>
      </dgm:prSet>
      <dgm:spPr/>
    </dgm:pt>
    <dgm:pt modelId="{D6A922F2-3FD5-4613-98C4-B6EE922DE47F}" type="pres">
      <dgm:prSet presAssocID="{E6F81B51-E760-44BC-8FC5-BF8AC89B1E99}" presName="parentLin" presStyleCnt="0"/>
      <dgm:spPr/>
    </dgm:pt>
    <dgm:pt modelId="{82C1631F-FACC-4FBD-9756-165FA2F0DBBF}" type="pres">
      <dgm:prSet presAssocID="{E6F81B51-E760-44BC-8FC5-BF8AC89B1E99}" presName="parentLeftMargin" presStyleLbl="node1" presStyleIdx="0" presStyleCnt="3"/>
      <dgm:spPr/>
    </dgm:pt>
    <dgm:pt modelId="{236A0AD3-0314-4A30-8D2C-501BB859E90F}" type="pres">
      <dgm:prSet presAssocID="{E6F81B51-E760-44BC-8FC5-BF8AC89B1E99}" presName="parentText" presStyleLbl="node1" presStyleIdx="0" presStyleCnt="3">
        <dgm:presLayoutVars>
          <dgm:chMax val="0"/>
          <dgm:bulletEnabled val="1"/>
        </dgm:presLayoutVars>
      </dgm:prSet>
      <dgm:spPr/>
    </dgm:pt>
    <dgm:pt modelId="{E6DBA36D-F5A4-441A-8417-59C03587A0D3}" type="pres">
      <dgm:prSet presAssocID="{E6F81B51-E760-44BC-8FC5-BF8AC89B1E99}" presName="negativeSpace" presStyleCnt="0"/>
      <dgm:spPr/>
    </dgm:pt>
    <dgm:pt modelId="{F68939C6-024D-437C-B62C-5943F90EC4F0}" type="pres">
      <dgm:prSet presAssocID="{E6F81B51-E760-44BC-8FC5-BF8AC89B1E99}" presName="childText" presStyleLbl="conFgAcc1" presStyleIdx="0" presStyleCnt="3" custLinFactNeighborY="10651">
        <dgm:presLayoutVars>
          <dgm:bulletEnabled val="1"/>
        </dgm:presLayoutVars>
      </dgm:prSet>
      <dgm:spPr/>
    </dgm:pt>
    <dgm:pt modelId="{BC80E44E-61C5-45C3-B241-365DEE619049}" type="pres">
      <dgm:prSet presAssocID="{3E3B2041-C998-4E0B-B4C1-54B62E6A01DC}" presName="spaceBetweenRectangles" presStyleCnt="0"/>
      <dgm:spPr/>
    </dgm:pt>
    <dgm:pt modelId="{53A09122-3F98-4348-AEC7-B159FDA8D151}" type="pres">
      <dgm:prSet presAssocID="{AA3593A7-A424-4BF9-AEC1-19769170AE12}" presName="parentLin" presStyleCnt="0"/>
      <dgm:spPr/>
    </dgm:pt>
    <dgm:pt modelId="{D49F61AA-730C-4E8C-9F57-3AD9FBD687D1}" type="pres">
      <dgm:prSet presAssocID="{AA3593A7-A424-4BF9-AEC1-19769170AE12}" presName="parentLeftMargin" presStyleLbl="node1" presStyleIdx="0" presStyleCnt="3"/>
      <dgm:spPr/>
    </dgm:pt>
    <dgm:pt modelId="{FE563E5E-23F4-4A3F-83BA-AB7976C9D94F}" type="pres">
      <dgm:prSet presAssocID="{AA3593A7-A424-4BF9-AEC1-19769170AE12}" presName="parentText" presStyleLbl="node1" presStyleIdx="1" presStyleCnt="3">
        <dgm:presLayoutVars>
          <dgm:chMax val="0"/>
          <dgm:bulletEnabled val="1"/>
        </dgm:presLayoutVars>
      </dgm:prSet>
      <dgm:spPr/>
    </dgm:pt>
    <dgm:pt modelId="{9DC10736-B38B-4C43-B468-6927BC980F1C}" type="pres">
      <dgm:prSet presAssocID="{AA3593A7-A424-4BF9-AEC1-19769170AE12}" presName="negativeSpace" presStyleCnt="0"/>
      <dgm:spPr/>
    </dgm:pt>
    <dgm:pt modelId="{F40726A3-92C3-4B1B-800C-F1B3A80CC030}" type="pres">
      <dgm:prSet presAssocID="{AA3593A7-A424-4BF9-AEC1-19769170AE12}" presName="childText" presStyleLbl="conFgAcc1" presStyleIdx="1" presStyleCnt="3">
        <dgm:presLayoutVars>
          <dgm:bulletEnabled val="1"/>
        </dgm:presLayoutVars>
      </dgm:prSet>
      <dgm:spPr/>
    </dgm:pt>
    <dgm:pt modelId="{E7FD4DFA-9C6F-43AE-8DA5-FCDAD2C205A8}" type="pres">
      <dgm:prSet presAssocID="{02F5D8A4-F407-4BFB-82D3-062CBC4106BE}" presName="spaceBetweenRectangles" presStyleCnt="0"/>
      <dgm:spPr/>
    </dgm:pt>
    <dgm:pt modelId="{C524291E-0EA2-4498-A362-9415080359CB}" type="pres">
      <dgm:prSet presAssocID="{0F03EF5C-E166-4A45-B2E4-ED9F3042F101}" presName="parentLin" presStyleCnt="0"/>
      <dgm:spPr/>
    </dgm:pt>
    <dgm:pt modelId="{EDE2FDC1-1044-402F-8EB8-D84746428218}" type="pres">
      <dgm:prSet presAssocID="{0F03EF5C-E166-4A45-B2E4-ED9F3042F101}" presName="parentLeftMargin" presStyleLbl="node1" presStyleIdx="1" presStyleCnt="3"/>
      <dgm:spPr/>
    </dgm:pt>
    <dgm:pt modelId="{0E66EE52-2806-4112-BC8E-13BFC28F2626}" type="pres">
      <dgm:prSet presAssocID="{0F03EF5C-E166-4A45-B2E4-ED9F3042F101}" presName="parentText" presStyleLbl="node1" presStyleIdx="2" presStyleCnt="3">
        <dgm:presLayoutVars>
          <dgm:chMax val="0"/>
          <dgm:bulletEnabled val="1"/>
        </dgm:presLayoutVars>
      </dgm:prSet>
      <dgm:spPr/>
    </dgm:pt>
    <dgm:pt modelId="{6D4FF12E-91D6-443E-BABB-56BF884DD9F1}" type="pres">
      <dgm:prSet presAssocID="{0F03EF5C-E166-4A45-B2E4-ED9F3042F101}" presName="negativeSpace" presStyleCnt="0"/>
      <dgm:spPr/>
    </dgm:pt>
    <dgm:pt modelId="{53E242B4-A14A-4737-BAC8-7055CCBD3C67}" type="pres">
      <dgm:prSet presAssocID="{0F03EF5C-E166-4A45-B2E4-ED9F3042F101}" presName="childText" presStyleLbl="conFgAcc1" presStyleIdx="2" presStyleCnt="3">
        <dgm:presLayoutVars>
          <dgm:bulletEnabled val="1"/>
        </dgm:presLayoutVars>
      </dgm:prSet>
      <dgm:spPr/>
    </dgm:pt>
  </dgm:ptLst>
  <dgm:cxnLst>
    <dgm:cxn modelId="{DD76F400-9399-434F-8845-D384B9E5F033}" type="presOf" srcId="{0F03EF5C-E166-4A45-B2E4-ED9F3042F101}" destId="{EDE2FDC1-1044-402F-8EB8-D84746428218}" srcOrd="0" destOrd="0" presId="urn:microsoft.com/office/officeart/2005/8/layout/list1"/>
    <dgm:cxn modelId="{4CE5971C-0A10-4540-B77B-8F1D0EC8F080}" type="presOf" srcId="{0F03EF5C-E166-4A45-B2E4-ED9F3042F101}" destId="{0E66EE52-2806-4112-BC8E-13BFC28F2626}" srcOrd="1" destOrd="0" presId="urn:microsoft.com/office/officeart/2005/8/layout/list1"/>
    <dgm:cxn modelId="{2DD3E72F-B7C3-493B-8EB2-D06F59E9A56C}" srcId="{984C3D82-1495-40EE-974A-36A6337058FD}" destId="{AA3593A7-A424-4BF9-AEC1-19769170AE12}" srcOrd="1" destOrd="0" parTransId="{126EAD59-D9EB-412D-9886-0798A766F9BB}" sibTransId="{02F5D8A4-F407-4BFB-82D3-062CBC4106BE}"/>
    <dgm:cxn modelId="{704A6761-80E0-4235-AD1B-DD5F7557F5E0}" type="presOf" srcId="{E6F81B51-E760-44BC-8FC5-BF8AC89B1E99}" destId="{82C1631F-FACC-4FBD-9756-165FA2F0DBBF}" srcOrd="0" destOrd="0" presId="urn:microsoft.com/office/officeart/2005/8/layout/list1"/>
    <dgm:cxn modelId="{3ABC8687-C906-4798-B78B-68823E6E2BEB}" type="presOf" srcId="{AA3593A7-A424-4BF9-AEC1-19769170AE12}" destId="{D49F61AA-730C-4E8C-9F57-3AD9FBD687D1}" srcOrd="0" destOrd="0" presId="urn:microsoft.com/office/officeart/2005/8/layout/list1"/>
    <dgm:cxn modelId="{A9929A89-A083-43E0-8177-50058D3E9AE0}" type="presOf" srcId="{AA3593A7-A424-4BF9-AEC1-19769170AE12}" destId="{FE563E5E-23F4-4A3F-83BA-AB7976C9D94F}" srcOrd="1" destOrd="0" presId="urn:microsoft.com/office/officeart/2005/8/layout/list1"/>
    <dgm:cxn modelId="{430A5299-5487-4D3E-B8AB-D606F385F095}" srcId="{984C3D82-1495-40EE-974A-36A6337058FD}" destId="{0F03EF5C-E166-4A45-B2E4-ED9F3042F101}" srcOrd="2" destOrd="0" parTransId="{52E9BEE6-3E94-4187-BC97-01F9C2F70667}" sibTransId="{B7F05974-92AD-456D-88DE-3DCB114F2798}"/>
    <dgm:cxn modelId="{B58C4F9D-E90F-4683-B6E9-B96B9F77FD18}" srcId="{984C3D82-1495-40EE-974A-36A6337058FD}" destId="{E6F81B51-E760-44BC-8FC5-BF8AC89B1E99}" srcOrd="0" destOrd="0" parTransId="{2216C2AE-0965-4194-AEFF-77BAFA0D0E75}" sibTransId="{3E3B2041-C998-4E0B-B4C1-54B62E6A01DC}"/>
    <dgm:cxn modelId="{554420D8-728C-45E6-B2BC-7938F51E7D46}" type="presOf" srcId="{984C3D82-1495-40EE-974A-36A6337058FD}" destId="{E4EDE709-5BF5-4501-9A29-5FB5A06A6315}" srcOrd="0" destOrd="0" presId="urn:microsoft.com/office/officeart/2005/8/layout/list1"/>
    <dgm:cxn modelId="{08054CEB-08C7-42E4-862B-D28BE22CAB9E}" type="presOf" srcId="{E6F81B51-E760-44BC-8FC5-BF8AC89B1E99}" destId="{236A0AD3-0314-4A30-8D2C-501BB859E90F}" srcOrd="1" destOrd="0" presId="urn:microsoft.com/office/officeart/2005/8/layout/list1"/>
    <dgm:cxn modelId="{56D80C24-976B-4FD9-922F-30BF32491FF7}" type="presParOf" srcId="{E4EDE709-5BF5-4501-9A29-5FB5A06A6315}" destId="{D6A922F2-3FD5-4613-98C4-B6EE922DE47F}" srcOrd="0" destOrd="0" presId="urn:microsoft.com/office/officeart/2005/8/layout/list1"/>
    <dgm:cxn modelId="{9032BE1C-2738-4BA6-B349-5452F7EB3775}" type="presParOf" srcId="{D6A922F2-3FD5-4613-98C4-B6EE922DE47F}" destId="{82C1631F-FACC-4FBD-9756-165FA2F0DBBF}" srcOrd="0" destOrd="0" presId="urn:microsoft.com/office/officeart/2005/8/layout/list1"/>
    <dgm:cxn modelId="{F31B9232-ECCB-4363-8A46-CBE144106DF1}" type="presParOf" srcId="{D6A922F2-3FD5-4613-98C4-B6EE922DE47F}" destId="{236A0AD3-0314-4A30-8D2C-501BB859E90F}" srcOrd="1" destOrd="0" presId="urn:microsoft.com/office/officeart/2005/8/layout/list1"/>
    <dgm:cxn modelId="{79A34303-0D06-448F-9D03-E678BB43B4D1}" type="presParOf" srcId="{E4EDE709-5BF5-4501-9A29-5FB5A06A6315}" destId="{E6DBA36D-F5A4-441A-8417-59C03587A0D3}" srcOrd="1" destOrd="0" presId="urn:microsoft.com/office/officeart/2005/8/layout/list1"/>
    <dgm:cxn modelId="{3B86396B-237F-45E3-809B-B6BC729BDA7B}" type="presParOf" srcId="{E4EDE709-5BF5-4501-9A29-5FB5A06A6315}" destId="{F68939C6-024D-437C-B62C-5943F90EC4F0}" srcOrd="2" destOrd="0" presId="urn:microsoft.com/office/officeart/2005/8/layout/list1"/>
    <dgm:cxn modelId="{F694AE27-3ED9-4607-8EA3-9FFE9B3FAEA0}" type="presParOf" srcId="{E4EDE709-5BF5-4501-9A29-5FB5A06A6315}" destId="{BC80E44E-61C5-45C3-B241-365DEE619049}" srcOrd="3" destOrd="0" presId="urn:microsoft.com/office/officeart/2005/8/layout/list1"/>
    <dgm:cxn modelId="{4D1134D0-B7A6-4703-B653-0A0A1E0BB835}" type="presParOf" srcId="{E4EDE709-5BF5-4501-9A29-5FB5A06A6315}" destId="{53A09122-3F98-4348-AEC7-B159FDA8D151}" srcOrd="4" destOrd="0" presId="urn:microsoft.com/office/officeart/2005/8/layout/list1"/>
    <dgm:cxn modelId="{C608D0B0-FAE0-4DE1-B141-C09EA22F6977}" type="presParOf" srcId="{53A09122-3F98-4348-AEC7-B159FDA8D151}" destId="{D49F61AA-730C-4E8C-9F57-3AD9FBD687D1}" srcOrd="0" destOrd="0" presId="urn:microsoft.com/office/officeart/2005/8/layout/list1"/>
    <dgm:cxn modelId="{68CF5FAE-EBA4-42C6-B000-1929BBBA447A}" type="presParOf" srcId="{53A09122-3F98-4348-AEC7-B159FDA8D151}" destId="{FE563E5E-23F4-4A3F-83BA-AB7976C9D94F}" srcOrd="1" destOrd="0" presId="urn:microsoft.com/office/officeart/2005/8/layout/list1"/>
    <dgm:cxn modelId="{74948F34-EC92-420F-B46B-F7F26A6F38A9}" type="presParOf" srcId="{E4EDE709-5BF5-4501-9A29-5FB5A06A6315}" destId="{9DC10736-B38B-4C43-B468-6927BC980F1C}" srcOrd="5" destOrd="0" presId="urn:microsoft.com/office/officeart/2005/8/layout/list1"/>
    <dgm:cxn modelId="{2EE98548-5639-49FC-8874-26E83AB22194}" type="presParOf" srcId="{E4EDE709-5BF5-4501-9A29-5FB5A06A6315}" destId="{F40726A3-92C3-4B1B-800C-F1B3A80CC030}" srcOrd="6" destOrd="0" presId="urn:microsoft.com/office/officeart/2005/8/layout/list1"/>
    <dgm:cxn modelId="{94CA3374-B67D-485C-8264-DE4254947074}" type="presParOf" srcId="{E4EDE709-5BF5-4501-9A29-5FB5A06A6315}" destId="{E7FD4DFA-9C6F-43AE-8DA5-FCDAD2C205A8}" srcOrd="7" destOrd="0" presId="urn:microsoft.com/office/officeart/2005/8/layout/list1"/>
    <dgm:cxn modelId="{CDEA77B8-3365-4C0E-BB58-1BA320D916C0}" type="presParOf" srcId="{E4EDE709-5BF5-4501-9A29-5FB5A06A6315}" destId="{C524291E-0EA2-4498-A362-9415080359CB}" srcOrd="8" destOrd="0" presId="urn:microsoft.com/office/officeart/2005/8/layout/list1"/>
    <dgm:cxn modelId="{425EAA7D-C512-4A52-AC82-6C22400723E7}" type="presParOf" srcId="{C524291E-0EA2-4498-A362-9415080359CB}" destId="{EDE2FDC1-1044-402F-8EB8-D84746428218}" srcOrd="0" destOrd="0" presId="urn:microsoft.com/office/officeart/2005/8/layout/list1"/>
    <dgm:cxn modelId="{421B99A9-4A39-45BF-8BF1-5857524452D1}" type="presParOf" srcId="{C524291E-0EA2-4498-A362-9415080359CB}" destId="{0E66EE52-2806-4112-BC8E-13BFC28F2626}" srcOrd="1" destOrd="0" presId="urn:microsoft.com/office/officeart/2005/8/layout/list1"/>
    <dgm:cxn modelId="{C38FB9A3-1339-4293-8CBA-AAECED2FAE02}" type="presParOf" srcId="{E4EDE709-5BF5-4501-9A29-5FB5A06A6315}" destId="{6D4FF12E-91D6-443E-BABB-56BF884DD9F1}" srcOrd="9" destOrd="0" presId="urn:microsoft.com/office/officeart/2005/8/layout/list1"/>
    <dgm:cxn modelId="{08714FCE-E66D-4995-B7B5-00DB172F28FD}" type="presParOf" srcId="{E4EDE709-5BF5-4501-9A29-5FB5A06A6315}" destId="{53E242B4-A14A-4737-BAC8-7055CCBD3C6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s-CO"/>
        </a:p>
      </dgm:t>
    </dgm:pt>
    <dgm:pt modelId="{E6F81B51-E760-44BC-8FC5-BF8AC89B1E99}">
      <dgm:prSet custT="1"/>
      <dgm:spPr/>
      <dgm:t>
        <a:bodyPr/>
        <a:lstStyle/>
        <a:p>
          <a:pPr>
            <a:lnSpc>
              <a:spcPct val="100000"/>
            </a:lnSpc>
            <a:spcAft>
              <a:spcPts val="0"/>
            </a:spcAft>
          </a:pPr>
          <a:r>
            <a:rPr lang="en-US" sz="2600" i="1" dirty="0" err="1">
              <a:solidFill>
                <a:schemeClr val="tx1"/>
              </a:solidFill>
            </a:rPr>
            <a:t>Ayuda</a:t>
          </a:r>
          <a:r>
            <a:rPr lang="en-US" sz="2600" i="1" dirty="0">
              <a:solidFill>
                <a:schemeClr val="tx1"/>
              </a:solidFill>
            </a:rPr>
            <a:t> a </a:t>
          </a:r>
          <a:r>
            <a:rPr lang="en-US" sz="2600" i="1" dirty="0" err="1">
              <a:solidFill>
                <a:schemeClr val="tx1"/>
              </a:solidFill>
            </a:rPr>
            <a:t>que</a:t>
          </a:r>
          <a:r>
            <a:rPr lang="en-US" sz="2600" i="1" dirty="0">
              <a:solidFill>
                <a:schemeClr val="tx1"/>
              </a:solidFill>
            </a:rPr>
            <a:t> se </a:t>
          </a:r>
          <a:r>
            <a:rPr lang="en-US" sz="2600" i="1" dirty="0" err="1">
              <a:solidFill>
                <a:schemeClr val="tx1"/>
              </a:solidFill>
            </a:rPr>
            <a:t>logren</a:t>
          </a:r>
          <a:r>
            <a:rPr lang="en-US" sz="2600" i="1" dirty="0">
              <a:solidFill>
                <a:schemeClr val="tx1"/>
              </a:solidFill>
            </a:rPr>
            <a:t> </a:t>
          </a:r>
          <a:r>
            <a:rPr lang="en-US" sz="2600" i="1" dirty="0" err="1">
              <a:solidFill>
                <a:schemeClr val="tx1"/>
              </a:solidFill>
            </a:rPr>
            <a:t>compromisos</a:t>
          </a:r>
          <a:r>
            <a:rPr lang="en-US" sz="2600" i="1" dirty="0">
              <a:solidFill>
                <a:schemeClr val="tx1"/>
              </a:solidFill>
            </a:rPr>
            <a:t> en </a:t>
          </a:r>
          <a:r>
            <a:rPr lang="en-US" sz="2600" i="1" dirty="0" err="1">
              <a:solidFill>
                <a:schemeClr val="tx1"/>
              </a:solidFill>
            </a:rPr>
            <a:t>toda</a:t>
          </a:r>
          <a:r>
            <a:rPr lang="en-US" sz="2600" i="1" dirty="0">
              <a:solidFill>
                <a:schemeClr val="tx1"/>
              </a:solidFill>
            </a:rPr>
            <a:t> la </a:t>
          </a:r>
          <a:r>
            <a:rPr lang="en-US" sz="2600" i="1" dirty="0" err="1">
              <a:solidFill>
                <a:schemeClr val="tx1"/>
              </a:solidFill>
            </a:rPr>
            <a:t>organización</a:t>
          </a:r>
          <a:r>
            <a:rPr lang="en-US" sz="2600" i="1" dirty="0">
              <a:solidFill>
                <a:schemeClr val="tx1"/>
              </a:solidFill>
            </a:rPr>
            <a:t> </a:t>
          </a:r>
          <a:r>
            <a:rPr lang="en-US" sz="2600" i="1" dirty="0" err="1">
              <a:solidFill>
                <a:schemeClr val="tx1"/>
              </a:solidFill>
            </a:rPr>
            <a:t>acerca</a:t>
          </a:r>
          <a:r>
            <a:rPr lang="en-US" sz="2600" i="1" dirty="0">
              <a:solidFill>
                <a:schemeClr val="tx1"/>
              </a:solidFill>
            </a:rPr>
            <a:t> de la </a:t>
          </a:r>
          <a:r>
            <a:rPr lang="en-US" sz="2600" i="1" dirty="0" err="1">
              <a:solidFill>
                <a:schemeClr val="tx1"/>
              </a:solidFill>
            </a:rPr>
            <a:t>función</a:t>
          </a:r>
          <a:r>
            <a:rPr lang="en-US" sz="2600" i="1" dirty="0">
              <a:solidFill>
                <a:schemeClr val="tx1"/>
              </a:solidFill>
            </a:rPr>
            <a:t> del DSI y los </a:t>
          </a:r>
          <a:r>
            <a:rPr lang="en-US" sz="2600" i="1" dirty="0" err="1">
              <a:solidFill>
                <a:schemeClr val="tx1"/>
              </a:solidFill>
            </a:rPr>
            <a:t>logros</a:t>
          </a:r>
          <a:r>
            <a:rPr lang="en-US" sz="2600" i="1" dirty="0">
              <a:solidFill>
                <a:schemeClr val="tx1"/>
              </a:solidFill>
            </a:rPr>
            <a:t> de </a:t>
          </a:r>
          <a:r>
            <a:rPr lang="en-US" sz="2600" i="1" dirty="0" err="1">
              <a:solidFill>
                <a:schemeClr val="tx1"/>
              </a:solidFill>
            </a:rPr>
            <a:t>ésta</a:t>
          </a:r>
          <a:endParaRPr lang="en-US" sz="2600" i="1" u="none" dirty="0">
            <a:solidFill>
              <a:schemeClr val="tx1"/>
            </a:solidFill>
          </a:endParaRPr>
        </a:p>
      </dgm:t>
    </dgm:pt>
    <dgm:pt modelId="{2216C2AE-0965-4194-AEFF-77BAFA0D0E75}" type="parTrans" cxnId="{B58C4F9D-E90F-4683-B6E9-B96B9F77FD18}">
      <dgm:prSet/>
      <dgm:spPr/>
      <dgm:t>
        <a:bodyPr/>
        <a:lstStyle/>
        <a:p>
          <a:endParaRPr lang="es-CO"/>
        </a:p>
      </dgm:t>
    </dgm:pt>
    <dgm:pt modelId="{3E3B2041-C998-4E0B-B4C1-54B62E6A01DC}" type="sibTrans" cxnId="{B58C4F9D-E90F-4683-B6E9-B96B9F77FD18}">
      <dgm:prSet/>
      <dgm:spPr/>
      <dgm:t>
        <a:bodyPr/>
        <a:lstStyle/>
        <a:p>
          <a:endParaRPr lang="es-CO"/>
        </a:p>
      </dgm:t>
    </dgm:pt>
    <dgm:pt modelId="{C5CE3E64-C0C7-458B-A803-12C36D6D18C6}">
      <dgm:prSet custT="1"/>
      <dgm:spPr/>
      <dgm:t>
        <a:bodyPr/>
        <a:lstStyle/>
        <a:p>
          <a:pPr>
            <a:lnSpc>
              <a:spcPct val="100000"/>
            </a:lnSpc>
            <a:spcAft>
              <a:spcPts val="0"/>
            </a:spcAft>
          </a:pPr>
          <a:r>
            <a:rPr lang="en-US" sz="2600" i="1" dirty="0" err="1">
              <a:solidFill>
                <a:schemeClr val="tx1"/>
              </a:solidFill>
            </a:rPr>
            <a:t>Ayuda</a:t>
          </a:r>
          <a:r>
            <a:rPr lang="en-US" sz="2600" i="1" dirty="0">
              <a:solidFill>
                <a:schemeClr val="tx1"/>
              </a:solidFill>
            </a:rPr>
            <a:t> a </a:t>
          </a:r>
          <a:r>
            <a:rPr lang="en-US" sz="2600" i="1" dirty="0" err="1">
              <a:solidFill>
                <a:schemeClr val="tx1"/>
              </a:solidFill>
            </a:rPr>
            <a:t>integrar</a:t>
          </a:r>
          <a:r>
            <a:rPr lang="en-US" sz="2600" i="1" dirty="0">
              <a:solidFill>
                <a:schemeClr val="tx1"/>
              </a:solidFill>
            </a:rPr>
            <a:t> al DSI </a:t>
          </a:r>
          <a:r>
            <a:rPr lang="en-US" sz="2600" i="1" dirty="0" err="1">
              <a:solidFill>
                <a:schemeClr val="tx1"/>
              </a:solidFill>
            </a:rPr>
            <a:t>dentro</a:t>
          </a:r>
          <a:r>
            <a:rPr lang="en-US" sz="2600" i="1" dirty="0">
              <a:solidFill>
                <a:schemeClr val="tx1"/>
              </a:solidFill>
            </a:rPr>
            <a:t> de la </a:t>
          </a:r>
          <a:r>
            <a:rPr lang="en-US" sz="2600" i="1" dirty="0" err="1">
              <a:solidFill>
                <a:schemeClr val="tx1"/>
              </a:solidFill>
            </a:rPr>
            <a:t>dirección</a:t>
          </a:r>
          <a:r>
            <a:rPr lang="en-US" sz="2600" i="1" dirty="0">
              <a:solidFill>
                <a:schemeClr val="tx1"/>
              </a:solidFill>
            </a:rPr>
            <a:t> y </a:t>
          </a:r>
          <a:r>
            <a:rPr lang="en-US" sz="2600" i="1" dirty="0" err="1">
              <a:solidFill>
                <a:schemeClr val="tx1"/>
              </a:solidFill>
            </a:rPr>
            <a:t>planeación</a:t>
          </a:r>
          <a:r>
            <a:rPr lang="en-US" sz="2600" i="1" dirty="0">
              <a:solidFill>
                <a:schemeClr val="tx1"/>
              </a:solidFill>
            </a:rPr>
            <a:t> </a:t>
          </a:r>
          <a:r>
            <a:rPr lang="en-US" sz="2600" i="1" dirty="0" err="1">
              <a:solidFill>
                <a:schemeClr val="tx1"/>
              </a:solidFill>
            </a:rPr>
            <a:t>estratégica</a:t>
          </a:r>
          <a:r>
            <a:rPr lang="en-US" sz="2600" i="1" dirty="0">
              <a:solidFill>
                <a:schemeClr val="tx1"/>
              </a:solidFill>
            </a:rPr>
            <a:t> general de la </a:t>
          </a:r>
          <a:r>
            <a:rPr lang="en-US" sz="2600" i="1" dirty="0" err="1">
              <a:solidFill>
                <a:schemeClr val="tx1"/>
              </a:solidFill>
            </a:rPr>
            <a:t>empresa</a:t>
          </a:r>
          <a:endParaRPr lang="en-US" sz="2600" i="1" u="none" dirty="0">
            <a:solidFill>
              <a:schemeClr val="tx1"/>
            </a:solidFill>
          </a:endParaRPr>
        </a:p>
      </dgm:t>
    </dgm:pt>
    <dgm:pt modelId="{79D106F1-C094-401F-90F1-6946181E05EB}" type="parTrans" cxnId="{2530EF4C-BC22-4530-962E-3EC483EB065C}">
      <dgm:prSet/>
      <dgm:spPr/>
      <dgm:t>
        <a:bodyPr/>
        <a:lstStyle/>
        <a:p>
          <a:endParaRPr lang="es-CO"/>
        </a:p>
      </dgm:t>
    </dgm:pt>
    <dgm:pt modelId="{E35CD33A-C7F3-4F56-93F8-ABB530E0CE5B}" type="sibTrans" cxnId="{2530EF4C-BC22-4530-962E-3EC483EB065C}">
      <dgm:prSet/>
      <dgm:spPr/>
      <dgm:t>
        <a:bodyPr/>
        <a:lstStyle/>
        <a:p>
          <a:endParaRPr lang="es-CO"/>
        </a:p>
      </dgm:t>
    </dgm:pt>
    <dgm:pt modelId="{91DB431C-D82E-4C3F-98E8-8ED861DBD46E}" type="pres">
      <dgm:prSet presAssocID="{984C3D82-1495-40EE-974A-36A6337058FD}" presName="Name0" presStyleCnt="0">
        <dgm:presLayoutVars>
          <dgm:dir/>
          <dgm:resizeHandles val="exact"/>
        </dgm:presLayoutVars>
      </dgm:prSet>
      <dgm:spPr/>
    </dgm:pt>
    <dgm:pt modelId="{AD6C7D41-E6CA-4EE7-90B4-922319479FDB}" type="pres">
      <dgm:prSet presAssocID="{E6F81B51-E760-44BC-8FC5-BF8AC89B1E99}" presName="node" presStyleLbl="node1" presStyleIdx="0" presStyleCnt="2">
        <dgm:presLayoutVars>
          <dgm:bulletEnabled val="1"/>
        </dgm:presLayoutVars>
      </dgm:prSet>
      <dgm:spPr/>
    </dgm:pt>
    <dgm:pt modelId="{02457D2E-ED12-46E1-A52D-3AC0A2FD3688}" type="pres">
      <dgm:prSet presAssocID="{3E3B2041-C998-4E0B-B4C1-54B62E6A01DC}" presName="sibTrans" presStyleCnt="0"/>
      <dgm:spPr/>
    </dgm:pt>
    <dgm:pt modelId="{3CC2026C-EDC7-4268-A7B9-237F2C860CB6}" type="pres">
      <dgm:prSet presAssocID="{C5CE3E64-C0C7-458B-A803-12C36D6D18C6}" presName="node" presStyleLbl="node1" presStyleIdx="1" presStyleCnt="2">
        <dgm:presLayoutVars>
          <dgm:bulletEnabled val="1"/>
        </dgm:presLayoutVars>
      </dgm:prSet>
      <dgm:spPr/>
    </dgm:pt>
  </dgm:ptLst>
  <dgm:cxnLst>
    <dgm:cxn modelId="{BA6B0D2E-ADED-4A9A-8169-8190930A2790}" type="presOf" srcId="{984C3D82-1495-40EE-974A-36A6337058FD}" destId="{91DB431C-D82E-4C3F-98E8-8ED861DBD46E}" srcOrd="0" destOrd="0" presId="urn:microsoft.com/office/officeart/2005/8/layout/hList6"/>
    <dgm:cxn modelId="{6888F949-A39F-49F8-A829-E9E029E25721}" type="presOf" srcId="{E6F81B51-E760-44BC-8FC5-BF8AC89B1E99}" destId="{AD6C7D41-E6CA-4EE7-90B4-922319479FDB}" srcOrd="0" destOrd="0" presId="urn:microsoft.com/office/officeart/2005/8/layout/hList6"/>
    <dgm:cxn modelId="{2530EF4C-BC22-4530-962E-3EC483EB065C}" srcId="{984C3D82-1495-40EE-974A-36A6337058FD}" destId="{C5CE3E64-C0C7-458B-A803-12C36D6D18C6}" srcOrd="1" destOrd="0" parTransId="{79D106F1-C094-401F-90F1-6946181E05EB}" sibTransId="{E35CD33A-C7F3-4F56-93F8-ABB530E0CE5B}"/>
    <dgm:cxn modelId="{6DA9B479-4466-44C1-9B00-FD109E156BA8}" type="presOf" srcId="{C5CE3E64-C0C7-458B-A803-12C36D6D18C6}" destId="{3CC2026C-EDC7-4268-A7B9-237F2C860CB6}" srcOrd="0" destOrd="0" presId="urn:microsoft.com/office/officeart/2005/8/layout/hList6"/>
    <dgm:cxn modelId="{B58C4F9D-E90F-4683-B6E9-B96B9F77FD18}" srcId="{984C3D82-1495-40EE-974A-36A6337058FD}" destId="{E6F81B51-E760-44BC-8FC5-BF8AC89B1E99}" srcOrd="0" destOrd="0" parTransId="{2216C2AE-0965-4194-AEFF-77BAFA0D0E75}" sibTransId="{3E3B2041-C998-4E0B-B4C1-54B62E6A01DC}"/>
    <dgm:cxn modelId="{4D26BE98-2C1D-406A-8956-C1E19D82F2EC}" type="presParOf" srcId="{91DB431C-D82E-4C3F-98E8-8ED861DBD46E}" destId="{AD6C7D41-E6CA-4EE7-90B4-922319479FDB}" srcOrd="0" destOrd="0" presId="urn:microsoft.com/office/officeart/2005/8/layout/hList6"/>
    <dgm:cxn modelId="{CD887D80-5D56-4B6B-903D-F2DC5B59C120}" type="presParOf" srcId="{91DB431C-D82E-4C3F-98E8-8ED861DBD46E}" destId="{02457D2E-ED12-46E1-A52D-3AC0A2FD3688}" srcOrd="1" destOrd="0" presId="urn:microsoft.com/office/officeart/2005/8/layout/hList6"/>
    <dgm:cxn modelId="{4D48365C-DCB8-46B8-B7F9-70BBDA4B8509}" type="presParOf" srcId="{91DB431C-D82E-4C3F-98E8-8ED861DBD46E}" destId="{3CC2026C-EDC7-4268-A7B9-237F2C860CB6}"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84C3D82-1495-40EE-974A-36A6337058FD}"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s-CO"/>
        </a:p>
      </dgm:t>
    </dgm:pt>
    <dgm:pt modelId="{E6F81B51-E760-44BC-8FC5-BF8AC89B1E99}">
      <dgm:prSet custT="1"/>
      <dgm:spPr/>
      <dgm:t>
        <a:bodyPr/>
        <a:lstStyle/>
        <a:p>
          <a:pPr>
            <a:lnSpc>
              <a:spcPct val="100000"/>
            </a:lnSpc>
            <a:spcAft>
              <a:spcPts val="0"/>
            </a:spcAft>
          </a:pPr>
          <a:r>
            <a:rPr lang="en-US" sz="3200" i="1" dirty="0">
              <a:solidFill>
                <a:schemeClr val="bg2"/>
              </a:solidFill>
            </a:rPr>
            <a:t>Debe </a:t>
          </a:r>
          <a:r>
            <a:rPr lang="en-US" sz="3200" i="1" dirty="0" err="1">
              <a:solidFill>
                <a:schemeClr val="bg2"/>
              </a:solidFill>
            </a:rPr>
            <a:t>determinarse</a:t>
          </a:r>
          <a:r>
            <a:rPr lang="en-US" sz="3200" i="1" dirty="0">
              <a:solidFill>
                <a:schemeClr val="bg2"/>
              </a:solidFill>
            </a:rPr>
            <a:t> </a:t>
          </a:r>
          <a:r>
            <a:rPr lang="en-US" sz="3200" i="1" dirty="0" err="1">
              <a:solidFill>
                <a:schemeClr val="bg2"/>
              </a:solidFill>
            </a:rPr>
            <a:t>para</a:t>
          </a:r>
          <a:r>
            <a:rPr lang="en-US" sz="3200" i="1" dirty="0">
              <a:solidFill>
                <a:schemeClr val="bg2"/>
              </a:solidFill>
            </a:rPr>
            <a:t> el DSI:</a:t>
          </a:r>
          <a:endParaRPr lang="en-US" sz="3200" i="1" u="none" dirty="0">
            <a:solidFill>
              <a:schemeClr val="bg2"/>
            </a:solidFill>
          </a:endParaRPr>
        </a:p>
      </dgm:t>
    </dgm:pt>
    <dgm:pt modelId="{2216C2AE-0965-4194-AEFF-77BAFA0D0E75}" type="parTrans" cxnId="{B58C4F9D-E90F-4683-B6E9-B96B9F77FD18}">
      <dgm:prSet/>
      <dgm:spPr/>
      <dgm:t>
        <a:bodyPr/>
        <a:lstStyle/>
        <a:p>
          <a:endParaRPr lang="es-CO"/>
        </a:p>
      </dgm:t>
    </dgm:pt>
    <dgm:pt modelId="{3E3B2041-C998-4E0B-B4C1-54B62E6A01DC}" type="sibTrans" cxnId="{B58C4F9D-E90F-4683-B6E9-B96B9F77FD18}">
      <dgm:prSet/>
      <dgm:spPr/>
      <dgm:t>
        <a:bodyPr/>
        <a:lstStyle/>
        <a:p>
          <a:endParaRPr lang="es-CO"/>
        </a:p>
      </dgm:t>
    </dgm:pt>
    <dgm:pt modelId="{BAD4336D-FF32-4DA7-8931-C29ED4EBECCB}">
      <dgm:prSet custT="1"/>
      <dgm:spPr/>
      <dgm:t>
        <a:bodyPr/>
        <a:lstStyle/>
        <a:p>
          <a:r>
            <a:rPr lang="en-US" sz="2800" i="1" dirty="0">
              <a:solidFill>
                <a:schemeClr val="tx1"/>
              </a:solidFill>
            </a:rPr>
            <a:t>¿</a:t>
          </a:r>
          <a:r>
            <a:rPr lang="en-US" sz="2800" i="1" dirty="0" err="1">
              <a:solidFill>
                <a:schemeClr val="tx1"/>
              </a:solidFill>
            </a:rPr>
            <a:t>Qué</a:t>
          </a:r>
          <a:r>
            <a:rPr lang="en-US" sz="2800" i="1" dirty="0">
              <a:solidFill>
                <a:schemeClr val="tx1"/>
              </a:solidFill>
            </a:rPr>
            <a:t> </a:t>
          </a:r>
          <a:r>
            <a:rPr lang="en-US" sz="2800" i="1" dirty="0" err="1">
              <a:solidFill>
                <a:schemeClr val="tx1"/>
              </a:solidFill>
            </a:rPr>
            <a:t>debe</a:t>
          </a:r>
          <a:r>
            <a:rPr lang="en-US" sz="2800" i="1" dirty="0">
              <a:solidFill>
                <a:schemeClr val="tx1"/>
              </a:solidFill>
            </a:rPr>
            <a:t> </a:t>
          </a:r>
          <a:r>
            <a:rPr lang="en-US" sz="2800" i="1" dirty="0" err="1">
              <a:solidFill>
                <a:schemeClr val="tx1"/>
              </a:solidFill>
            </a:rPr>
            <a:t>hacer</a:t>
          </a:r>
          <a:r>
            <a:rPr lang="en-US" sz="2800" i="1" dirty="0">
              <a:solidFill>
                <a:schemeClr val="tx1"/>
              </a:solidFill>
            </a:rPr>
            <a:t>?</a:t>
          </a:r>
        </a:p>
      </dgm:t>
    </dgm:pt>
    <dgm:pt modelId="{05DD5264-6F2B-48D7-B6AC-BD30163D91CD}" type="parTrans" cxnId="{168E4179-B3FD-437B-92B3-28E20E41A643}">
      <dgm:prSet/>
      <dgm:spPr/>
      <dgm:t>
        <a:bodyPr/>
        <a:lstStyle/>
        <a:p>
          <a:endParaRPr lang="es-CO"/>
        </a:p>
      </dgm:t>
    </dgm:pt>
    <dgm:pt modelId="{93728855-CB55-435A-B2AE-F991BD99B464}" type="sibTrans" cxnId="{168E4179-B3FD-437B-92B3-28E20E41A643}">
      <dgm:prSet/>
      <dgm:spPr/>
      <dgm:t>
        <a:bodyPr/>
        <a:lstStyle/>
        <a:p>
          <a:endParaRPr lang="es-CO"/>
        </a:p>
      </dgm:t>
    </dgm:pt>
    <dgm:pt modelId="{A23B1A3B-5D94-4831-B4C6-81348E933539}">
      <dgm:prSet custT="1"/>
      <dgm:spPr/>
      <dgm:t>
        <a:bodyPr/>
        <a:lstStyle/>
        <a:p>
          <a:r>
            <a:rPr lang="en-US" sz="2800" i="1" dirty="0">
              <a:solidFill>
                <a:schemeClr val="tx1"/>
              </a:solidFill>
            </a:rPr>
            <a:t>¿</a:t>
          </a:r>
          <a:r>
            <a:rPr lang="en-US" sz="2800" i="1" dirty="0" err="1">
              <a:solidFill>
                <a:schemeClr val="tx1"/>
              </a:solidFill>
            </a:rPr>
            <a:t>Cómo</a:t>
          </a:r>
          <a:r>
            <a:rPr lang="en-US" sz="2800" i="1" dirty="0">
              <a:solidFill>
                <a:schemeClr val="tx1"/>
              </a:solidFill>
            </a:rPr>
            <a:t> lo </a:t>
          </a:r>
          <a:r>
            <a:rPr lang="en-US" sz="2800" i="1" dirty="0" err="1">
              <a:solidFill>
                <a:schemeClr val="tx1"/>
              </a:solidFill>
            </a:rPr>
            <a:t>va</a:t>
          </a:r>
          <a:r>
            <a:rPr lang="en-US" sz="2800" i="1" dirty="0">
              <a:solidFill>
                <a:schemeClr val="tx1"/>
              </a:solidFill>
            </a:rPr>
            <a:t> a </a:t>
          </a:r>
          <a:r>
            <a:rPr lang="en-US" sz="2800" i="1" dirty="0" err="1">
              <a:solidFill>
                <a:schemeClr val="tx1"/>
              </a:solidFill>
            </a:rPr>
            <a:t>hacer</a:t>
          </a:r>
          <a:r>
            <a:rPr lang="en-US" sz="2800" i="1" dirty="0">
              <a:solidFill>
                <a:schemeClr val="tx1"/>
              </a:solidFill>
            </a:rPr>
            <a:t>?</a:t>
          </a:r>
        </a:p>
      </dgm:t>
    </dgm:pt>
    <dgm:pt modelId="{5377BA88-8F72-43CA-B42F-32623DD4BD5D}" type="parTrans" cxnId="{77FCC269-65FD-4370-9FB9-16D10CE7AD9C}">
      <dgm:prSet/>
      <dgm:spPr/>
      <dgm:t>
        <a:bodyPr/>
        <a:lstStyle/>
        <a:p>
          <a:endParaRPr lang="es-CO"/>
        </a:p>
      </dgm:t>
    </dgm:pt>
    <dgm:pt modelId="{05C53801-1F43-43EF-A9BD-9523A96B1CF8}" type="sibTrans" cxnId="{77FCC269-65FD-4370-9FB9-16D10CE7AD9C}">
      <dgm:prSet/>
      <dgm:spPr/>
      <dgm:t>
        <a:bodyPr/>
        <a:lstStyle/>
        <a:p>
          <a:endParaRPr lang="es-CO"/>
        </a:p>
      </dgm:t>
    </dgm:pt>
    <dgm:pt modelId="{C9AB0683-A819-44B9-A5FF-89F9CF9F04D7}">
      <dgm:prSet custT="1"/>
      <dgm:spPr/>
      <dgm:t>
        <a:bodyPr/>
        <a:lstStyle/>
        <a:p>
          <a:r>
            <a:rPr lang="en-US" sz="2800" i="1" dirty="0">
              <a:solidFill>
                <a:schemeClr val="tx1"/>
              </a:solidFill>
            </a:rPr>
            <a:t>¿Como </a:t>
          </a:r>
          <a:r>
            <a:rPr lang="en-US" sz="2800" i="1" dirty="0" err="1">
              <a:solidFill>
                <a:schemeClr val="tx1"/>
              </a:solidFill>
            </a:rPr>
            <a:t>verificar</a:t>
          </a:r>
          <a:r>
            <a:rPr lang="en-US" sz="2800" i="1" dirty="0">
              <a:solidFill>
                <a:schemeClr val="tx1"/>
              </a:solidFill>
            </a:rPr>
            <a:t> el </a:t>
          </a:r>
          <a:r>
            <a:rPr lang="en-US" sz="2800" i="1" dirty="0" err="1">
              <a:solidFill>
                <a:schemeClr val="tx1"/>
              </a:solidFill>
            </a:rPr>
            <a:t>cumplimiento</a:t>
          </a:r>
          <a:r>
            <a:rPr lang="en-US" sz="2800" i="1" dirty="0">
              <a:solidFill>
                <a:schemeClr val="tx1"/>
              </a:solidFill>
            </a:rPr>
            <a:t> de </a:t>
          </a:r>
          <a:r>
            <a:rPr lang="en-US" sz="2800" i="1" dirty="0" err="1">
              <a:solidFill>
                <a:schemeClr val="tx1"/>
              </a:solidFill>
            </a:rPr>
            <a:t>sus</a:t>
          </a:r>
          <a:r>
            <a:rPr lang="en-US" sz="2800" i="1" dirty="0">
              <a:solidFill>
                <a:schemeClr val="tx1"/>
              </a:solidFill>
            </a:rPr>
            <a:t> </a:t>
          </a:r>
          <a:r>
            <a:rPr lang="en-US" sz="2800" i="1" dirty="0" err="1">
              <a:solidFill>
                <a:schemeClr val="tx1"/>
              </a:solidFill>
            </a:rPr>
            <a:t>objetivos</a:t>
          </a:r>
          <a:r>
            <a:rPr lang="en-US" sz="2800" i="1" dirty="0">
              <a:solidFill>
                <a:schemeClr val="tx1"/>
              </a:solidFill>
            </a:rPr>
            <a:t>?</a:t>
          </a:r>
        </a:p>
      </dgm:t>
    </dgm:pt>
    <dgm:pt modelId="{ABD5E12D-DB5A-4A6A-B057-7BDB6D6C28BA}" type="parTrans" cxnId="{5BFC7218-7821-4A27-84D0-3FC31DA27661}">
      <dgm:prSet/>
      <dgm:spPr/>
      <dgm:t>
        <a:bodyPr/>
        <a:lstStyle/>
        <a:p>
          <a:endParaRPr lang="es-CO"/>
        </a:p>
      </dgm:t>
    </dgm:pt>
    <dgm:pt modelId="{4B8645CB-8BB4-4904-9BF9-AF6FC7E7BCE5}" type="sibTrans" cxnId="{5BFC7218-7821-4A27-84D0-3FC31DA27661}">
      <dgm:prSet/>
      <dgm:spPr/>
      <dgm:t>
        <a:bodyPr/>
        <a:lstStyle/>
        <a:p>
          <a:endParaRPr lang="es-CO"/>
        </a:p>
      </dgm:t>
    </dgm:pt>
    <dgm:pt modelId="{3C97247A-0473-4596-A7F8-02D318422AE7}" type="pres">
      <dgm:prSet presAssocID="{984C3D82-1495-40EE-974A-36A6337058FD}" presName="Name0" presStyleCnt="0">
        <dgm:presLayoutVars>
          <dgm:dir/>
          <dgm:animLvl val="lvl"/>
          <dgm:resizeHandles val="exact"/>
        </dgm:presLayoutVars>
      </dgm:prSet>
      <dgm:spPr/>
    </dgm:pt>
    <dgm:pt modelId="{0ECE67A1-4E58-425D-AD6E-1B3E79E10153}" type="pres">
      <dgm:prSet presAssocID="{E6F81B51-E760-44BC-8FC5-BF8AC89B1E99}" presName="linNode" presStyleCnt="0"/>
      <dgm:spPr/>
    </dgm:pt>
    <dgm:pt modelId="{78A72244-A0C4-4090-B61F-A134D4BC7EF8}" type="pres">
      <dgm:prSet presAssocID="{E6F81B51-E760-44BC-8FC5-BF8AC89B1E99}" presName="parentText" presStyleLbl="node1" presStyleIdx="0" presStyleCnt="4" custScaleX="239130">
        <dgm:presLayoutVars>
          <dgm:chMax val="1"/>
          <dgm:bulletEnabled val="1"/>
        </dgm:presLayoutVars>
      </dgm:prSet>
      <dgm:spPr/>
    </dgm:pt>
    <dgm:pt modelId="{30C9015C-6105-4563-89E2-05C1ADFC5442}" type="pres">
      <dgm:prSet presAssocID="{3E3B2041-C998-4E0B-B4C1-54B62E6A01DC}" presName="sp" presStyleCnt="0"/>
      <dgm:spPr/>
    </dgm:pt>
    <dgm:pt modelId="{AB59672D-605D-450E-A6CD-0D545AF5AFAD}" type="pres">
      <dgm:prSet presAssocID="{BAD4336D-FF32-4DA7-8931-C29ED4EBECCB}" presName="linNode" presStyleCnt="0"/>
      <dgm:spPr/>
    </dgm:pt>
    <dgm:pt modelId="{11F265DE-3902-4743-91D8-9DBCCCB3C0E2}" type="pres">
      <dgm:prSet presAssocID="{BAD4336D-FF32-4DA7-8931-C29ED4EBECCB}" presName="parentText" presStyleLbl="node1" presStyleIdx="1" presStyleCnt="4" custScaleX="145409" custLinFactNeighborX="47828">
        <dgm:presLayoutVars>
          <dgm:chMax val="1"/>
          <dgm:bulletEnabled val="1"/>
        </dgm:presLayoutVars>
      </dgm:prSet>
      <dgm:spPr/>
    </dgm:pt>
    <dgm:pt modelId="{3CA88FF6-B110-4353-9766-1878C7EA6B7C}" type="pres">
      <dgm:prSet presAssocID="{93728855-CB55-435A-B2AE-F991BD99B464}" presName="sp" presStyleCnt="0"/>
      <dgm:spPr/>
    </dgm:pt>
    <dgm:pt modelId="{9C811DB2-FE8D-4B3A-9B54-D5920732093F}" type="pres">
      <dgm:prSet presAssocID="{A23B1A3B-5D94-4831-B4C6-81348E933539}" presName="linNode" presStyleCnt="0"/>
      <dgm:spPr/>
    </dgm:pt>
    <dgm:pt modelId="{E2FD6AD4-211D-4587-8F4D-ACE3C5456356}" type="pres">
      <dgm:prSet presAssocID="{A23B1A3B-5D94-4831-B4C6-81348E933539}" presName="parentText" presStyleLbl="node1" presStyleIdx="2" presStyleCnt="4" custScaleX="145408" custLinFactNeighborX="47829">
        <dgm:presLayoutVars>
          <dgm:chMax val="1"/>
          <dgm:bulletEnabled val="1"/>
        </dgm:presLayoutVars>
      </dgm:prSet>
      <dgm:spPr/>
    </dgm:pt>
    <dgm:pt modelId="{8FB29BC8-7B0C-4BE4-BCBD-A41DBAB2171A}" type="pres">
      <dgm:prSet presAssocID="{05C53801-1F43-43EF-A9BD-9523A96B1CF8}" presName="sp" presStyleCnt="0"/>
      <dgm:spPr/>
    </dgm:pt>
    <dgm:pt modelId="{E332F783-F9C5-452F-9AE2-D6327E47D13E}" type="pres">
      <dgm:prSet presAssocID="{C9AB0683-A819-44B9-A5FF-89F9CF9F04D7}" presName="linNode" presStyleCnt="0"/>
      <dgm:spPr/>
    </dgm:pt>
    <dgm:pt modelId="{A5DFAD62-8978-4307-B857-819D3803B744}" type="pres">
      <dgm:prSet presAssocID="{C9AB0683-A819-44B9-A5FF-89F9CF9F04D7}" presName="parentText" presStyleLbl="node1" presStyleIdx="3" presStyleCnt="4" custScaleX="216911" custLinFactNeighborX="9662">
        <dgm:presLayoutVars>
          <dgm:chMax val="1"/>
          <dgm:bulletEnabled val="1"/>
        </dgm:presLayoutVars>
      </dgm:prSet>
      <dgm:spPr/>
    </dgm:pt>
  </dgm:ptLst>
  <dgm:cxnLst>
    <dgm:cxn modelId="{841D020A-BEC0-43C5-8EEB-7A93B681692E}" type="presOf" srcId="{C9AB0683-A819-44B9-A5FF-89F9CF9F04D7}" destId="{A5DFAD62-8978-4307-B857-819D3803B744}" srcOrd="0" destOrd="0" presId="urn:microsoft.com/office/officeart/2005/8/layout/vList5"/>
    <dgm:cxn modelId="{5BFC7218-7821-4A27-84D0-3FC31DA27661}" srcId="{984C3D82-1495-40EE-974A-36A6337058FD}" destId="{C9AB0683-A819-44B9-A5FF-89F9CF9F04D7}" srcOrd="3" destOrd="0" parTransId="{ABD5E12D-DB5A-4A6A-B057-7BDB6D6C28BA}" sibTransId="{4B8645CB-8BB4-4904-9BF9-AF6FC7E7BCE5}"/>
    <dgm:cxn modelId="{2B696465-BC03-4566-A7C8-F31DA5E5932C}" type="presOf" srcId="{E6F81B51-E760-44BC-8FC5-BF8AC89B1E99}" destId="{78A72244-A0C4-4090-B61F-A134D4BC7EF8}" srcOrd="0" destOrd="0" presId="urn:microsoft.com/office/officeart/2005/8/layout/vList5"/>
    <dgm:cxn modelId="{77FCC269-65FD-4370-9FB9-16D10CE7AD9C}" srcId="{984C3D82-1495-40EE-974A-36A6337058FD}" destId="{A23B1A3B-5D94-4831-B4C6-81348E933539}" srcOrd="2" destOrd="0" parTransId="{5377BA88-8F72-43CA-B42F-32623DD4BD5D}" sibTransId="{05C53801-1F43-43EF-A9BD-9523A96B1CF8}"/>
    <dgm:cxn modelId="{168E4179-B3FD-437B-92B3-28E20E41A643}" srcId="{984C3D82-1495-40EE-974A-36A6337058FD}" destId="{BAD4336D-FF32-4DA7-8931-C29ED4EBECCB}" srcOrd="1" destOrd="0" parTransId="{05DD5264-6F2B-48D7-B6AC-BD30163D91CD}" sibTransId="{93728855-CB55-435A-B2AE-F991BD99B464}"/>
    <dgm:cxn modelId="{61F26F82-45E8-4BA1-8443-538189559736}" type="presOf" srcId="{A23B1A3B-5D94-4831-B4C6-81348E933539}" destId="{E2FD6AD4-211D-4587-8F4D-ACE3C5456356}" srcOrd="0" destOrd="0" presId="urn:microsoft.com/office/officeart/2005/8/layout/vList5"/>
    <dgm:cxn modelId="{A2F4E893-A7D7-4B6B-8AFB-B40D9ABBAC6D}" type="presOf" srcId="{984C3D82-1495-40EE-974A-36A6337058FD}" destId="{3C97247A-0473-4596-A7F8-02D318422AE7}" srcOrd="0" destOrd="0" presId="urn:microsoft.com/office/officeart/2005/8/layout/vList5"/>
    <dgm:cxn modelId="{B58C4F9D-E90F-4683-B6E9-B96B9F77FD18}" srcId="{984C3D82-1495-40EE-974A-36A6337058FD}" destId="{E6F81B51-E760-44BC-8FC5-BF8AC89B1E99}" srcOrd="0" destOrd="0" parTransId="{2216C2AE-0965-4194-AEFF-77BAFA0D0E75}" sibTransId="{3E3B2041-C998-4E0B-B4C1-54B62E6A01DC}"/>
    <dgm:cxn modelId="{6927EDDF-B2E4-477E-8447-894592CAC03F}" type="presOf" srcId="{BAD4336D-FF32-4DA7-8931-C29ED4EBECCB}" destId="{11F265DE-3902-4743-91D8-9DBCCCB3C0E2}" srcOrd="0" destOrd="0" presId="urn:microsoft.com/office/officeart/2005/8/layout/vList5"/>
    <dgm:cxn modelId="{F6ADD9FE-F78B-49E4-849E-6E86186FF34E}" type="presParOf" srcId="{3C97247A-0473-4596-A7F8-02D318422AE7}" destId="{0ECE67A1-4E58-425D-AD6E-1B3E79E10153}" srcOrd="0" destOrd="0" presId="urn:microsoft.com/office/officeart/2005/8/layout/vList5"/>
    <dgm:cxn modelId="{B954F4F0-908A-4BC0-B3B2-544E36F9A576}" type="presParOf" srcId="{0ECE67A1-4E58-425D-AD6E-1B3E79E10153}" destId="{78A72244-A0C4-4090-B61F-A134D4BC7EF8}" srcOrd="0" destOrd="0" presId="urn:microsoft.com/office/officeart/2005/8/layout/vList5"/>
    <dgm:cxn modelId="{3F2FBD3A-6E19-4DF0-B5C9-A98069FBC16F}" type="presParOf" srcId="{3C97247A-0473-4596-A7F8-02D318422AE7}" destId="{30C9015C-6105-4563-89E2-05C1ADFC5442}" srcOrd="1" destOrd="0" presId="urn:microsoft.com/office/officeart/2005/8/layout/vList5"/>
    <dgm:cxn modelId="{11330D28-1515-4389-812D-2ACC5C3D4350}" type="presParOf" srcId="{3C97247A-0473-4596-A7F8-02D318422AE7}" destId="{AB59672D-605D-450E-A6CD-0D545AF5AFAD}" srcOrd="2" destOrd="0" presId="urn:microsoft.com/office/officeart/2005/8/layout/vList5"/>
    <dgm:cxn modelId="{6B1A1AEA-CE07-4D9A-8C19-448A6C67273B}" type="presParOf" srcId="{AB59672D-605D-450E-A6CD-0D545AF5AFAD}" destId="{11F265DE-3902-4743-91D8-9DBCCCB3C0E2}" srcOrd="0" destOrd="0" presId="urn:microsoft.com/office/officeart/2005/8/layout/vList5"/>
    <dgm:cxn modelId="{55E2D3F8-8B68-4E88-B4CE-5C272DC958F5}" type="presParOf" srcId="{3C97247A-0473-4596-A7F8-02D318422AE7}" destId="{3CA88FF6-B110-4353-9766-1878C7EA6B7C}" srcOrd="3" destOrd="0" presId="urn:microsoft.com/office/officeart/2005/8/layout/vList5"/>
    <dgm:cxn modelId="{F03688CD-4DF9-4DB4-833B-C6C952280A2F}" type="presParOf" srcId="{3C97247A-0473-4596-A7F8-02D318422AE7}" destId="{9C811DB2-FE8D-4B3A-9B54-D5920732093F}" srcOrd="4" destOrd="0" presId="urn:microsoft.com/office/officeart/2005/8/layout/vList5"/>
    <dgm:cxn modelId="{FD2FD589-C22D-4F78-8ECA-1F2F3E3A4F2A}" type="presParOf" srcId="{9C811DB2-FE8D-4B3A-9B54-D5920732093F}" destId="{E2FD6AD4-211D-4587-8F4D-ACE3C5456356}" srcOrd="0" destOrd="0" presId="urn:microsoft.com/office/officeart/2005/8/layout/vList5"/>
    <dgm:cxn modelId="{967ABC20-05A9-43C0-B1F3-72EE4BB09E53}" type="presParOf" srcId="{3C97247A-0473-4596-A7F8-02D318422AE7}" destId="{8FB29BC8-7B0C-4BE4-BCBD-A41DBAB2171A}" srcOrd="5" destOrd="0" presId="urn:microsoft.com/office/officeart/2005/8/layout/vList5"/>
    <dgm:cxn modelId="{7797EA5B-AF5E-4FFA-B0DC-8C123C5CEBBD}" type="presParOf" srcId="{3C97247A-0473-4596-A7F8-02D318422AE7}" destId="{E332F783-F9C5-452F-9AE2-D6327E47D13E}" srcOrd="6" destOrd="0" presId="urn:microsoft.com/office/officeart/2005/8/layout/vList5"/>
    <dgm:cxn modelId="{EFFAF2B7-B712-4CB0-9F8F-6031D29C42CF}" type="presParOf" srcId="{E332F783-F9C5-452F-9AE2-D6327E47D13E}" destId="{A5DFAD62-8978-4307-B857-819D3803B74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simple4" qsCatId="simple" csTypeId="urn:microsoft.com/office/officeart/2005/8/colors/accent1_2" csCatId="accent1" phldr="1"/>
      <dgm:spPr/>
      <dgm:t>
        <a:bodyPr/>
        <a:lstStyle/>
        <a:p>
          <a:endParaRPr lang="es-CO"/>
        </a:p>
      </dgm:t>
    </dgm:pt>
    <dgm:pt modelId="{5730D91A-6351-4005-A1B0-CC32BF886E4B}">
      <dgm:prSet custT="1"/>
      <dgm:spPr/>
      <dgm:t>
        <a:bodyPr/>
        <a:lstStyle/>
        <a:p>
          <a:r>
            <a:rPr lang="en-US" sz="2800" i="1" dirty="0" err="1"/>
            <a:t>Identificar</a:t>
          </a:r>
          <a:r>
            <a:rPr lang="en-US" sz="2800" i="1" dirty="0"/>
            <a:t> la </a:t>
          </a:r>
          <a:r>
            <a:rPr lang="en-US" sz="2800" i="1" dirty="0" err="1"/>
            <a:t>información</a:t>
          </a:r>
          <a:r>
            <a:rPr lang="en-US" sz="2800" i="1" dirty="0"/>
            <a:t> </a:t>
          </a:r>
          <a:r>
            <a:rPr lang="en-US" sz="2800" i="1" dirty="0" err="1"/>
            <a:t>como</a:t>
          </a:r>
          <a:r>
            <a:rPr lang="en-US" sz="2800" i="1" dirty="0"/>
            <a:t> un </a:t>
          </a:r>
          <a:r>
            <a:rPr lang="en-US" sz="2800" i="1" dirty="0" err="1"/>
            <a:t>recurso</a:t>
          </a:r>
          <a:r>
            <a:rPr lang="en-US" sz="2800" i="1" dirty="0"/>
            <a:t> </a:t>
          </a:r>
          <a:r>
            <a:rPr lang="en-US" sz="2800" i="1" dirty="0" err="1"/>
            <a:t>empresarial</a:t>
          </a:r>
          <a:r>
            <a:rPr lang="en-US" sz="2800" i="1" dirty="0"/>
            <a:t> </a:t>
          </a:r>
        </a:p>
        <a:p>
          <a:endParaRPr lang="en-US" sz="2800" i="1" dirty="0"/>
        </a:p>
        <a:p>
          <a:r>
            <a:rPr lang="en-US" sz="2800" i="1" dirty="0" err="1"/>
            <a:t>que</a:t>
          </a:r>
          <a:r>
            <a:rPr lang="en-US" sz="2800" i="1" dirty="0"/>
            <a:t> </a:t>
          </a:r>
          <a:r>
            <a:rPr lang="en-US" sz="2800" i="1" dirty="0" err="1"/>
            <a:t>debe</a:t>
          </a:r>
          <a:r>
            <a:rPr lang="en-US" sz="2800" i="1" dirty="0"/>
            <a:t> ser </a:t>
          </a:r>
          <a:r>
            <a:rPr lang="en-US" sz="2800" i="1" dirty="0" err="1"/>
            <a:t>planeado</a:t>
          </a:r>
          <a:r>
            <a:rPr lang="en-US" sz="2800" i="1" dirty="0"/>
            <a:t>, </a:t>
          </a:r>
          <a:r>
            <a:rPr lang="en-US" sz="2800" i="1" dirty="0" err="1"/>
            <a:t>administrado</a:t>
          </a:r>
          <a:r>
            <a:rPr lang="en-US" sz="2800" i="1" dirty="0"/>
            <a:t>, y </a:t>
          </a:r>
          <a:r>
            <a:rPr lang="en-US" sz="2800" i="1" dirty="0" err="1"/>
            <a:t>controlado</a:t>
          </a:r>
          <a:r>
            <a:rPr lang="en-US" sz="2800" i="1" dirty="0"/>
            <a:t> </a:t>
          </a:r>
        </a:p>
        <a:p>
          <a:endParaRPr lang="en-US" sz="2800" i="1" dirty="0"/>
        </a:p>
        <a:p>
          <a:r>
            <a:rPr lang="en-US" sz="2800" i="1" dirty="0"/>
            <a:t>de </a:t>
          </a:r>
          <a:r>
            <a:rPr lang="en-US" sz="2800" i="1" dirty="0" err="1"/>
            <a:t>tal</a:t>
          </a:r>
          <a:r>
            <a:rPr lang="en-US" sz="2800" i="1" dirty="0"/>
            <a:t> </a:t>
          </a:r>
          <a:r>
            <a:rPr lang="en-US" sz="2800" i="1" dirty="0" err="1"/>
            <a:t>manera</a:t>
          </a:r>
          <a:r>
            <a:rPr lang="en-US" sz="2800" i="1" dirty="0"/>
            <a:t> </a:t>
          </a:r>
          <a:r>
            <a:rPr lang="en-US" sz="2800" i="1" dirty="0" err="1"/>
            <a:t>que</a:t>
          </a:r>
          <a:r>
            <a:rPr lang="en-US" sz="2800" i="1" dirty="0"/>
            <a:t> </a:t>
          </a:r>
          <a:r>
            <a:rPr lang="en-US" sz="2800" i="1" dirty="0" err="1"/>
            <a:t>pueda</a:t>
          </a:r>
          <a:r>
            <a:rPr lang="en-US" sz="2800" i="1" dirty="0"/>
            <a:t> ser </a:t>
          </a:r>
          <a:r>
            <a:rPr lang="en-US" sz="2800" i="1" dirty="0" err="1"/>
            <a:t>usado</a:t>
          </a:r>
          <a:r>
            <a:rPr lang="en-US" sz="2800" i="1" dirty="0"/>
            <a:t> </a:t>
          </a:r>
          <a:r>
            <a:rPr lang="en-US" sz="2800" i="1" dirty="0" err="1"/>
            <a:t>efectivamente</a:t>
          </a:r>
          <a:r>
            <a:rPr lang="en-US" sz="2800" i="1" dirty="0"/>
            <a:t> </a:t>
          </a:r>
          <a:r>
            <a:rPr lang="en-US" sz="2800" i="1" dirty="0" err="1"/>
            <a:t>por</a:t>
          </a:r>
          <a:r>
            <a:rPr lang="en-US" sz="2800" i="1" dirty="0"/>
            <a:t> </a:t>
          </a:r>
          <a:r>
            <a:rPr lang="en-US" sz="2800" i="1" dirty="0" err="1"/>
            <a:t>todos</a:t>
          </a:r>
          <a:r>
            <a:rPr lang="en-US" sz="2800" i="1" dirty="0"/>
            <a:t> los </a:t>
          </a:r>
          <a:r>
            <a:rPr lang="en-US" sz="2800" i="1" dirty="0" err="1"/>
            <a:t>que</a:t>
          </a:r>
          <a:r>
            <a:rPr lang="en-US" sz="2800" i="1" dirty="0"/>
            <a:t> la </a:t>
          </a:r>
          <a:r>
            <a:rPr lang="en-US" sz="2800" i="1" dirty="0" err="1"/>
            <a:t>necesiten</a:t>
          </a:r>
          <a:r>
            <a:rPr lang="en-US" sz="2800" i="1" dirty="0"/>
            <a:t>.</a:t>
          </a:r>
        </a:p>
      </dgm:t>
    </dgm:pt>
    <dgm:pt modelId="{1144B27C-7386-47BF-9E71-67366B5B39DF}" type="parTrans" cxnId="{EB17474F-000F-4177-B2A7-A1492322CE87}">
      <dgm:prSet/>
      <dgm:spPr/>
      <dgm:t>
        <a:bodyPr/>
        <a:lstStyle/>
        <a:p>
          <a:endParaRPr lang="es-CO"/>
        </a:p>
      </dgm:t>
    </dgm:pt>
    <dgm:pt modelId="{DB359875-C9E0-40B7-9E94-BDF3B8D5BA1E}" type="sibTrans" cxnId="{EB17474F-000F-4177-B2A7-A1492322CE87}">
      <dgm:prSet/>
      <dgm:spPr/>
      <dgm:t>
        <a:bodyPr/>
        <a:lstStyle/>
        <a:p>
          <a:endParaRPr lang="es-CO"/>
        </a:p>
      </dgm:t>
    </dgm:pt>
    <dgm:pt modelId="{D2EDD4AC-F721-4745-9A86-6F89C50CB12D}" type="pres">
      <dgm:prSet presAssocID="{984C3D82-1495-40EE-974A-36A6337058FD}" presName="Name0" presStyleCnt="0">
        <dgm:presLayoutVars>
          <dgm:chMax val="7"/>
          <dgm:dir/>
          <dgm:animLvl val="lvl"/>
          <dgm:resizeHandles val="exact"/>
        </dgm:presLayoutVars>
      </dgm:prSet>
      <dgm:spPr/>
    </dgm:pt>
    <dgm:pt modelId="{00C4FA9E-55C2-4473-9996-E1BAD9693610}" type="pres">
      <dgm:prSet presAssocID="{5730D91A-6351-4005-A1B0-CC32BF886E4B}" presName="circle1" presStyleLbl="node1" presStyleIdx="0" presStyleCnt="1"/>
      <dgm:spPr/>
    </dgm:pt>
    <dgm:pt modelId="{AE58B93E-717D-45D0-9C8F-9AA10820C479}" type="pres">
      <dgm:prSet presAssocID="{5730D91A-6351-4005-A1B0-CC32BF886E4B}" presName="space" presStyleCnt="0"/>
      <dgm:spPr/>
    </dgm:pt>
    <dgm:pt modelId="{F214E585-27FD-48B4-A4FC-BC36BC649201}" type="pres">
      <dgm:prSet presAssocID="{5730D91A-6351-4005-A1B0-CC32BF886E4B}" presName="rect1" presStyleLbl="alignAcc1" presStyleIdx="0" presStyleCnt="1"/>
      <dgm:spPr/>
    </dgm:pt>
    <dgm:pt modelId="{222AB508-673D-43C3-8117-24C6A46F40B5}" type="pres">
      <dgm:prSet presAssocID="{5730D91A-6351-4005-A1B0-CC32BF886E4B}" presName="rect1ParTxNoCh" presStyleLbl="alignAcc1" presStyleIdx="0" presStyleCnt="1">
        <dgm:presLayoutVars>
          <dgm:chMax val="1"/>
          <dgm:bulletEnabled val="1"/>
        </dgm:presLayoutVars>
      </dgm:prSet>
      <dgm:spPr/>
    </dgm:pt>
  </dgm:ptLst>
  <dgm:cxnLst>
    <dgm:cxn modelId="{88621C30-2D85-4CE0-98B8-A42E178AAFB6}" type="presOf" srcId="{984C3D82-1495-40EE-974A-36A6337058FD}" destId="{D2EDD4AC-F721-4745-9A86-6F89C50CB12D}" srcOrd="0" destOrd="0" presId="urn:microsoft.com/office/officeart/2005/8/layout/target3"/>
    <dgm:cxn modelId="{B963843A-7871-4D92-91E5-DDAC1316241A}" type="presOf" srcId="{5730D91A-6351-4005-A1B0-CC32BF886E4B}" destId="{222AB508-673D-43C3-8117-24C6A46F40B5}" srcOrd="1" destOrd="0" presId="urn:microsoft.com/office/officeart/2005/8/layout/target3"/>
    <dgm:cxn modelId="{4424696E-ABB2-4619-91F8-BFC822C5C961}" type="presOf" srcId="{5730D91A-6351-4005-A1B0-CC32BF886E4B}" destId="{F214E585-27FD-48B4-A4FC-BC36BC649201}" srcOrd="0" destOrd="0" presId="urn:microsoft.com/office/officeart/2005/8/layout/target3"/>
    <dgm:cxn modelId="{EB17474F-000F-4177-B2A7-A1492322CE87}" srcId="{984C3D82-1495-40EE-974A-36A6337058FD}" destId="{5730D91A-6351-4005-A1B0-CC32BF886E4B}" srcOrd="0" destOrd="0" parTransId="{1144B27C-7386-47BF-9E71-67366B5B39DF}" sibTransId="{DB359875-C9E0-40B7-9E94-BDF3B8D5BA1E}"/>
    <dgm:cxn modelId="{3108464C-665C-4A48-B007-CCBD4853D1BB}" type="presParOf" srcId="{D2EDD4AC-F721-4745-9A86-6F89C50CB12D}" destId="{00C4FA9E-55C2-4473-9996-E1BAD9693610}" srcOrd="0" destOrd="0" presId="urn:microsoft.com/office/officeart/2005/8/layout/target3"/>
    <dgm:cxn modelId="{6DAD1C87-E0E8-4E0F-8480-827B75AE7724}" type="presParOf" srcId="{D2EDD4AC-F721-4745-9A86-6F89C50CB12D}" destId="{AE58B93E-717D-45D0-9C8F-9AA10820C479}" srcOrd="1" destOrd="0" presId="urn:microsoft.com/office/officeart/2005/8/layout/target3"/>
    <dgm:cxn modelId="{4D2F163E-8348-4587-9EE3-AC385FC8C079}" type="presParOf" srcId="{D2EDD4AC-F721-4745-9A86-6F89C50CB12D}" destId="{F214E585-27FD-48B4-A4FC-BC36BC649201}" srcOrd="2" destOrd="0" presId="urn:microsoft.com/office/officeart/2005/8/layout/target3"/>
    <dgm:cxn modelId="{8B7C6565-543C-4FDC-886D-241A2F7EDDED}" type="presParOf" srcId="{D2EDD4AC-F721-4745-9A86-6F89C50CB12D}" destId="{222AB508-673D-43C3-8117-24C6A46F40B5}"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a:solidFill>
          <a:srgbClr val="0070C0"/>
        </a:solidFill>
      </dgm:spPr>
      <dgm:t>
        <a:bodyPr/>
        <a:lstStyle/>
        <a:p>
          <a:pPr rtl="0"/>
          <a:r>
            <a:rPr lang="es-CO" sz="1800" b="0" dirty="0">
              <a:solidFill>
                <a:schemeClr val="tx1"/>
              </a:solidFill>
              <a:latin typeface="Arial" pitchFamily="34" charset="0"/>
              <a:cs typeface="Arial" pitchFamily="34" charset="0"/>
            </a:rPr>
            <a:t>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8C54001-55DB-4FDE-A547-CEE38BDBC9F6}">
      <dgm:prSet custT="1"/>
      <dgm:spPr/>
      <dgm:t>
        <a:bodyPr/>
        <a:lstStyle/>
        <a:p>
          <a:pPr rtl="0"/>
          <a:r>
            <a:rPr lang="es-CO" sz="1800" b="0" dirty="0">
              <a:solidFill>
                <a:schemeClr val="tx1"/>
              </a:solidFill>
              <a:latin typeface="Arial" pitchFamily="34" charset="0"/>
              <a:cs typeface="Arial" pitchFamily="34" charset="0"/>
            </a:rPr>
            <a:t>Organización</a:t>
          </a:r>
        </a:p>
      </dgm:t>
    </dgm:pt>
    <dgm:pt modelId="{CDF179CB-FF06-493D-9085-8C3C30A39AA8}" type="parTrans" cxnId="{A5712D0E-9E68-4BC6-A41D-E4C15548D29A}">
      <dgm:prSet/>
      <dgm:spPr/>
      <dgm:t>
        <a:bodyPr/>
        <a:lstStyle/>
        <a:p>
          <a:endParaRPr lang="es-CO"/>
        </a:p>
      </dgm:t>
    </dgm:pt>
    <dgm:pt modelId="{BC270632-761A-4185-9081-48FB86D9492C}" type="sibTrans" cxnId="{A5712D0E-9E68-4BC6-A41D-E4C15548D29A}">
      <dgm:prSet/>
      <dgm:spPr/>
      <dgm:t>
        <a:bodyPr/>
        <a:lstStyle/>
        <a:p>
          <a:endParaRPr lang="es-CO"/>
        </a:p>
      </dgm:t>
    </dgm:pt>
    <dgm:pt modelId="{5B5A04A3-6CE8-42E5-B5BD-6AE5D242369B}">
      <dgm:prSet custT="1"/>
      <dgm:spPr/>
      <dgm:t>
        <a:bodyPr/>
        <a:lstStyle/>
        <a:p>
          <a:pPr rtl="0"/>
          <a:r>
            <a:rPr lang="es-CO" sz="1800" b="0" dirty="0">
              <a:solidFill>
                <a:schemeClr val="tx1"/>
              </a:solidFill>
              <a:latin typeface="Arial" pitchFamily="34" charset="0"/>
              <a:cs typeface="Arial" pitchFamily="34" charset="0"/>
            </a:rPr>
            <a:t>Dirección</a:t>
          </a:r>
        </a:p>
      </dgm:t>
    </dgm:pt>
    <dgm:pt modelId="{DB5109F7-B317-4638-9AC0-69184FEAB434}" type="parTrans" cxnId="{8A4D6471-86F9-4780-B454-FCBB885E6BD7}">
      <dgm:prSet/>
      <dgm:spPr/>
      <dgm:t>
        <a:bodyPr/>
        <a:lstStyle/>
        <a:p>
          <a:endParaRPr lang="es-CO"/>
        </a:p>
      </dgm:t>
    </dgm:pt>
    <dgm:pt modelId="{1719DD7D-CA03-40AE-A37B-4DCA9273F6AF}" type="sibTrans" cxnId="{8A4D6471-86F9-4780-B454-FCBB885E6BD7}">
      <dgm:prSet/>
      <dgm:spPr/>
      <dgm:t>
        <a:bodyPr/>
        <a:lstStyle/>
        <a:p>
          <a:endParaRPr lang="es-CO"/>
        </a:p>
      </dgm:t>
    </dgm:pt>
    <dgm:pt modelId="{83800FF9-22D6-4804-943B-EEDD8FDA382F}">
      <dgm:prSet custT="1"/>
      <dgm:spPr/>
      <dgm:t>
        <a:bodyPr/>
        <a:lstStyle/>
        <a:p>
          <a:pPr rtl="0"/>
          <a:r>
            <a:rPr lang="es-CO" sz="1800" b="0" dirty="0">
              <a:solidFill>
                <a:schemeClr val="tx1"/>
              </a:solidFill>
              <a:latin typeface="Arial" pitchFamily="34" charset="0"/>
              <a:cs typeface="Arial" pitchFamily="34" charset="0"/>
            </a:rPr>
            <a:t>Control</a:t>
          </a:r>
        </a:p>
      </dgm:t>
    </dgm:pt>
    <dgm:pt modelId="{8A65A4F7-359E-40E7-93DE-884703EBBAED}" type="parTrans" cxnId="{23A691B8-CB73-4AD7-9429-C3B0D29CC48A}">
      <dgm:prSet/>
      <dgm:spPr/>
      <dgm:t>
        <a:bodyPr/>
        <a:lstStyle/>
        <a:p>
          <a:endParaRPr lang="es-CO"/>
        </a:p>
      </dgm:t>
    </dgm:pt>
    <dgm:pt modelId="{5FA5D557-C872-412D-876E-D1CE4D47E8EC}" type="sibTrans" cxnId="{23A691B8-CB73-4AD7-9429-C3B0D29CC48A}">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4">
        <dgm:presLayoutVars>
          <dgm:bulletEnabled val="1"/>
        </dgm:presLayoutVars>
      </dgm:prSet>
      <dgm:spPr/>
    </dgm:pt>
    <dgm:pt modelId="{23D3B4CB-9CFC-4867-BFC4-E566BFFD6D89}" type="pres">
      <dgm:prSet presAssocID="{7FDD1AD3-CC6D-46AC-9186-E0ABF632BE1D}" presName="sibTrans" presStyleCnt="0"/>
      <dgm:spPr/>
    </dgm:pt>
    <dgm:pt modelId="{409C2FC3-BE3E-4F4E-A149-43CF93995B5D}" type="pres">
      <dgm:prSet presAssocID="{48C54001-55DB-4FDE-A547-CEE38BDBC9F6}" presName="node" presStyleLbl="node1" presStyleIdx="1" presStyleCnt="4">
        <dgm:presLayoutVars>
          <dgm:bulletEnabled val="1"/>
        </dgm:presLayoutVars>
      </dgm:prSet>
      <dgm:spPr/>
    </dgm:pt>
    <dgm:pt modelId="{2062C0FF-7405-4A77-B946-D61E40B4D0D9}" type="pres">
      <dgm:prSet presAssocID="{BC270632-761A-4185-9081-48FB86D9492C}" presName="sibTrans" presStyleCnt="0"/>
      <dgm:spPr/>
    </dgm:pt>
    <dgm:pt modelId="{71CBD478-FDA4-4EE4-AFC9-A27A4C54EFF1}" type="pres">
      <dgm:prSet presAssocID="{5B5A04A3-6CE8-42E5-B5BD-6AE5D242369B}" presName="node" presStyleLbl="node1" presStyleIdx="2" presStyleCnt="4">
        <dgm:presLayoutVars>
          <dgm:bulletEnabled val="1"/>
        </dgm:presLayoutVars>
      </dgm:prSet>
      <dgm:spPr/>
    </dgm:pt>
    <dgm:pt modelId="{867065F3-2330-49B6-89D3-BBE65FFC2FDB}" type="pres">
      <dgm:prSet presAssocID="{1719DD7D-CA03-40AE-A37B-4DCA9273F6AF}" presName="sibTrans" presStyleCnt="0"/>
      <dgm:spPr/>
    </dgm:pt>
    <dgm:pt modelId="{81199FAA-31AC-4CC1-8F86-38447D4AC784}" type="pres">
      <dgm:prSet presAssocID="{83800FF9-22D6-4804-943B-EEDD8FDA382F}" presName="node" presStyleLbl="node1" presStyleIdx="3" presStyleCnt="4">
        <dgm:presLayoutVars>
          <dgm:bulletEnabled val="1"/>
        </dgm:presLayoutVars>
      </dgm:prSet>
      <dgm:spPr/>
    </dgm:pt>
  </dgm:ptLst>
  <dgm:cxnLst>
    <dgm:cxn modelId="{A5712D0E-9E68-4BC6-A41D-E4C15548D29A}" srcId="{984C3D82-1495-40EE-974A-36A6337058FD}" destId="{48C54001-55DB-4FDE-A547-CEE38BDBC9F6}" srcOrd="1" destOrd="0" parTransId="{CDF179CB-FF06-493D-9085-8C3C30A39AA8}" sibTransId="{BC270632-761A-4185-9081-48FB86D9492C}"/>
    <dgm:cxn modelId="{BA45FE3D-EB76-4A81-924D-45D04B8686BF}" type="presOf" srcId="{984C3D82-1495-40EE-974A-36A6337058FD}" destId="{D23B792C-A5E6-4EC2-B92F-751C5B2A1B7E}" srcOrd="0" destOrd="0" presId="urn:microsoft.com/office/officeart/2005/8/layout/hList6"/>
    <dgm:cxn modelId="{4A86E45B-B1A5-4889-9F83-3840CFF708EE}" type="presOf" srcId="{83800FF9-22D6-4804-943B-EEDD8FDA382F}" destId="{81199FAA-31AC-4CC1-8F86-38447D4AC784}" srcOrd="0" destOrd="0" presId="urn:microsoft.com/office/officeart/2005/8/layout/hList6"/>
    <dgm:cxn modelId="{BA11A869-0F17-4A71-B26D-A964D5771B76}" type="presOf" srcId="{5B5A04A3-6CE8-42E5-B5BD-6AE5D242369B}" destId="{71CBD478-FDA4-4EE4-AFC9-A27A4C54EFF1}" srcOrd="0" destOrd="0" presId="urn:microsoft.com/office/officeart/2005/8/layout/hList6"/>
    <dgm:cxn modelId="{8A4D6471-86F9-4780-B454-FCBB885E6BD7}" srcId="{984C3D82-1495-40EE-974A-36A6337058FD}" destId="{5B5A04A3-6CE8-42E5-B5BD-6AE5D242369B}" srcOrd="2" destOrd="0" parTransId="{DB5109F7-B317-4638-9AC0-69184FEAB434}" sibTransId="{1719DD7D-CA03-40AE-A37B-4DCA9273F6AF}"/>
    <dgm:cxn modelId="{FC197C90-CCEB-4EFD-9080-20BED52F4B68}" srcId="{984C3D82-1495-40EE-974A-36A6337058FD}" destId="{15BE24FA-AD27-49ED-ACC6-0BB3BDB44726}" srcOrd="0" destOrd="0" parTransId="{4A7D8136-86C8-4947-92FE-7337190436F0}" sibTransId="{7FDD1AD3-CC6D-46AC-9186-E0ABF632BE1D}"/>
    <dgm:cxn modelId="{6538FA98-9FFF-48CA-88AA-FF0B3A1ACDC0}" type="presOf" srcId="{48C54001-55DB-4FDE-A547-CEE38BDBC9F6}" destId="{409C2FC3-BE3E-4F4E-A149-43CF93995B5D}" srcOrd="0" destOrd="0" presId="urn:microsoft.com/office/officeart/2005/8/layout/hList6"/>
    <dgm:cxn modelId="{23A691B8-CB73-4AD7-9429-C3B0D29CC48A}" srcId="{984C3D82-1495-40EE-974A-36A6337058FD}" destId="{83800FF9-22D6-4804-943B-EEDD8FDA382F}" srcOrd="3" destOrd="0" parTransId="{8A65A4F7-359E-40E7-93DE-884703EBBAED}" sibTransId="{5FA5D557-C872-412D-876E-D1CE4D47E8EC}"/>
    <dgm:cxn modelId="{AEF334FE-BF65-41BE-8791-3FA59CE927F5}" type="presOf" srcId="{15BE24FA-AD27-49ED-ACC6-0BB3BDB44726}" destId="{5D4A2A23-A8C6-4C22-AE6D-E9D9471D8CDB}" srcOrd="0" destOrd="0" presId="urn:microsoft.com/office/officeart/2005/8/layout/hList6"/>
    <dgm:cxn modelId="{4FB63E60-2B3F-4EFE-8738-CB3654F4B064}" type="presParOf" srcId="{D23B792C-A5E6-4EC2-B92F-751C5B2A1B7E}" destId="{5D4A2A23-A8C6-4C22-AE6D-E9D9471D8CDB}" srcOrd="0" destOrd="0" presId="urn:microsoft.com/office/officeart/2005/8/layout/hList6"/>
    <dgm:cxn modelId="{48FB4D1D-2785-4166-AEF7-1DEB9858F705}" type="presParOf" srcId="{D23B792C-A5E6-4EC2-B92F-751C5B2A1B7E}" destId="{23D3B4CB-9CFC-4867-BFC4-E566BFFD6D89}" srcOrd="1" destOrd="0" presId="urn:microsoft.com/office/officeart/2005/8/layout/hList6"/>
    <dgm:cxn modelId="{6E4B08F2-EB1B-4DA2-9CB8-B0F120462394}" type="presParOf" srcId="{D23B792C-A5E6-4EC2-B92F-751C5B2A1B7E}" destId="{409C2FC3-BE3E-4F4E-A149-43CF93995B5D}" srcOrd="2" destOrd="0" presId="urn:microsoft.com/office/officeart/2005/8/layout/hList6"/>
    <dgm:cxn modelId="{2803481E-E9BC-4A9D-9010-2EA2B3CF35A6}" type="presParOf" srcId="{D23B792C-A5E6-4EC2-B92F-751C5B2A1B7E}" destId="{2062C0FF-7405-4A77-B946-D61E40B4D0D9}" srcOrd="3" destOrd="0" presId="urn:microsoft.com/office/officeart/2005/8/layout/hList6"/>
    <dgm:cxn modelId="{1F89A615-E58C-418B-8AC1-172F85B8F90B}" type="presParOf" srcId="{D23B792C-A5E6-4EC2-B92F-751C5B2A1B7E}" destId="{71CBD478-FDA4-4EE4-AFC9-A27A4C54EFF1}" srcOrd="4" destOrd="0" presId="urn:microsoft.com/office/officeart/2005/8/layout/hList6"/>
    <dgm:cxn modelId="{14475EAF-F422-4D9E-B890-2591F230F651}" type="presParOf" srcId="{D23B792C-A5E6-4EC2-B92F-751C5B2A1B7E}" destId="{867065F3-2330-49B6-89D3-BBE65FFC2FDB}" srcOrd="5" destOrd="0" presId="urn:microsoft.com/office/officeart/2005/8/layout/hList6"/>
    <dgm:cxn modelId="{C51558FA-0BD8-46ED-A666-73DC6AA3D92C}" type="presParOf" srcId="{D23B792C-A5E6-4EC2-B92F-751C5B2A1B7E}" destId="{81199FAA-31AC-4CC1-8F86-38447D4AC784}"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simple4" qsCatId="simple" csTypeId="urn:microsoft.com/office/officeart/2005/8/colors/accent1_2" csCatId="accent1" phldr="1"/>
      <dgm:spPr/>
      <dgm:t>
        <a:bodyPr/>
        <a:lstStyle/>
        <a:p>
          <a:endParaRPr lang="es-CO"/>
        </a:p>
      </dgm:t>
    </dgm:pt>
    <dgm:pt modelId="{5730D91A-6351-4005-A1B0-CC32BF886E4B}">
      <dgm:prSet custT="1"/>
      <dgm:spPr/>
      <dgm:t>
        <a:bodyPr/>
        <a:lstStyle/>
        <a:p>
          <a:r>
            <a:rPr lang="en-US" sz="3200" i="1" dirty="0" err="1"/>
            <a:t>Proveer</a:t>
          </a:r>
          <a:r>
            <a:rPr lang="en-US" sz="3200" i="1" dirty="0"/>
            <a:t> un </a:t>
          </a:r>
          <a:r>
            <a:rPr lang="en-US" sz="3200" i="1" dirty="0" err="1"/>
            <a:t>método</a:t>
          </a:r>
          <a:r>
            <a:rPr lang="en-US" sz="3200" i="1" dirty="0"/>
            <a:t> formal y </a:t>
          </a:r>
          <a:r>
            <a:rPr lang="en-US" sz="3200" i="1" dirty="0" err="1"/>
            <a:t>objetivo</a:t>
          </a:r>
          <a:r>
            <a:rPr lang="en-US" sz="3200" i="1" dirty="0"/>
            <a:t> </a:t>
          </a:r>
        </a:p>
        <a:p>
          <a:endParaRPr lang="en-US" sz="3200" i="1" dirty="0"/>
        </a:p>
        <a:p>
          <a:r>
            <a:rPr lang="en-US" sz="3200" i="1" dirty="0" err="1"/>
            <a:t>para</a:t>
          </a:r>
          <a:r>
            <a:rPr lang="en-US" sz="3200" i="1" dirty="0"/>
            <a:t> </a:t>
          </a:r>
          <a:r>
            <a:rPr lang="en-US" sz="3200" i="1" dirty="0" err="1"/>
            <a:t>que</a:t>
          </a:r>
          <a:r>
            <a:rPr lang="en-US" sz="3200" i="1" dirty="0"/>
            <a:t> la </a:t>
          </a:r>
          <a:r>
            <a:rPr lang="en-US" sz="3200" i="1" dirty="0" err="1"/>
            <a:t>administración</a:t>
          </a:r>
          <a:r>
            <a:rPr lang="en-US" sz="3200" i="1" dirty="0"/>
            <a:t> </a:t>
          </a:r>
        </a:p>
        <a:p>
          <a:endParaRPr lang="en-US" sz="3200" i="1" dirty="0"/>
        </a:p>
        <a:p>
          <a:r>
            <a:rPr lang="en-US" sz="3200" i="1" dirty="0" err="1"/>
            <a:t>establezca</a:t>
          </a:r>
          <a:r>
            <a:rPr lang="en-US" sz="3200" i="1" dirty="0"/>
            <a:t>, sin </a:t>
          </a:r>
          <a:r>
            <a:rPr lang="en-US" sz="3200" i="1" dirty="0" err="1"/>
            <a:t>sesgos</a:t>
          </a:r>
          <a:r>
            <a:rPr lang="en-US" sz="3200" i="1" dirty="0"/>
            <a:t>, </a:t>
          </a:r>
          <a:r>
            <a:rPr lang="en-US" sz="3200" i="1" dirty="0" err="1"/>
            <a:t>las</a:t>
          </a:r>
          <a:r>
            <a:rPr lang="en-US" sz="3200" i="1" dirty="0"/>
            <a:t> </a:t>
          </a:r>
          <a:r>
            <a:rPr lang="en-US" sz="3200" i="1" dirty="0" err="1"/>
            <a:t>prioridades</a:t>
          </a:r>
          <a:r>
            <a:rPr lang="en-US" sz="3200" i="1" dirty="0"/>
            <a:t> </a:t>
          </a:r>
          <a:r>
            <a:rPr lang="en-US" sz="3200" i="1" dirty="0" err="1"/>
            <a:t>hacia</a:t>
          </a:r>
          <a:r>
            <a:rPr lang="en-US" sz="3200" i="1" dirty="0"/>
            <a:t> la </a:t>
          </a:r>
          <a:r>
            <a:rPr lang="en-US" sz="3200" i="1" dirty="0" err="1"/>
            <a:t>Tecnología</a:t>
          </a:r>
          <a:r>
            <a:rPr lang="en-US" sz="3200" i="1" dirty="0"/>
            <a:t> </a:t>
          </a:r>
          <a:r>
            <a:rPr lang="en-US" sz="3200" i="1" dirty="0" err="1"/>
            <a:t>Informática</a:t>
          </a:r>
          <a:r>
            <a:rPr lang="en-US" sz="3200" i="1" dirty="0"/>
            <a:t>.</a:t>
          </a:r>
        </a:p>
      </dgm:t>
    </dgm:pt>
    <dgm:pt modelId="{1144B27C-7386-47BF-9E71-67366B5B39DF}" type="parTrans" cxnId="{EB17474F-000F-4177-B2A7-A1492322CE87}">
      <dgm:prSet/>
      <dgm:spPr/>
      <dgm:t>
        <a:bodyPr/>
        <a:lstStyle/>
        <a:p>
          <a:endParaRPr lang="es-CO"/>
        </a:p>
      </dgm:t>
    </dgm:pt>
    <dgm:pt modelId="{DB359875-C9E0-40B7-9E94-BDF3B8D5BA1E}" type="sibTrans" cxnId="{EB17474F-000F-4177-B2A7-A1492322CE87}">
      <dgm:prSet/>
      <dgm:spPr/>
      <dgm:t>
        <a:bodyPr/>
        <a:lstStyle/>
        <a:p>
          <a:endParaRPr lang="es-CO"/>
        </a:p>
      </dgm:t>
    </dgm:pt>
    <dgm:pt modelId="{D2EDD4AC-F721-4745-9A86-6F89C50CB12D}" type="pres">
      <dgm:prSet presAssocID="{984C3D82-1495-40EE-974A-36A6337058FD}" presName="Name0" presStyleCnt="0">
        <dgm:presLayoutVars>
          <dgm:chMax val="7"/>
          <dgm:dir/>
          <dgm:animLvl val="lvl"/>
          <dgm:resizeHandles val="exact"/>
        </dgm:presLayoutVars>
      </dgm:prSet>
      <dgm:spPr/>
    </dgm:pt>
    <dgm:pt modelId="{00C4FA9E-55C2-4473-9996-E1BAD9693610}" type="pres">
      <dgm:prSet presAssocID="{5730D91A-6351-4005-A1B0-CC32BF886E4B}" presName="circle1" presStyleLbl="node1" presStyleIdx="0" presStyleCnt="1"/>
      <dgm:spPr/>
    </dgm:pt>
    <dgm:pt modelId="{AE58B93E-717D-45D0-9C8F-9AA10820C479}" type="pres">
      <dgm:prSet presAssocID="{5730D91A-6351-4005-A1B0-CC32BF886E4B}" presName="space" presStyleCnt="0"/>
      <dgm:spPr/>
    </dgm:pt>
    <dgm:pt modelId="{F214E585-27FD-48B4-A4FC-BC36BC649201}" type="pres">
      <dgm:prSet presAssocID="{5730D91A-6351-4005-A1B0-CC32BF886E4B}" presName="rect1" presStyleLbl="alignAcc1" presStyleIdx="0" presStyleCnt="1"/>
      <dgm:spPr/>
    </dgm:pt>
    <dgm:pt modelId="{222AB508-673D-43C3-8117-24C6A46F40B5}" type="pres">
      <dgm:prSet presAssocID="{5730D91A-6351-4005-A1B0-CC32BF886E4B}" presName="rect1ParTxNoCh" presStyleLbl="alignAcc1" presStyleIdx="0" presStyleCnt="1">
        <dgm:presLayoutVars>
          <dgm:chMax val="1"/>
          <dgm:bulletEnabled val="1"/>
        </dgm:presLayoutVars>
      </dgm:prSet>
      <dgm:spPr/>
    </dgm:pt>
  </dgm:ptLst>
  <dgm:cxnLst>
    <dgm:cxn modelId="{E625DB65-2843-44CD-9280-64EBD2F5C9EE}" type="presOf" srcId="{5730D91A-6351-4005-A1B0-CC32BF886E4B}" destId="{F214E585-27FD-48B4-A4FC-BC36BC649201}" srcOrd="0" destOrd="0" presId="urn:microsoft.com/office/officeart/2005/8/layout/target3"/>
    <dgm:cxn modelId="{EB17474F-000F-4177-B2A7-A1492322CE87}" srcId="{984C3D82-1495-40EE-974A-36A6337058FD}" destId="{5730D91A-6351-4005-A1B0-CC32BF886E4B}" srcOrd="0" destOrd="0" parTransId="{1144B27C-7386-47BF-9E71-67366B5B39DF}" sibTransId="{DB359875-C9E0-40B7-9E94-BDF3B8D5BA1E}"/>
    <dgm:cxn modelId="{7426F17F-A04C-4B97-AF8B-B76F3AF96C39}" type="presOf" srcId="{984C3D82-1495-40EE-974A-36A6337058FD}" destId="{D2EDD4AC-F721-4745-9A86-6F89C50CB12D}" srcOrd="0" destOrd="0" presId="urn:microsoft.com/office/officeart/2005/8/layout/target3"/>
    <dgm:cxn modelId="{7535F294-9586-48B8-8B41-7404F25CE481}" type="presOf" srcId="{5730D91A-6351-4005-A1B0-CC32BF886E4B}" destId="{222AB508-673D-43C3-8117-24C6A46F40B5}" srcOrd="1" destOrd="0" presId="urn:microsoft.com/office/officeart/2005/8/layout/target3"/>
    <dgm:cxn modelId="{122D7D6F-AF0C-4D2A-94C5-D041ED9F8D51}" type="presParOf" srcId="{D2EDD4AC-F721-4745-9A86-6F89C50CB12D}" destId="{00C4FA9E-55C2-4473-9996-E1BAD9693610}" srcOrd="0" destOrd="0" presId="urn:microsoft.com/office/officeart/2005/8/layout/target3"/>
    <dgm:cxn modelId="{C774B4C8-2A03-45EB-8054-8B865716B96D}" type="presParOf" srcId="{D2EDD4AC-F721-4745-9A86-6F89C50CB12D}" destId="{AE58B93E-717D-45D0-9C8F-9AA10820C479}" srcOrd="1" destOrd="0" presId="urn:microsoft.com/office/officeart/2005/8/layout/target3"/>
    <dgm:cxn modelId="{DE8686FF-FB31-4A67-8FCD-E3E5A06CF1A7}" type="presParOf" srcId="{D2EDD4AC-F721-4745-9A86-6F89C50CB12D}" destId="{F214E585-27FD-48B4-A4FC-BC36BC649201}" srcOrd="2" destOrd="0" presId="urn:microsoft.com/office/officeart/2005/8/layout/target3"/>
    <dgm:cxn modelId="{7AAA7CF2-8B72-413E-91FE-F06D5DE74B13}" type="presParOf" srcId="{D2EDD4AC-F721-4745-9A86-6F89C50CB12D}" destId="{222AB508-673D-43C3-8117-24C6A46F40B5}"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simple4" qsCatId="simple" csTypeId="urn:microsoft.com/office/officeart/2005/8/colors/accent1_2" csCatId="accent1" phldr="1"/>
      <dgm:spPr/>
      <dgm:t>
        <a:bodyPr/>
        <a:lstStyle/>
        <a:p>
          <a:endParaRPr lang="es-CO"/>
        </a:p>
      </dgm:t>
    </dgm:pt>
    <dgm:pt modelId="{9FC6CE81-DCB6-4321-8316-409F3EE91B32}">
      <dgm:prSet custT="1"/>
      <dgm:spPr/>
      <dgm:t>
        <a:bodyPr/>
        <a:lstStyle/>
        <a:p>
          <a:r>
            <a:rPr lang="en-US" sz="3200" i="1" dirty="0" err="1"/>
            <a:t>Permitir</a:t>
          </a:r>
          <a:r>
            <a:rPr lang="en-US" sz="3200" i="1" dirty="0"/>
            <a:t> </a:t>
          </a:r>
          <a:r>
            <a:rPr lang="en-US" sz="3200" i="1" dirty="0" err="1"/>
            <a:t>que</a:t>
          </a:r>
          <a:r>
            <a:rPr lang="en-US" sz="3200" i="1" dirty="0"/>
            <a:t> los </a:t>
          </a:r>
          <a:r>
            <a:rPr lang="en-US" sz="3200" i="1" dirty="0" err="1"/>
            <a:t>recursos</a:t>
          </a:r>
          <a:r>
            <a:rPr lang="en-US" sz="3200" i="1" dirty="0"/>
            <a:t> de </a:t>
          </a:r>
          <a:r>
            <a:rPr lang="en-US" sz="3200" i="1" dirty="0" err="1"/>
            <a:t>tecnología</a:t>
          </a:r>
          <a:r>
            <a:rPr lang="en-US" sz="3200" i="1" dirty="0"/>
            <a:t> </a:t>
          </a:r>
        </a:p>
        <a:p>
          <a:endParaRPr lang="en-US" sz="1800" i="1" dirty="0"/>
        </a:p>
        <a:p>
          <a:r>
            <a:rPr lang="en-US" sz="3200" i="1" dirty="0"/>
            <a:t>se </a:t>
          </a:r>
          <a:r>
            <a:rPr lang="en-US" sz="3200" i="1" dirty="0" err="1"/>
            <a:t>administren</a:t>
          </a:r>
          <a:r>
            <a:rPr lang="en-US" sz="3200" i="1" dirty="0"/>
            <a:t> de la </a:t>
          </a:r>
          <a:r>
            <a:rPr lang="en-US" sz="3200" i="1" dirty="0" err="1"/>
            <a:t>mejor</a:t>
          </a:r>
          <a:r>
            <a:rPr lang="en-US" sz="3200" i="1" dirty="0"/>
            <a:t> </a:t>
          </a:r>
          <a:r>
            <a:rPr lang="en-US" sz="3200" i="1" dirty="0" err="1"/>
            <a:t>manera</a:t>
          </a:r>
          <a:r>
            <a:rPr lang="en-US" sz="3200" i="1" dirty="0"/>
            <a:t> </a:t>
          </a:r>
        </a:p>
        <a:p>
          <a:endParaRPr lang="en-US" sz="1800" i="1" dirty="0"/>
        </a:p>
        <a:p>
          <a:r>
            <a:rPr lang="en-US" sz="3200" i="1" dirty="0" err="1"/>
            <a:t>para</a:t>
          </a:r>
          <a:r>
            <a:rPr lang="en-US" sz="3200" i="1" dirty="0"/>
            <a:t> </a:t>
          </a:r>
          <a:r>
            <a:rPr lang="en-US" sz="3200" i="1" dirty="0" err="1"/>
            <a:t>que</a:t>
          </a:r>
          <a:r>
            <a:rPr lang="en-US" sz="3200" i="1" dirty="0"/>
            <a:t> </a:t>
          </a:r>
          <a:r>
            <a:rPr lang="en-US" sz="3200" i="1" dirty="0" err="1"/>
            <a:t>soporten</a:t>
          </a:r>
          <a:r>
            <a:rPr lang="en-US" sz="3200" i="1" dirty="0"/>
            <a:t> los </a:t>
          </a:r>
          <a:r>
            <a:rPr lang="en-US" sz="3200" i="1" dirty="0" err="1"/>
            <a:t>objetivos</a:t>
          </a:r>
          <a:r>
            <a:rPr lang="en-US" sz="3200" i="1" dirty="0"/>
            <a:t> del </a:t>
          </a:r>
          <a:r>
            <a:rPr lang="en-US" sz="3200" i="1" dirty="0" err="1"/>
            <a:t>negocio</a:t>
          </a:r>
          <a:r>
            <a:rPr lang="en-US" sz="3200" i="1" dirty="0"/>
            <a:t> </a:t>
          </a:r>
        </a:p>
        <a:p>
          <a:endParaRPr lang="en-US" sz="1800" i="1" dirty="0"/>
        </a:p>
        <a:p>
          <a:r>
            <a:rPr lang="en-US" sz="3200" i="1" dirty="0" err="1"/>
            <a:t>eficiente</a:t>
          </a:r>
          <a:r>
            <a:rPr lang="en-US" sz="3200" i="1" dirty="0"/>
            <a:t> y </a:t>
          </a:r>
          <a:r>
            <a:rPr lang="en-US" sz="3200" i="1" dirty="0" err="1"/>
            <a:t>efectivamente</a:t>
          </a:r>
          <a:r>
            <a:rPr lang="en-US" sz="3200" i="1" dirty="0"/>
            <a:t>. </a:t>
          </a:r>
        </a:p>
      </dgm:t>
    </dgm:pt>
    <dgm:pt modelId="{FDC0B5F8-F3F4-48E4-B637-79694F810CCA}" type="parTrans" cxnId="{3A7D7E2A-7F99-4A00-9839-94D0181630C4}">
      <dgm:prSet/>
      <dgm:spPr/>
      <dgm:t>
        <a:bodyPr/>
        <a:lstStyle/>
        <a:p>
          <a:endParaRPr lang="es-CO"/>
        </a:p>
      </dgm:t>
    </dgm:pt>
    <dgm:pt modelId="{EF24FF41-A492-40DC-AADB-B0E3BA28E547}" type="sibTrans" cxnId="{3A7D7E2A-7F99-4A00-9839-94D0181630C4}">
      <dgm:prSet/>
      <dgm:spPr/>
      <dgm:t>
        <a:bodyPr/>
        <a:lstStyle/>
        <a:p>
          <a:endParaRPr lang="es-CO"/>
        </a:p>
      </dgm:t>
    </dgm:pt>
    <dgm:pt modelId="{D2EDD4AC-F721-4745-9A86-6F89C50CB12D}" type="pres">
      <dgm:prSet presAssocID="{984C3D82-1495-40EE-974A-36A6337058FD}" presName="Name0" presStyleCnt="0">
        <dgm:presLayoutVars>
          <dgm:chMax val="7"/>
          <dgm:dir/>
          <dgm:animLvl val="lvl"/>
          <dgm:resizeHandles val="exact"/>
        </dgm:presLayoutVars>
      </dgm:prSet>
      <dgm:spPr/>
    </dgm:pt>
    <dgm:pt modelId="{89CE65E1-F0E4-417D-AA73-2F2FC3C4A942}" type="pres">
      <dgm:prSet presAssocID="{9FC6CE81-DCB6-4321-8316-409F3EE91B32}" presName="circle1" presStyleLbl="node1" presStyleIdx="0" presStyleCnt="1"/>
      <dgm:spPr/>
    </dgm:pt>
    <dgm:pt modelId="{3FAD7DC7-2F3C-431C-8C5F-347BA678D063}" type="pres">
      <dgm:prSet presAssocID="{9FC6CE81-DCB6-4321-8316-409F3EE91B32}" presName="space" presStyleCnt="0"/>
      <dgm:spPr/>
    </dgm:pt>
    <dgm:pt modelId="{DDC572C9-1C56-489A-A351-A1E8DF79D252}" type="pres">
      <dgm:prSet presAssocID="{9FC6CE81-DCB6-4321-8316-409F3EE91B32}" presName="rect1" presStyleLbl="alignAcc1" presStyleIdx="0" presStyleCnt="1"/>
      <dgm:spPr/>
    </dgm:pt>
    <dgm:pt modelId="{411AACDF-0E1A-4EDD-98D7-FD145E15B7A3}" type="pres">
      <dgm:prSet presAssocID="{9FC6CE81-DCB6-4321-8316-409F3EE91B32}" presName="rect1ParTxNoCh" presStyleLbl="alignAcc1" presStyleIdx="0" presStyleCnt="1">
        <dgm:presLayoutVars>
          <dgm:chMax val="1"/>
          <dgm:bulletEnabled val="1"/>
        </dgm:presLayoutVars>
      </dgm:prSet>
      <dgm:spPr/>
    </dgm:pt>
  </dgm:ptLst>
  <dgm:cxnLst>
    <dgm:cxn modelId="{69B4A21E-4935-436D-B451-B4D1BB1C6686}" type="presOf" srcId="{9FC6CE81-DCB6-4321-8316-409F3EE91B32}" destId="{411AACDF-0E1A-4EDD-98D7-FD145E15B7A3}" srcOrd="1" destOrd="0" presId="urn:microsoft.com/office/officeart/2005/8/layout/target3"/>
    <dgm:cxn modelId="{3A7D7E2A-7F99-4A00-9839-94D0181630C4}" srcId="{984C3D82-1495-40EE-974A-36A6337058FD}" destId="{9FC6CE81-DCB6-4321-8316-409F3EE91B32}" srcOrd="0" destOrd="0" parTransId="{FDC0B5F8-F3F4-48E4-B637-79694F810CCA}" sibTransId="{EF24FF41-A492-40DC-AADB-B0E3BA28E547}"/>
    <dgm:cxn modelId="{E4BB2230-C671-4509-916F-D066152BC15F}" type="presOf" srcId="{984C3D82-1495-40EE-974A-36A6337058FD}" destId="{D2EDD4AC-F721-4745-9A86-6F89C50CB12D}" srcOrd="0" destOrd="0" presId="urn:microsoft.com/office/officeart/2005/8/layout/target3"/>
    <dgm:cxn modelId="{5AACBE6E-E67E-4F24-BEFF-39BD5133F155}" type="presOf" srcId="{9FC6CE81-DCB6-4321-8316-409F3EE91B32}" destId="{DDC572C9-1C56-489A-A351-A1E8DF79D252}" srcOrd="0" destOrd="0" presId="urn:microsoft.com/office/officeart/2005/8/layout/target3"/>
    <dgm:cxn modelId="{8304F09B-B7A3-4F2C-BFFD-CD5803CFA1D0}" type="presParOf" srcId="{D2EDD4AC-F721-4745-9A86-6F89C50CB12D}" destId="{89CE65E1-F0E4-417D-AA73-2F2FC3C4A942}" srcOrd="0" destOrd="0" presId="urn:microsoft.com/office/officeart/2005/8/layout/target3"/>
    <dgm:cxn modelId="{4306B5AE-81C5-4D5A-B5FE-F96142D08680}" type="presParOf" srcId="{D2EDD4AC-F721-4745-9A86-6F89C50CB12D}" destId="{3FAD7DC7-2F3C-431C-8C5F-347BA678D063}" srcOrd="1" destOrd="0" presId="urn:microsoft.com/office/officeart/2005/8/layout/target3"/>
    <dgm:cxn modelId="{41E91EF2-3221-4615-8D7F-A8597822A2F2}" type="presParOf" srcId="{D2EDD4AC-F721-4745-9A86-6F89C50CB12D}" destId="{DDC572C9-1C56-489A-A351-A1E8DF79D252}" srcOrd="2" destOrd="0" presId="urn:microsoft.com/office/officeart/2005/8/layout/target3"/>
    <dgm:cxn modelId="{AD2905A6-12CA-43F2-A6F4-E64A6DAB253B}" type="presParOf" srcId="{D2EDD4AC-F721-4745-9A86-6F89C50CB12D}" destId="{411AACDF-0E1A-4EDD-98D7-FD145E15B7A3}"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8C54001-55DB-4FDE-A547-CEE38BDBC9F6}">
      <dgm:prSet custT="1"/>
      <dgm:spPr>
        <a:solidFill>
          <a:srgbClr val="0070C0"/>
        </a:solidFill>
      </dgm:spPr>
      <dgm:t>
        <a:bodyPr/>
        <a:lstStyle/>
        <a:p>
          <a:pPr rtl="0"/>
          <a:r>
            <a:rPr lang="es-CO" sz="1800" b="0" dirty="0">
              <a:solidFill>
                <a:schemeClr val="tx1"/>
              </a:solidFill>
              <a:latin typeface="Arial" pitchFamily="34" charset="0"/>
              <a:cs typeface="Arial" pitchFamily="34" charset="0"/>
            </a:rPr>
            <a:t>Organización</a:t>
          </a:r>
        </a:p>
      </dgm:t>
    </dgm:pt>
    <dgm:pt modelId="{CDF179CB-FF06-493D-9085-8C3C30A39AA8}" type="parTrans" cxnId="{A5712D0E-9E68-4BC6-A41D-E4C15548D29A}">
      <dgm:prSet/>
      <dgm:spPr/>
      <dgm:t>
        <a:bodyPr/>
        <a:lstStyle/>
        <a:p>
          <a:endParaRPr lang="es-CO"/>
        </a:p>
      </dgm:t>
    </dgm:pt>
    <dgm:pt modelId="{BC270632-761A-4185-9081-48FB86D9492C}" type="sibTrans" cxnId="{A5712D0E-9E68-4BC6-A41D-E4C15548D29A}">
      <dgm:prSet/>
      <dgm:spPr/>
      <dgm:t>
        <a:bodyPr/>
        <a:lstStyle/>
        <a:p>
          <a:endParaRPr lang="es-CO"/>
        </a:p>
      </dgm:t>
    </dgm:pt>
    <dgm:pt modelId="{5B5A04A3-6CE8-42E5-B5BD-6AE5D242369B}">
      <dgm:prSet custT="1"/>
      <dgm:spPr/>
      <dgm:t>
        <a:bodyPr/>
        <a:lstStyle/>
        <a:p>
          <a:pPr rtl="0"/>
          <a:r>
            <a:rPr lang="es-CO" sz="1800" b="0" dirty="0">
              <a:solidFill>
                <a:schemeClr val="tx1"/>
              </a:solidFill>
              <a:latin typeface="Arial" pitchFamily="34" charset="0"/>
              <a:cs typeface="Arial" pitchFamily="34" charset="0"/>
            </a:rPr>
            <a:t>Dirección</a:t>
          </a:r>
        </a:p>
      </dgm:t>
    </dgm:pt>
    <dgm:pt modelId="{DB5109F7-B317-4638-9AC0-69184FEAB434}" type="parTrans" cxnId="{8A4D6471-86F9-4780-B454-FCBB885E6BD7}">
      <dgm:prSet/>
      <dgm:spPr/>
      <dgm:t>
        <a:bodyPr/>
        <a:lstStyle/>
        <a:p>
          <a:endParaRPr lang="es-CO"/>
        </a:p>
      </dgm:t>
    </dgm:pt>
    <dgm:pt modelId="{1719DD7D-CA03-40AE-A37B-4DCA9273F6AF}" type="sibTrans" cxnId="{8A4D6471-86F9-4780-B454-FCBB885E6BD7}">
      <dgm:prSet/>
      <dgm:spPr/>
      <dgm:t>
        <a:bodyPr/>
        <a:lstStyle/>
        <a:p>
          <a:endParaRPr lang="es-CO"/>
        </a:p>
      </dgm:t>
    </dgm:pt>
    <dgm:pt modelId="{83800FF9-22D6-4804-943B-EEDD8FDA382F}">
      <dgm:prSet custT="1"/>
      <dgm:spPr/>
      <dgm:t>
        <a:bodyPr/>
        <a:lstStyle/>
        <a:p>
          <a:pPr rtl="0"/>
          <a:r>
            <a:rPr lang="es-CO" sz="1800" b="0" dirty="0">
              <a:solidFill>
                <a:schemeClr val="tx1"/>
              </a:solidFill>
              <a:latin typeface="Arial" pitchFamily="34" charset="0"/>
              <a:cs typeface="Arial" pitchFamily="34" charset="0"/>
            </a:rPr>
            <a:t>Control</a:t>
          </a:r>
        </a:p>
      </dgm:t>
    </dgm:pt>
    <dgm:pt modelId="{8A65A4F7-359E-40E7-93DE-884703EBBAED}" type="parTrans" cxnId="{23A691B8-CB73-4AD7-9429-C3B0D29CC48A}">
      <dgm:prSet/>
      <dgm:spPr/>
      <dgm:t>
        <a:bodyPr/>
        <a:lstStyle/>
        <a:p>
          <a:endParaRPr lang="es-CO"/>
        </a:p>
      </dgm:t>
    </dgm:pt>
    <dgm:pt modelId="{5FA5D557-C872-412D-876E-D1CE4D47E8EC}" type="sibTrans" cxnId="{23A691B8-CB73-4AD7-9429-C3B0D29CC48A}">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4">
        <dgm:presLayoutVars>
          <dgm:bulletEnabled val="1"/>
        </dgm:presLayoutVars>
      </dgm:prSet>
      <dgm:spPr/>
    </dgm:pt>
    <dgm:pt modelId="{23D3B4CB-9CFC-4867-BFC4-E566BFFD6D89}" type="pres">
      <dgm:prSet presAssocID="{7FDD1AD3-CC6D-46AC-9186-E0ABF632BE1D}" presName="sibTrans" presStyleCnt="0"/>
      <dgm:spPr/>
    </dgm:pt>
    <dgm:pt modelId="{409C2FC3-BE3E-4F4E-A149-43CF93995B5D}" type="pres">
      <dgm:prSet presAssocID="{48C54001-55DB-4FDE-A547-CEE38BDBC9F6}" presName="node" presStyleLbl="node1" presStyleIdx="1" presStyleCnt="4">
        <dgm:presLayoutVars>
          <dgm:bulletEnabled val="1"/>
        </dgm:presLayoutVars>
      </dgm:prSet>
      <dgm:spPr/>
    </dgm:pt>
    <dgm:pt modelId="{2062C0FF-7405-4A77-B946-D61E40B4D0D9}" type="pres">
      <dgm:prSet presAssocID="{BC270632-761A-4185-9081-48FB86D9492C}" presName="sibTrans" presStyleCnt="0"/>
      <dgm:spPr/>
    </dgm:pt>
    <dgm:pt modelId="{71CBD478-FDA4-4EE4-AFC9-A27A4C54EFF1}" type="pres">
      <dgm:prSet presAssocID="{5B5A04A3-6CE8-42E5-B5BD-6AE5D242369B}" presName="node" presStyleLbl="node1" presStyleIdx="2" presStyleCnt="4">
        <dgm:presLayoutVars>
          <dgm:bulletEnabled val="1"/>
        </dgm:presLayoutVars>
      </dgm:prSet>
      <dgm:spPr/>
    </dgm:pt>
    <dgm:pt modelId="{867065F3-2330-49B6-89D3-BBE65FFC2FDB}" type="pres">
      <dgm:prSet presAssocID="{1719DD7D-CA03-40AE-A37B-4DCA9273F6AF}" presName="sibTrans" presStyleCnt="0"/>
      <dgm:spPr/>
    </dgm:pt>
    <dgm:pt modelId="{81199FAA-31AC-4CC1-8F86-38447D4AC784}" type="pres">
      <dgm:prSet presAssocID="{83800FF9-22D6-4804-943B-EEDD8FDA382F}" presName="node" presStyleLbl="node1" presStyleIdx="3" presStyleCnt="4">
        <dgm:presLayoutVars>
          <dgm:bulletEnabled val="1"/>
        </dgm:presLayoutVars>
      </dgm:prSet>
      <dgm:spPr/>
    </dgm:pt>
  </dgm:ptLst>
  <dgm:cxnLst>
    <dgm:cxn modelId="{25618806-E975-4655-B715-0AB7905B9F08}" type="presOf" srcId="{984C3D82-1495-40EE-974A-36A6337058FD}" destId="{D23B792C-A5E6-4EC2-B92F-751C5B2A1B7E}" srcOrd="0" destOrd="0" presId="urn:microsoft.com/office/officeart/2005/8/layout/hList6"/>
    <dgm:cxn modelId="{A5712D0E-9E68-4BC6-A41D-E4C15548D29A}" srcId="{984C3D82-1495-40EE-974A-36A6337058FD}" destId="{48C54001-55DB-4FDE-A547-CEE38BDBC9F6}" srcOrd="1" destOrd="0" parTransId="{CDF179CB-FF06-493D-9085-8C3C30A39AA8}" sibTransId="{BC270632-761A-4185-9081-48FB86D9492C}"/>
    <dgm:cxn modelId="{63A74914-D49C-4A42-BE16-033D03FA81D0}" type="presOf" srcId="{5B5A04A3-6CE8-42E5-B5BD-6AE5D242369B}" destId="{71CBD478-FDA4-4EE4-AFC9-A27A4C54EFF1}" srcOrd="0" destOrd="0" presId="urn:microsoft.com/office/officeart/2005/8/layout/hList6"/>
    <dgm:cxn modelId="{192E2333-AE22-41A8-A940-8C652A5DD28A}" type="presOf" srcId="{15BE24FA-AD27-49ED-ACC6-0BB3BDB44726}" destId="{5D4A2A23-A8C6-4C22-AE6D-E9D9471D8CDB}" srcOrd="0" destOrd="0" presId="urn:microsoft.com/office/officeart/2005/8/layout/hList6"/>
    <dgm:cxn modelId="{8A4D6471-86F9-4780-B454-FCBB885E6BD7}" srcId="{984C3D82-1495-40EE-974A-36A6337058FD}" destId="{5B5A04A3-6CE8-42E5-B5BD-6AE5D242369B}" srcOrd="2" destOrd="0" parTransId="{DB5109F7-B317-4638-9AC0-69184FEAB434}" sibTransId="{1719DD7D-CA03-40AE-A37B-4DCA9273F6AF}"/>
    <dgm:cxn modelId="{FC197C90-CCEB-4EFD-9080-20BED52F4B68}" srcId="{984C3D82-1495-40EE-974A-36A6337058FD}" destId="{15BE24FA-AD27-49ED-ACC6-0BB3BDB44726}" srcOrd="0" destOrd="0" parTransId="{4A7D8136-86C8-4947-92FE-7337190436F0}" sibTransId="{7FDD1AD3-CC6D-46AC-9186-E0ABF632BE1D}"/>
    <dgm:cxn modelId="{23A691B8-CB73-4AD7-9429-C3B0D29CC48A}" srcId="{984C3D82-1495-40EE-974A-36A6337058FD}" destId="{83800FF9-22D6-4804-943B-EEDD8FDA382F}" srcOrd="3" destOrd="0" parTransId="{8A65A4F7-359E-40E7-93DE-884703EBBAED}" sibTransId="{5FA5D557-C872-412D-876E-D1CE4D47E8EC}"/>
    <dgm:cxn modelId="{4A8819C2-BEF4-4796-94F6-8824D75B6168}" type="presOf" srcId="{83800FF9-22D6-4804-943B-EEDD8FDA382F}" destId="{81199FAA-31AC-4CC1-8F86-38447D4AC784}" srcOrd="0" destOrd="0" presId="urn:microsoft.com/office/officeart/2005/8/layout/hList6"/>
    <dgm:cxn modelId="{0172FDD9-500E-4D53-BA54-C568EDCE1520}" type="presOf" srcId="{48C54001-55DB-4FDE-A547-CEE38BDBC9F6}" destId="{409C2FC3-BE3E-4F4E-A149-43CF93995B5D}" srcOrd="0" destOrd="0" presId="urn:microsoft.com/office/officeart/2005/8/layout/hList6"/>
    <dgm:cxn modelId="{B9A62449-A936-4BE7-8F25-D2C5992C22D7}" type="presParOf" srcId="{D23B792C-A5E6-4EC2-B92F-751C5B2A1B7E}" destId="{5D4A2A23-A8C6-4C22-AE6D-E9D9471D8CDB}" srcOrd="0" destOrd="0" presId="urn:microsoft.com/office/officeart/2005/8/layout/hList6"/>
    <dgm:cxn modelId="{E7FD353E-12E0-4226-94DA-996E6E5B5E90}" type="presParOf" srcId="{D23B792C-A5E6-4EC2-B92F-751C5B2A1B7E}" destId="{23D3B4CB-9CFC-4867-BFC4-E566BFFD6D89}" srcOrd="1" destOrd="0" presId="urn:microsoft.com/office/officeart/2005/8/layout/hList6"/>
    <dgm:cxn modelId="{178F6B3F-30D2-423C-BC1B-405187C9B86B}" type="presParOf" srcId="{D23B792C-A5E6-4EC2-B92F-751C5B2A1B7E}" destId="{409C2FC3-BE3E-4F4E-A149-43CF93995B5D}" srcOrd="2" destOrd="0" presId="urn:microsoft.com/office/officeart/2005/8/layout/hList6"/>
    <dgm:cxn modelId="{2DE6C4FD-7183-4634-850F-77526DFBE9DD}" type="presParOf" srcId="{D23B792C-A5E6-4EC2-B92F-751C5B2A1B7E}" destId="{2062C0FF-7405-4A77-B946-D61E40B4D0D9}" srcOrd="3" destOrd="0" presId="urn:microsoft.com/office/officeart/2005/8/layout/hList6"/>
    <dgm:cxn modelId="{1C075B9D-AA54-4489-A70B-8FE3DD0E9219}" type="presParOf" srcId="{D23B792C-A5E6-4EC2-B92F-751C5B2A1B7E}" destId="{71CBD478-FDA4-4EE4-AFC9-A27A4C54EFF1}" srcOrd="4" destOrd="0" presId="urn:microsoft.com/office/officeart/2005/8/layout/hList6"/>
    <dgm:cxn modelId="{5050485E-15C1-48BE-B420-2246C8841096}" type="presParOf" srcId="{D23B792C-A5E6-4EC2-B92F-751C5B2A1B7E}" destId="{867065F3-2330-49B6-89D3-BBE65FFC2FDB}" srcOrd="5" destOrd="0" presId="urn:microsoft.com/office/officeart/2005/8/layout/hList6"/>
    <dgm:cxn modelId="{1282D138-FAB9-48BC-87E4-21B4A31F264D}" type="presParOf" srcId="{D23B792C-A5E6-4EC2-B92F-751C5B2A1B7E}" destId="{81199FAA-31AC-4CC1-8F86-38447D4AC784}"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ES_tradnl" sz="2800" dirty="0">
              <a:solidFill>
                <a:schemeClr val="tx1"/>
              </a:solidFill>
            </a:rPr>
            <a:t>Función de la administración que consiste en determinar qué tareas hay que hacer, quién las hace, cómo se agrupan, quién rinde cuenta a quién y dónde se toman las decisiones.</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1">
        <dgm:presLayoutVars>
          <dgm:bulletEnabled val="1"/>
        </dgm:presLayoutVars>
      </dgm:prSet>
      <dgm:spPr/>
    </dgm:pt>
  </dgm:ptLst>
  <dgm:cxnLst>
    <dgm:cxn modelId="{3826732B-3C88-420F-AE39-1C2571693E8D}" type="presOf" srcId="{984C3D82-1495-40EE-974A-36A6337058FD}" destId="{D23B792C-A5E6-4EC2-B92F-751C5B2A1B7E}" srcOrd="0" destOrd="0" presId="urn:microsoft.com/office/officeart/2005/8/layout/hList6"/>
    <dgm:cxn modelId="{5C542581-5598-46A4-942B-9758D6F9727B}"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10D5A43B-2A57-4A82-9837-D05085BDDE9E}" type="presParOf" srcId="{D23B792C-A5E6-4EC2-B92F-751C5B2A1B7E}" destId="{5D4A2A23-A8C6-4C22-AE6D-E9D9471D8CDB}"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relationship"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ES_tradnl" sz="2800" dirty="0">
              <a:solidFill>
                <a:schemeClr val="tx1"/>
              </a:solidFill>
            </a:rPr>
            <a:t>Planes y Reglas</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A0948ECC-3232-4C73-883A-DDC1AF940099}">
      <dgm:prSet custT="1"/>
      <dgm:spPr/>
      <dgm:t>
        <a:bodyPr/>
        <a:lstStyle/>
        <a:p>
          <a:r>
            <a:rPr lang="es-ES_tradnl" sz="2800" dirty="0">
              <a:solidFill>
                <a:schemeClr val="tx1"/>
              </a:solidFill>
            </a:rPr>
            <a:t>Uso cadena mando</a:t>
          </a:r>
        </a:p>
      </dgm:t>
    </dgm:pt>
    <dgm:pt modelId="{B7980B74-63F6-414E-AF6F-36C9C9FE97E7}" type="parTrans" cxnId="{0802D1C0-D44E-42B4-BA38-230EC0B4CCB2}">
      <dgm:prSet/>
      <dgm:spPr/>
      <dgm:t>
        <a:bodyPr/>
        <a:lstStyle/>
        <a:p>
          <a:endParaRPr lang="es-CO"/>
        </a:p>
      </dgm:t>
    </dgm:pt>
    <dgm:pt modelId="{5A066527-FDB5-4D66-A2DC-C038AE46B8C6}" type="sibTrans" cxnId="{0802D1C0-D44E-42B4-BA38-230EC0B4CCB2}">
      <dgm:prSet/>
      <dgm:spPr/>
      <dgm:t>
        <a:bodyPr/>
        <a:lstStyle/>
        <a:p>
          <a:endParaRPr lang="es-CO"/>
        </a:p>
      </dgm:t>
    </dgm:pt>
    <dgm:pt modelId="{AF0AEFD6-688B-4B54-B5F6-BC58F38A396A}">
      <dgm:prSet custT="1"/>
      <dgm:spPr/>
      <dgm:t>
        <a:bodyPr/>
        <a:lstStyle/>
        <a:p>
          <a:r>
            <a:rPr lang="es-ES_tradnl" sz="2800" dirty="0">
              <a:solidFill>
                <a:schemeClr val="tx1"/>
              </a:solidFill>
            </a:rPr>
            <a:t>Reuniones programadas e improvisadas</a:t>
          </a:r>
        </a:p>
      </dgm:t>
    </dgm:pt>
    <dgm:pt modelId="{B5755FC0-6998-4EEB-9139-B132A0D11A3E}" type="parTrans" cxnId="{117A7FD6-73A2-4631-9BDC-A51FB6EFCBB2}">
      <dgm:prSet/>
      <dgm:spPr/>
      <dgm:t>
        <a:bodyPr/>
        <a:lstStyle/>
        <a:p>
          <a:endParaRPr lang="es-CO"/>
        </a:p>
      </dgm:t>
    </dgm:pt>
    <dgm:pt modelId="{D9D98CCD-14CB-48A7-B54C-A917F9FEBC07}" type="sibTrans" cxnId="{117A7FD6-73A2-4631-9BDC-A51FB6EFCBB2}">
      <dgm:prSet/>
      <dgm:spPr/>
      <dgm:t>
        <a:bodyPr/>
        <a:lstStyle/>
        <a:p>
          <a:endParaRPr lang="es-CO"/>
        </a:p>
      </dgm:t>
    </dgm:pt>
    <dgm:pt modelId="{1C8C7249-B8A2-4C6D-9FA6-5F4B3FD21DA8}">
      <dgm:prSet custT="1"/>
      <dgm:spPr/>
      <dgm:t>
        <a:bodyPr/>
        <a:lstStyle/>
        <a:p>
          <a:r>
            <a:rPr lang="es-ES_tradnl" sz="2800" dirty="0">
              <a:solidFill>
                <a:schemeClr val="tx1"/>
              </a:solidFill>
            </a:rPr>
            <a:t>Coordinación Interdepartamental</a:t>
          </a:r>
        </a:p>
      </dgm:t>
    </dgm:pt>
    <dgm:pt modelId="{7B233BAB-9D32-4FF9-99B6-294244FB0B08}" type="parTrans" cxnId="{A5C966AD-157E-4773-9F47-44B2ADC14A2E}">
      <dgm:prSet/>
      <dgm:spPr/>
      <dgm:t>
        <a:bodyPr/>
        <a:lstStyle/>
        <a:p>
          <a:endParaRPr lang="es-CO"/>
        </a:p>
      </dgm:t>
    </dgm:pt>
    <dgm:pt modelId="{5E80D5C0-2E9F-4808-9B5F-35A10DE8346D}" type="sibTrans" cxnId="{A5C966AD-157E-4773-9F47-44B2ADC14A2E}">
      <dgm:prSet/>
      <dgm:spPr/>
      <dgm:t>
        <a:bodyPr/>
        <a:lstStyle/>
        <a:p>
          <a:endParaRPr lang="es-CO"/>
        </a:p>
      </dgm:t>
    </dgm:pt>
    <dgm:pt modelId="{62EF1590-0DC3-4BFC-AE6A-759D567F3B55}">
      <dgm:prSet custT="1"/>
      <dgm:spPr/>
      <dgm:t>
        <a:bodyPr/>
        <a:lstStyle/>
        <a:p>
          <a:r>
            <a:rPr lang="es-ES_tradnl" sz="2800" dirty="0">
              <a:solidFill>
                <a:schemeClr val="tx1"/>
              </a:solidFill>
            </a:rPr>
            <a:t>Diseño Matricial</a:t>
          </a:r>
          <a:endParaRPr lang="es-ES_tradnl" sz="2800" b="1" dirty="0">
            <a:solidFill>
              <a:schemeClr val="tx1"/>
            </a:solidFill>
          </a:endParaRPr>
        </a:p>
      </dgm:t>
    </dgm:pt>
    <dgm:pt modelId="{031D6A83-0482-46E2-AB0A-F78BE4822E4D}" type="parTrans" cxnId="{3837A29A-F02C-4889-9F61-573301228E8E}">
      <dgm:prSet/>
      <dgm:spPr/>
      <dgm:t>
        <a:bodyPr/>
        <a:lstStyle/>
        <a:p>
          <a:endParaRPr lang="es-CO"/>
        </a:p>
      </dgm:t>
    </dgm:pt>
    <dgm:pt modelId="{5C16FEBF-0C44-4FFA-A401-A641AE2BA69A}" type="sibTrans" cxnId="{3837A29A-F02C-4889-9F61-573301228E8E}">
      <dgm:prSet/>
      <dgm:spPr/>
      <dgm:t>
        <a:bodyPr/>
        <a:lstStyle/>
        <a:p>
          <a:endParaRPr lang="es-CO"/>
        </a:p>
      </dgm:t>
    </dgm:pt>
    <dgm:pt modelId="{66F7FDC6-AECC-4730-8F3D-3568BDC3C2C5}" type="pres">
      <dgm:prSet presAssocID="{984C3D82-1495-40EE-974A-36A6337058FD}" presName="Name0" presStyleCnt="0">
        <dgm:presLayoutVars>
          <dgm:chMax val="7"/>
          <dgm:dir/>
          <dgm:animLvl val="lvl"/>
          <dgm:resizeHandles val="exact"/>
        </dgm:presLayoutVars>
      </dgm:prSet>
      <dgm:spPr/>
    </dgm:pt>
    <dgm:pt modelId="{E8F52A91-97A6-49E2-86DC-FB48DAE141C3}" type="pres">
      <dgm:prSet presAssocID="{15BE24FA-AD27-49ED-ACC6-0BB3BDB44726}" presName="circle1" presStyleLbl="node1" presStyleIdx="0" presStyleCnt="5"/>
      <dgm:spPr/>
    </dgm:pt>
    <dgm:pt modelId="{6EBAAE9F-0BD1-4EFC-B545-871E9C644C8F}" type="pres">
      <dgm:prSet presAssocID="{15BE24FA-AD27-49ED-ACC6-0BB3BDB44726}" presName="space" presStyleCnt="0"/>
      <dgm:spPr/>
    </dgm:pt>
    <dgm:pt modelId="{9D70F363-6D79-4FB3-A5E9-51D343B0DF48}" type="pres">
      <dgm:prSet presAssocID="{15BE24FA-AD27-49ED-ACC6-0BB3BDB44726}" presName="rect1" presStyleLbl="alignAcc1" presStyleIdx="0" presStyleCnt="5"/>
      <dgm:spPr/>
    </dgm:pt>
    <dgm:pt modelId="{24AFA69B-2A3A-4255-B4EB-DDEADB007792}" type="pres">
      <dgm:prSet presAssocID="{A0948ECC-3232-4C73-883A-DDC1AF940099}" presName="vertSpace2" presStyleLbl="node1" presStyleIdx="0" presStyleCnt="5"/>
      <dgm:spPr/>
    </dgm:pt>
    <dgm:pt modelId="{F37F303C-3748-4D28-AB8B-D22E2C033E05}" type="pres">
      <dgm:prSet presAssocID="{A0948ECC-3232-4C73-883A-DDC1AF940099}" presName="circle2" presStyleLbl="node1" presStyleIdx="1" presStyleCnt="5"/>
      <dgm:spPr/>
    </dgm:pt>
    <dgm:pt modelId="{6E17ADCB-2088-469C-B440-14289E8180F1}" type="pres">
      <dgm:prSet presAssocID="{A0948ECC-3232-4C73-883A-DDC1AF940099}" presName="rect2" presStyleLbl="alignAcc1" presStyleIdx="1" presStyleCnt="5"/>
      <dgm:spPr/>
    </dgm:pt>
    <dgm:pt modelId="{63B116C8-5C16-4E74-A22B-B716E008F3AC}" type="pres">
      <dgm:prSet presAssocID="{AF0AEFD6-688B-4B54-B5F6-BC58F38A396A}" presName="vertSpace3" presStyleLbl="node1" presStyleIdx="1" presStyleCnt="5"/>
      <dgm:spPr/>
    </dgm:pt>
    <dgm:pt modelId="{1DCD50CE-FED8-47FE-B965-8E84D3508CAC}" type="pres">
      <dgm:prSet presAssocID="{AF0AEFD6-688B-4B54-B5F6-BC58F38A396A}" presName="circle3" presStyleLbl="node1" presStyleIdx="2" presStyleCnt="5"/>
      <dgm:spPr/>
    </dgm:pt>
    <dgm:pt modelId="{0853E677-9AFB-459F-AE1B-05F6206D9E0C}" type="pres">
      <dgm:prSet presAssocID="{AF0AEFD6-688B-4B54-B5F6-BC58F38A396A}" presName="rect3" presStyleLbl="alignAcc1" presStyleIdx="2" presStyleCnt="5"/>
      <dgm:spPr/>
    </dgm:pt>
    <dgm:pt modelId="{020EB091-54FA-44DF-BF6F-DAA8AD8D4C9D}" type="pres">
      <dgm:prSet presAssocID="{1C8C7249-B8A2-4C6D-9FA6-5F4B3FD21DA8}" presName="vertSpace4" presStyleLbl="node1" presStyleIdx="2" presStyleCnt="5"/>
      <dgm:spPr/>
    </dgm:pt>
    <dgm:pt modelId="{23AA32D8-4694-4580-B446-85978F721B4B}" type="pres">
      <dgm:prSet presAssocID="{1C8C7249-B8A2-4C6D-9FA6-5F4B3FD21DA8}" presName="circle4" presStyleLbl="node1" presStyleIdx="3" presStyleCnt="5"/>
      <dgm:spPr/>
    </dgm:pt>
    <dgm:pt modelId="{5720757E-DD8E-4E78-AC9C-DC8A5B58599C}" type="pres">
      <dgm:prSet presAssocID="{1C8C7249-B8A2-4C6D-9FA6-5F4B3FD21DA8}" presName="rect4" presStyleLbl="alignAcc1" presStyleIdx="3" presStyleCnt="5"/>
      <dgm:spPr/>
    </dgm:pt>
    <dgm:pt modelId="{8EECD547-3962-4CE5-BFB2-8415A0A8604C}" type="pres">
      <dgm:prSet presAssocID="{62EF1590-0DC3-4BFC-AE6A-759D567F3B55}" presName="vertSpace5" presStyleLbl="node1" presStyleIdx="3" presStyleCnt="5"/>
      <dgm:spPr/>
    </dgm:pt>
    <dgm:pt modelId="{62C710CC-96F1-46AB-A795-429279877682}" type="pres">
      <dgm:prSet presAssocID="{62EF1590-0DC3-4BFC-AE6A-759D567F3B55}" presName="circle5" presStyleLbl="node1" presStyleIdx="4" presStyleCnt="5"/>
      <dgm:spPr/>
    </dgm:pt>
    <dgm:pt modelId="{BCCA3F0E-589A-4FF5-89F9-FB120CE1DFCC}" type="pres">
      <dgm:prSet presAssocID="{62EF1590-0DC3-4BFC-AE6A-759D567F3B55}" presName="rect5" presStyleLbl="alignAcc1" presStyleIdx="4" presStyleCnt="5"/>
      <dgm:spPr/>
    </dgm:pt>
    <dgm:pt modelId="{9F8D1D6B-D9C6-4AB1-AB61-4AF747DBB350}" type="pres">
      <dgm:prSet presAssocID="{15BE24FA-AD27-49ED-ACC6-0BB3BDB44726}" presName="rect1ParTxNoCh" presStyleLbl="alignAcc1" presStyleIdx="4" presStyleCnt="5">
        <dgm:presLayoutVars>
          <dgm:chMax val="1"/>
          <dgm:bulletEnabled val="1"/>
        </dgm:presLayoutVars>
      </dgm:prSet>
      <dgm:spPr/>
    </dgm:pt>
    <dgm:pt modelId="{23C093A9-2D66-4D73-AFDA-CB4CD4D4FBC5}" type="pres">
      <dgm:prSet presAssocID="{A0948ECC-3232-4C73-883A-DDC1AF940099}" presName="rect2ParTxNoCh" presStyleLbl="alignAcc1" presStyleIdx="4" presStyleCnt="5">
        <dgm:presLayoutVars>
          <dgm:chMax val="1"/>
          <dgm:bulletEnabled val="1"/>
        </dgm:presLayoutVars>
      </dgm:prSet>
      <dgm:spPr/>
    </dgm:pt>
    <dgm:pt modelId="{25586354-3D98-4675-8AC7-47FACAC445AE}" type="pres">
      <dgm:prSet presAssocID="{AF0AEFD6-688B-4B54-B5F6-BC58F38A396A}" presName="rect3ParTxNoCh" presStyleLbl="alignAcc1" presStyleIdx="4" presStyleCnt="5">
        <dgm:presLayoutVars>
          <dgm:chMax val="1"/>
          <dgm:bulletEnabled val="1"/>
        </dgm:presLayoutVars>
      </dgm:prSet>
      <dgm:spPr/>
    </dgm:pt>
    <dgm:pt modelId="{B0DC0CBC-F9BE-4969-8F9F-0C01042A39BF}" type="pres">
      <dgm:prSet presAssocID="{1C8C7249-B8A2-4C6D-9FA6-5F4B3FD21DA8}" presName="rect4ParTxNoCh" presStyleLbl="alignAcc1" presStyleIdx="4" presStyleCnt="5">
        <dgm:presLayoutVars>
          <dgm:chMax val="1"/>
          <dgm:bulletEnabled val="1"/>
        </dgm:presLayoutVars>
      </dgm:prSet>
      <dgm:spPr/>
    </dgm:pt>
    <dgm:pt modelId="{88B17B44-EC97-4836-9DB3-5FC5A9E35230}" type="pres">
      <dgm:prSet presAssocID="{62EF1590-0DC3-4BFC-AE6A-759D567F3B55}" presName="rect5ParTxNoCh" presStyleLbl="alignAcc1" presStyleIdx="4" presStyleCnt="5">
        <dgm:presLayoutVars>
          <dgm:chMax val="1"/>
          <dgm:bulletEnabled val="1"/>
        </dgm:presLayoutVars>
      </dgm:prSet>
      <dgm:spPr/>
    </dgm:pt>
  </dgm:ptLst>
  <dgm:cxnLst>
    <dgm:cxn modelId="{1245D830-1B47-4204-AB46-9D64E4E9A378}" type="presOf" srcId="{62EF1590-0DC3-4BFC-AE6A-759D567F3B55}" destId="{BCCA3F0E-589A-4FF5-89F9-FB120CE1DFCC}" srcOrd="0" destOrd="0" presId="urn:microsoft.com/office/officeart/2005/8/layout/target3"/>
    <dgm:cxn modelId="{A585FD38-DE38-4685-8719-828867A8B69D}" type="presOf" srcId="{1C8C7249-B8A2-4C6D-9FA6-5F4B3FD21DA8}" destId="{B0DC0CBC-F9BE-4969-8F9F-0C01042A39BF}" srcOrd="1" destOrd="0" presId="urn:microsoft.com/office/officeart/2005/8/layout/target3"/>
    <dgm:cxn modelId="{CFB6FE5C-7110-41A2-AC5C-66A3DC5F0789}" type="presOf" srcId="{A0948ECC-3232-4C73-883A-DDC1AF940099}" destId="{23C093A9-2D66-4D73-AFDA-CB4CD4D4FBC5}" srcOrd="1" destOrd="0" presId="urn:microsoft.com/office/officeart/2005/8/layout/target3"/>
    <dgm:cxn modelId="{9C60298B-5F9E-460B-AB66-642A51136303}" type="presOf" srcId="{15BE24FA-AD27-49ED-ACC6-0BB3BDB44726}" destId="{9F8D1D6B-D9C6-4AB1-AB61-4AF747DBB350}" srcOrd="1" destOrd="0" presId="urn:microsoft.com/office/officeart/2005/8/layout/target3"/>
    <dgm:cxn modelId="{FC197C90-CCEB-4EFD-9080-20BED52F4B68}" srcId="{984C3D82-1495-40EE-974A-36A6337058FD}" destId="{15BE24FA-AD27-49ED-ACC6-0BB3BDB44726}" srcOrd="0" destOrd="0" parTransId="{4A7D8136-86C8-4947-92FE-7337190436F0}" sibTransId="{7FDD1AD3-CC6D-46AC-9186-E0ABF632BE1D}"/>
    <dgm:cxn modelId="{3837A29A-F02C-4889-9F61-573301228E8E}" srcId="{984C3D82-1495-40EE-974A-36A6337058FD}" destId="{62EF1590-0DC3-4BFC-AE6A-759D567F3B55}" srcOrd="4" destOrd="0" parTransId="{031D6A83-0482-46E2-AB0A-F78BE4822E4D}" sibTransId="{5C16FEBF-0C44-4FFA-A401-A641AE2BA69A}"/>
    <dgm:cxn modelId="{924AF99E-FB5E-4C36-A85A-CEB460105842}" type="presOf" srcId="{62EF1590-0DC3-4BFC-AE6A-759D567F3B55}" destId="{88B17B44-EC97-4836-9DB3-5FC5A9E35230}" srcOrd="1" destOrd="0" presId="urn:microsoft.com/office/officeart/2005/8/layout/target3"/>
    <dgm:cxn modelId="{A5C966AD-157E-4773-9F47-44B2ADC14A2E}" srcId="{984C3D82-1495-40EE-974A-36A6337058FD}" destId="{1C8C7249-B8A2-4C6D-9FA6-5F4B3FD21DA8}" srcOrd="3" destOrd="0" parTransId="{7B233BAB-9D32-4FF9-99B6-294244FB0B08}" sibTransId="{5E80D5C0-2E9F-4808-9B5F-35A10DE8346D}"/>
    <dgm:cxn modelId="{D7D237B3-E17E-4300-A644-8DE892413D85}" type="presOf" srcId="{984C3D82-1495-40EE-974A-36A6337058FD}" destId="{66F7FDC6-AECC-4730-8F3D-3568BDC3C2C5}" srcOrd="0" destOrd="0" presId="urn:microsoft.com/office/officeart/2005/8/layout/target3"/>
    <dgm:cxn modelId="{9F15DBBB-D065-462C-9A96-670ED2A64421}" type="presOf" srcId="{A0948ECC-3232-4C73-883A-DDC1AF940099}" destId="{6E17ADCB-2088-469C-B440-14289E8180F1}" srcOrd="0" destOrd="0" presId="urn:microsoft.com/office/officeart/2005/8/layout/target3"/>
    <dgm:cxn modelId="{0802D1C0-D44E-42B4-BA38-230EC0B4CCB2}" srcId="{984C3D82-1495-40EE-974A-36A6337058FD}" destId="{A0948ECC-3232-4C73-883A-DDC1AF940099}" srcOrd="1" destOrd="0" parTransId="{B7980B74-63F6-414E-AF6F-36C9C9FE97E7}" sibTransId="{5A066527-FDB5-4D66-A2DC-C038AE46B8C6}"/>
    <dgm:cxn modelId="{117A7FD6-73A2-4631-9BDC-A51FB6EFCBB2}" srcId="{984C3D82-1495-40EE-974A-36A6337058FD}" destId="{AF0AEFD6-688B-4B54-B5F6-BC58F38A396A}" srcOrd="2" destOrd="0" parTransId="{B5755FC0-6998-4EEB-9139-B132A0D11A3E}" sibTransId="{D9D98CCD-14CB-48A7-B54C-A917F9FEBC07}"/>
    <dgm:cxn modelId="{6FBA17DC-49C4-4AC5-8E06-58A35EC5F877}" type="presOf" srcId="{AF0AEFD6-688B-4B54-B5F6-BC58F38A396A}" destId="{25586354-3D98-4675-8AC7-47FACAC445AE}" srcOrd="1" destOrd="0" presId="urn:microsoft.com/office/officeart/2005/8/layout/target3"/>
    <dgm:cxn modelId="{7A9B57DF-BF19-45EE-9F1E-D844D076A1E8}" type="presOf" srcId="{15BE24FA-AD27-49ED-ACC6-0BB3BDB44726}" destId="{9D70F363-6D79-4FB3-A5E9-51D343B0DF48}" srcOrd="0" destOrd="0" presId="urn:microsoft.com/office/officeart/2005/8/layout/target3"/>
    <dgm:cxn modelId="{23B49CF3-4AA3-459B-B830-CD56F416780D}" type="presOf" srcId="{AF0AEFD6-688B-4B54-B5F6-BC58F38A396A}" destId="{0853E677-9AFB-459F-AE1B-05F6206D9E0C}" srcOrd="0" destOrd="0" presId="urn:microsoft.com/office/officeart/2005/8/layout/target3"/>
    <dgm:cxn modelId="{0E82F5FE-AC65-4992-8FB6-B220E9EB0A66}" type="presOf" srcId="{1C8C7249-B8A2-4C6D-9FA6-5F4B3FD21DA8}" destId="{5720757E-DD8E-4E78-AC9C-DC8A5B58599C}" srcOrd="0" destOrd="0" presId="urn:microsoft.com/office/officeart/2005/8/layout/target3"/>
    <dgm:cxn modelId="{523053D1-F133-4665-895B-5DD9D0DE6160}" type="presParOf" srcId="{66F7FDC6-AECC-4730-8F3D-3568BDC3C2C5}" destId="{E8F52A91-97A6-49E2-86DC-FB48DAE141C3}" srcOrd="0" destOrd="0" presId="urn:microsoft.com/office/officeart/2005/8/layout/target3"/>
    <dgm:cxn modelId="{4363DB23-941D-41D2-9123-AD7A73516DB8}" type="presParOf" srcId="{66F7FDC6-AECC-4730-8F3D-3568BDC3C2C5}" destId="{6EBAAE9F-0BD1-4EFC-B545-871E9C644C8F}" srcOrd="1" destOrd="0" presId="urn:microsoft.com/office/officeart/2005/8/layout/target3"/>
    <dgm:cxn modelId="{A5DD895A-CAB6-475D-BF4A-673CCDC34807}" type="presParOf" srcId="{66F7FDC6-AECC-4730-8F3D-3568BDC3C2C5}" destId="{9D70F363-6D79-4FB3-A5E9-51D343B0DF48}" srcOrd="2" destOrd="0" presId="urn:microsoft.com/office/officeart/2005/8/layout/target3"/>
    <dgm:cxn modelId="{DCA7E1A7-74E1-48A4-BC31-A961AC5C040A}" type="presParOf" srcId="{66F7FDC6-AECC-4730-8F3D-3568BDC3C2C5}" destId="{24AFA69B-2A3A-4255-B4EB-DDEADB007792}" srcOrd="3" destOrd="0" presId="urn:microsoft.com/office/officeart/2005/8/layout/target3"/>
    <dgm:cxn modelId="{BC688148-FAD5-4AC3-9C5D-DD5A35539AD0}" type="presParOf" srcId="{66F7FDC6-AECC-4730-8F3D-3568BDC3C2C5}" destId="{F37F303C-3748-4D28-AB8B-D22E2C033E05}" srcOrd="4" destOrd="0" presId="urn:microsoft.com/office/officeart/2005/8/layout/target3"/>
    <dgm:cxn modelId="{1811AB6C-BC8B-4AE1-8781-3AAB0D03F7A3}" type="presParOf" srcId="{66F7FDC6-AECC-4730-8F3D-3568BDC3C2C5}" destId="{6E17ADCB-2088-469C-B440-14289E8180F1}" srcOrd="5" destOrd="0" presId="urn:microsoft.com/office/officeart/2005/8/layout/target3"/>
    <dgm:cxn modelId="{F13048A8-F027-4120-B4E3-5ECE60B5FEEC}" type="presParOf" srcId="{66F7FDC6-AECC-4730-8F3D-3568BDC3C2C5}" destId="{63B116C8-5C16-4E74-A22B-B716E008F3AC}" srcOrd="6" destOrd="0" presId="urn:microsoft.com/office/officeart/2005/8/layout/target3"/>
    <dgm:cxn modelId="{70BA36B1-7BE6-417F-A25E-D2DCE5CBA601}" type="presParOf" srcId="{66F7FDC6-AECC-4730-8F3D-3568BDC3C2C5}" destId="{1DCD50CE-FED8-47FE-B965-8E84D3508CAC}" srcOrd="7" destOrd="0" presId="urn:microsoft.com/office/officeart/2005/8/layout/target3"/>
    <dgm:cxn modelId="{D40C9D22-38AE-4FDD-9051-BF23ECB4141B}" type="presParOf" srcId="{66F7FDC6-AECC-4730-8F3D-3568BDC3C2C5}" destId="{0853E677-9AFB-459F-AE1B-05F6206D9E0C}" srcOrd="8" destOrd="0" presId="urn:microsoft.com/office/officeart/2005/8/layout/target3"/>
    <dgm:cxn modelId="{2E93116A-13F8-45C8-8486-D2562189503A}" type="presParOf" srcId="{66F7FDC6-AECC-4730-8F3D-3568BDC3C2C5}" destId="{020EB091-54FA-44DF-BF6F-DAA8AD8D4C9D}" srcOrd="9" destOrd="0" presId="urn:microsoft.com/office/officeart/2005/8/layout/target3"/>
    <dgm:cxn modelId="{810DFB54-B36C-4B2A-AFF7-9B76FAFD4BF6}" type="presParOf" srcId="{66F7FDC6-AECC-4730-8F3D-3568BDC3C2C5}" destId="{23AA32D8-4694-4580-B446-85978F721B4B}" srcOrd="10" destOrd="0" presId="urn:microsoft.com/office/officeart/2005/8/layout/target3"/>
    <dgm:cxn modelId="{34187027-A9FB-4DAC-8DE3-8FF657F1A7AE}" type="presParOf" srcId="{66F7FDC6-AECC-4730-8F3D-3568BDC3C2C5}" destId="{5720757E-DD8E-4E78-AC9C-DC8A5B58599C}" srcOrd="11" destOrd="0" presId="urn:microsoft.com/office/officeart/2005/8/layout/target3"/>
    <dgm:cxn modelId="{10D55FAA-C022-4D66-8473-D796CADEDE9A}" type="presParOf" srcId="{66F7FDC6-AECC-4730-8F3D-3568BDC3C2C5}" destId="{8EECD547-3962-4CE5-BFB2-8415A0A8604C}" srcOrd="12" destOrd="0" presId="urn:microsoft.com/office/officeart/2005/8/layout/target3"/>
    <dgm:cxn modelId="{26B52324-BB63-4B7F-8E43-BE681902E2D4}" type="presParOf" srcId="{66F7FDC6-AECC-4730-8F3D-3568BDC3C2C5}" destId="{62C710CC-96F1-46AB-A795-429279877682}" srcOrd="13" destOrd="0" presId="urn:microsoft.com/office/officeart/2005/8/layout/target3"/>
    <dgm:cxn modelId="{DA509456-E104-4B90-9C08-76420EAC3393}" type="presParOf" srcId="{66F7FDC6-AECC-4730-8F3D-3568BDC3C2C5}" destId="{BCCA3F0E-589A-4FF5-89F9-FB120CE1DFCC}" srcOrd="14" destOrd="0" presId="urn:microsoft.com/office/officeart/2005/8/layout/target3"/>
    <dgm:cxn modelId="{6E983104-41CD-41B1-816B-B8BBBB99FD36}" type="presParOf" srcId="{66F7FDC6-AECC-4730-8F3D-3568BDC3C2C5}" destId="{9F8D1D6B-D9C6-4AB1-AB61-4AF747DBB350}" srcOrd="15" destOrd="0" presId="urn:microsoft.com/office/officeart/2005/8/layout/target3"/>
    <dgm:cxn modelId="{1668BCE1-83F9-4296-B2E1-ECC6B77B5B98}" type="presParOf" srcId="{66F7FDC6-AECC-4730-8F3D-3568BDC3C2C5}" destId="{23C093A9-2D66-4D73-AFDA-CB4CD4D4FBC5}" srcOrd="16" destOrd="0" presId="urn:microsoft.com/office/officeart/2005/8/layout/target3"/>
    <dgm:cxn modelId="{B7DC8F4A-969F-452E-ABD0-57E861A6D739}" type="presParOf" srcId="{66F7FDC6-AECC-4730-8F3D-3568BDC3C2C5}" destId="{25586354-3D98-4675-8AC7-47FACAC445AE}" srcOrd="17" destOrd="0" presId="urn:microsoft.com/office/officeart/2005/8/layout/target3"/>
    <dgm:cxn modelId="{F5BDD042-9BA8-4657-AB09-B2B665521865}" type="presParOf" srcId="{66F7FDC6-AECC-4730-8F3D-3568BDC3C2C5}" destId="{B0DC0CBC-F9BE-4969-8F9F-0C01042A39BF}" srcOrd="18" destOrd="0" presId="urn:microsoft.com/office/officeart/2005/8/layout/target3"/>
    <dgm:cxn modelId="{20961EAF-99C5-455D-AD47-3FB6C93A07CD}" type="presParOf" srcId="{66F7FDC6-AECC-4730-8F3D-3568BDC3C2C5}" destId="{88B17B44-EC97-4836-9DB3-5FC5A9E35230}"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84C3D82-1495-40EE-974A-36A6337058FD}"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s-CO"/>
        </a:p>
      </dgm:t>
    </dgm:pt>
    <dgm:pt modelId="{A0948ECC-3232-4C73-883A-DDC1AF940099}">
      <dgm:prSet custT="1"/>
      <dgm:spPr/>
      <dgm:t>
        <a:bodyPr/>
        <a:lstStyle/>
        <a:p>
          <a:r>
            <a:rPr lang="es-ES_tradnl" sz="2600" b="0" dirty="0">
              <a:solidFill>
                <a:schemeClr val="bg2"/>
              </a:solidFill>
            </a:rPr>
            <a:t>Centralización: </a:t>
          </a:r>
        </a:p>
        <a:p>
          <a:r>
            <a:rPr lang="es-ES_tradnl" sz="2600" dirty="0">
              <a:solidFill>
                <a:schemeClr val="tx1"/>
              </a:solidFill>
            </a:rPr>
            <a:t>Concentración de autoridad y toma de decisiones.</a:t>
          </a:r>
        </a:p>
      </dgm:t>
    </dgm:pt>
    <dgm:pt modelId="{B7980B74-63F6-414E-AF6F-36C9C9FE97E7}" type="parTrans" cxnId="{0802D1C0-D44E-42B4-BA38-230EC0B4CCB2}">
      <dgm:prSet/>
      <dgm:spPr/>
      <dgm:t>
        <a:bodyPr/>
        <a:lstStyle/>
        <a:p>
          <a:endParaRPr lang="es-CO"/>
        </a:p>
      </dgm:t>
    </dgm:pt>
    <dgm:pt modelId="{5A066527-FDB5-4D66-A2DC-C038AE46B8C6}" type="sibTrans" cxnId="{0802D1C0-D44E-42B4-BA38-230EC0B4CCB2}">
      <dgm:prSet/>
      <dgm:spPr/>
      <dgm:t>
        <a:bodyPr/>
        <a:lstStyle/>
        <a:p>
          <a:endParaRPr lang="es-CO"/>
        </a:p>
      </dgm:t>
    </dgm:pt>
    <dgm:pt modelId="{2F2C47AD-687D-4793-811A-F7D73096E028}">
      <dgm:prSet custT="1"/>
      <dgm:spPr/>
      <dgm:t>
        <a:bodyPr/>
        <a:lstStyle/>
        <a:p>
          <a:r>
            <a:rPr lang="es-ES_tradnl" sz="2600" b="0" dirty="0">
              <a:solidFill>
                <a:schemeClr val="bg2"/>
              </a:solidFill>
            </a:rPr>
            <a:t>Descentralización:</a:t>
          </a:r>
        </a:p>
        <a:p>
          <a:r>
            <a:rPr lang="es-ES_tradnl" sz="2600" b="0" dirty="0">
              <a:solidFill>
                <a:schemeClr val="bg2"/>
              </a:solidFill>
            </a:rPr>
            <a:t> </a:t>
          </a:r>
          <a:r>
            <a:rPr lang="es-ES_tradnl" sz="2600" dirty="0">
              <a:solidFill>
                <a:schemeClr val="tx1"/>
              </a:solidFill>
            </a:rPr>
            <a:t>Se delega la autoridad y la toma de decisiones.</a:t>
          </a:r>
        </a:p>
      </dgm:t>
    </dgm:pt>
    <dgm:pt modelId="{0079062A-F1BC-436A-B89C-B38FEB44119D}" type="parTrans" cxnId="{6EB6AECA-1AFF-40F5-9547-50413EEF5D51}">
      <dgm:prSet/>
      <dgm:spPr/>
      <dgm:t>
        <a:bodyPr/>
        <a:lstStyle/>
        <a:p>
          <a:endParaRPr lang="es-CO"/>
        </a:p>
      </dgm:t>
    </dgm:pt>
    <dgm:pt modelId="{0F2CC914-6D3B-4D40-8C71-420F65EF92E4}" type="sibTrans" cxnId="{6EB6AECA-1AFF-40F5-9547-50413EEF5D51}">
      <dgm:prSet/>
      <dgm:spPr/>
      <dgm:t>
        <a:bodyPr/>
        <a:lstStyle/>
        <a:p>
          <a:endParaRPr lang="es-CO"/>
        </a:p>
      </dgm:t>
    </dgm:pt>
    <dgm:pt modelId="{F8ED6D6A-C72F-4FCB-8EBE-64BEB00C5A97}" type="pres">
      <dgm:prSet presAssocID="{984C3D82-1495-40EE-974A-36A6337058FD}" presName="cycle" presStyleCnt="0">
        <dgm:presLayoutVars>
          <dgm:dir/>
          <dgm:resizeHandles val="exact"/>
        </dgm:presLayoutVars>
      </dgm:prSet>
      <dgm:spPr/>
    </dgm:pt>
    <dgm:pt modelId="{D7C74BB9-DE01-448C-9C01-735892A783D2}" type="pres">
      <dgm:prSet presAssocID="{A0948ECC-3232-4C73-883A-DDC1AF940099}" presName="arrow" presStyleLbl="node1" presStyleIdx="0" presStyleCnt="2" custScaleY="86617" custRadScaleRad="65835">
        <dgm:presLayoutVars>
          <dgm:bulletEnabled val="1"/>
        </dgm:presLayoutVars>
      </dgm:prSet>
      <dgm:spPr/>
    </dgm:pt>
    <dgm:pt modelId="{66C3BF51-73B0-42FB-8377-D3C15507E08A}" type="pres">
      <dgm:prSet presAssocID="{2F2C47AD-687D-4793-811A-F7D73096E028}" presName="arrow" presStyleLbl="node1" presStyleIdx="1" presStyleCnt="2" custScaleY="100446" custRadScaleRad="65984" custRadScaleInc="-18">
        <dgm:presLayoutVars>
          <dgm:bulletEnabled val="1"/>
        </dgm:presLayoutVars>
      </dgm:prSet>
      <dgm:spPr/>
    </dgm:pt>
  </dgm:ptLst>
  <dgm:cxnLst>
    <dgm:cxn modelId="{0CEB744E-D648-4DED-A46B-ACC4F5DFBCF7}" type="presOf" srcId="{2F2C47AD-687D-4793-811A-F7D73096E028}" destId="{66C3BF51-73B0-42FB-8377-D3C15507E08A}" srcOrd="0" destOrd="0" presId="urn:microsoft.com/office/officeart/2005/8/layout/arrow1"/>
    <dgm:cxn modelId="{0479CD96-6859-4220-9D6A-DAEFCC86278F}" type="presOf" srcId="{A0948ECC-3232-4C73-883A-DDC1AF940099}" destId="{D7C74BB9-DE01-448C-9C01-735892A783D2}" srcOrd="0" destOrd="0" presId="urn:microsoft.com/office/officeart/2005/8/layout/arrow1"/>
    <dgm:cxn modelId="{2E712ABC-2FB8-4BF7-9FB1-8D00BBEBC6F9}" type="presOf" srcId="{984C3D82-1495-40EE-974A-36A6337058FD}" destId="{F8ED6D6A-C72F-4FCB-8EBE-64BEB00C5A97}" srcOrd="0" destOrd="0" presId="urn:microsoft.com/office/officeart/2005/8/layout/arrow1"/>
    <dgm:cxn modelId="{0802D1C0-D44E-42B4-BA38-230EC0B4CCB2}" srcId="{984C3D82-1495-40EE-974A-36A6337058FD}" destId="{A0948ECC-3232-4C73-883A-DDC1AF940099}" srcOrd="0" destOrd="0" parTransId="{B7980B74-63F6-414E-AF6F-36C9C9FE97E7}" sibTransId="{5A066527-FDB5-4D66-A2DC-C038AE46B8C6}"/>
    <dgm:cxn modelId="{6EB6AECA-1AFF-40F5-9547-50413EEF5D51}" srcId="{984C3D82-1495-40EE-974A-36A6337058FD}" destId="{2F2C47AD-687D-4793-811A-F7D73096E028}" srcOrd="1" destOrd="0" parTransId="{0079062A-F1BC-436A-B89C-B38FEB44119D}" sibTransId="{0F2CC914-6D3B-4D40-8C71-420F65EF92E4}"/>
    <dgm:cxn modelId="{F7CC4CE9-7D3B-4DAE-9782-B655F7C4B192}" type="presParOf" srcId="{F8ED6D6A-C72F-4FCB-8EBE-64BEB00C5A97}" destId="{D7C74BB9-DE01-448C-9C01-735892A783D2}" srcOrd="0" destOrd="0" presId="urn:microsoft.com/office/officeart/2005/8/layout/arrow1"/>
    <dgm:cxn modelId="{88DF8295-D158-4BF5-89F7-694BD95EAE17}" type="presParOf" srcId="{F8ED6D6A-C72F-4FCB-8EBE-64BEB00C5A97}" destId="{66C3BF51-73B0-42FB-8377-D3C15507E08A}"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84C3D82-1495-40EE-974A-36A6337058FD}"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s-CO"/>
        </a:p>
      </dgm:t>
    </dgm:pt>
    <dgm:pt modelId="{A0948ECC-3232-4C73-883A-DDC1AF940099}">
      <dgm:prSet custT="1"/>
      <dgm:spPr/>
      <dgm:t>
        <a:bodyPr/>
        <a:lstStyle/>
        <a:p>
          <a:r>
            <a:rPr lang="es-ES_tradnl" sz="2800" b="1" i="1" dirty="0">
              <a:solidFill>
                <a:schemeClr val="tx1"/>
              </a:solidFill>
            </a:rPr>
            <a:t>Delegar: </a:t>
          </a:r>
        </a:p>
        <a:p>
          <a:r>
            <a:rPr lang="es-ES_tradnl" sz="2600" dirty="0">
              <a:solidFill>
                <a:schemeClr val="tx1"/>
              </a:solidFill>
            </a:rPr>
            <a:t>Proceso mediante el cual los administradores asignan tareas, autoridad y responsabilidad.</a:t>
          </a:r>
        </a:p>
      </dgm:t>
    </dgm:pt>
    <dgm:pt modelId="{B7980B74-63F6-414E-AF6F-36C9C9FE97E7}" type="parTrans" cxnId="{0802D1C0-D44E-42B4-BA38-230EC0B4CCB2}">
      <dgm:prSet/>
      <dgm:spPr/>
      <dgm:t>
        <a:bodyPr/>
        <a:lstStyle/>
        <a:p>
          <a:endParaRPr lang="es-CO"/>
        </a:p>
      </dgm:t>
    </dgm:pt>
    <dgm:pt modelId="{5A066527-FDB5-4D66-A2DC-C038AE46B8C6}" type="sibTrans" cxnId="{0802D1C0-D44E-42B4-BA38-230EC0B4CCB2}">
      <dgm:prSet/>
      <dgm:spPr/>
      <dgm:t>
        <a:bodyPr/>
        <a:lstStyle/>
        <a:p>
          <a:endParaRPr lang="es-CO"/>
        </a:p>
      </dgm:t>
    </dgm:pt>
    <dgm:pt modelId="{9F44C942-BB8B-4158-ACD9-7F84CACF60ED}" type="pres">
      <dgm:prSet presAssocID="{984C3D82-1495-40EE-974A-36A6337058FD}" presName="compositeShape" presStyleCnt="0">
        <dgm:presLayoutVars>
          <dgm:chMax val="7"/>
          <dgm:dir/>
          <dgm:resizeHandles val="exact"/>
        </dgm:presLayoutVars>
      </dgm:prSet>
      <dgm:spPr/>
    </dgm:pt>
    <dgm:pt modelId="{7787EFF1-BBE9-4AD3-9C65-C98E705C9793}" type="pres">
      <dgm:prSet presAssocID="{A0948ECC-3232-4C73-883A-DDC1AF940099}" presName="circ1TxSh" presStyleLbl="vennNode1" presStyleIdx="0" presStyleCnt="1" custLinFactNeighborX="-399" custLinFactNeighborY="8373"/>
      <dgm:spPr/>
    </dgm:pt>
  </dgm:ptLst>
  <dgm:cxnLst>
    <dgm:cxn modelId="{0D09B935-6543-4228-91F7-E04F6033F7F6}" type="presOf" srcId="{984C3D82-1495-40EE-974A-36A6337058FD}" destId="{9F44C942-BB8B-4158-ACD9-7F84CACF60ED}" srcOrd="0" destOrd="0" presId="urn:microsoft.com/office/officeart/2005/8/layout/venn1"/>
    <dgm:cxn modelId="{0802D1C0-D44E-42B4-BA38-230EC0B4CCB2}" srcId="{984C3D82-1495-40EE-974A-36A6337058FD}" destId="{A0948ECC-3232-4C73-883A-DDC1AF940099}" srcOrd="0" destOrd="0" parTransId="{B7980B74-63F6-414E-AF6F-36C9C9FE97E7}" sibTransId="{5A066527-FDB5-4D66-A2DC-C038AE46B8C6}"/>
    <dgm:cxn modelId="{5D2EE2C1-96E8-4DDE-85BC-A9036F42805E}" type="presOf" srcId="{A0948ECC-3232-4C73-883A-DDC1AF940099}" destId="{7787EFF1-BBE9-4AD3-9C65-C98E705C9793}" srcOrd="0" destOrd="0" presId="urn:microsoft.com/office/officeart/2005/8/layout/venn1"/>
    <dgm:cxn modelId="{B59B8D7C-68A3-4FC3-852B-0B5916DF2A1B}" type="presParOf" srcId="{9F44C942-BB8B-4158-ACD9-7F84CACF60ED}" destId="{7787EFF1-BBE9-4AD3-9C65-C98E705C9793}"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84C3D82-1495-40EE-974A-36A6337058FD}"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s-CO"/>
        </a:p>
      </dgm:t>
    </dgm:pt>
    <dgm:pt modelId="{A0948ECC-3232-4C73-883A-DDC1AF940099}">
      <dgm:prSet custT="1"/>
      <dgm:spPr/>
      <dgm:t>
        <a:bodyPr/>
        <a:lstStyle/>
        <a:p>
          <a:r>
            <a:rPr lang="es-ES_tradnl" sz="2600" b="0" dirty="0">
              <a:solidFill>
                <a:schemeClr val="bg2"/>
              </a:solidFill>
            </a:rPr>
            <a:t>Completa</a:t>
          </a:r>
          <a:endParaRPr lang="es-ES_tradnl" sz="2600" dirty="0">
            <a:solidFill>
              <a:schemeClr val="tx1"/>
            </a:solidFill>
          </a:endParaRPr>
        </a:p>
      </dgm:t>
    </dgm:pt>
    <dgm:pt modelId="{B7980B74-63F6-414E-AF6F-36C9C9FE97E7}" type="parTrans" cxnId="{0802D1C0-D44E-42B4-BA38-230EC0B4CCB2}">
      <dgm:prSet/>
      <dgm:spPr/>
      <dgm:t>
        <a:bodyPr/>
        <a:lstStyle/>
        <a:p>
          <a:endParaRPr lang="es-CO"/>
        </a:p>
      </dgm:t>
    </dgm:pt>
    <dgm:pt modelId="{5A066527-FDB5-4D66-A2DC-C038AE46B8C6}" type="sibTrans" cxnId="{0802D1C0-D44E-42B4-BA38-230EC0B4CCB2}">
      <dgm:prSet/>
      <dgm:spPr/>
      <dgm:t>
        <a:bodyPr/>
        <a:lstStyle/>
        <a:p>
          <a:endParaRPr lang="es-CO"/>
        </a:p>
      </dgm:t>
    </dgm:pt>
    <dgm:pt modelId="{5CE872B6-9A8E-4F06-80A5-2ABEB00C9BC7}">
      <dgm:prSet custT="1"/>
      <dgm:spPr/>
      <dgm:t>
        <a:bodyPr/>
        <a:lstStyle/>
        <a:p>
          <a:r>
            <a:rPr lang="es-ES_tradnl" sz="2600" dirty="0">
              <a:solidFill>
                <a:schemeClr val="bg2"/>
              </a:solidFill>
            </a:rPr>
            <a:t>Clara</a:t>
          </a:r>
          <a:endParaRPr lang="es-ES_tradnl" sz="2600" dirty="0">
            <a:solidFill>
              <a:schemeClr val="tx1"/>
            </a:solidFill>
          </a:endParaRPr>
        </a:p>
      </dgm:t>
    </dgm:pt>
    <dgm:pt modelId="{E33DEA44-2658-422D-9F90-DD9D5E3CF116}" type="parTrans" cxnId="{86AE5042-94F9-46B9-A50F-22C014F314FF}">
      <dgm:prSet/>
      <dgm:spPr/>
      <dgm:t>
        <a:bodyPr/>
        <a:lstStyle/>
        <a:p>
          <a:endParaRPr lang="es-CO"/>
        </a:p>
      </dgm:t>
    </dgm:pt>
    <dgm:pt modelId="{8119A105-5C87-4658-B0FF-A3BC0A2920AB}" type="sibTrans" cxnId="{86AE5042-94F9-46B9-A50F-22C014F314FF}">
      <dgm:prSet/>
      <dgm:spPr/>
      <dgm:t>
        <a:bodyPr/>
        <a:lstStyle/>
        <a:p>
          <a:endParaRPr lang="es-CO"/>
        </a:p>
      </dgm:t>
    </dgm:pt>
    <dgm:pt modelId="{47ED8608-99F6-418C-8A5D-ED0DD450F4BD}">
      <dgm:prSet custT="1"/>
      <dgm:spPr/>
      <dgm:t>
        <a:bodyPr/>
        <a:lstStyle/>
        <a:p>
          <a:r>
            <a:rPr lang="es-ES_tradnl" sz="2600" dirty="0">
              <a:solidFill>
                <a:schemeClr val="bg2"/>
              </a:solidFill>
            </a:rPr>
            <a:t>Suficiente</a:t>
          </a:r>
          <a:endParaRPr lang="es-ES_tradnl" sz="2600" dirty="0">
            <a:solidFill>
              <a:schemeClr val="tx1"/>
            </a:solidFill>
          </a:endParaRPr>
        </a:p>
      </dgm:t>
    </dgm:pt>
    <dgm:pt modelId="{7B045866-FA96-41D6-B9ED-37D2F0F0FC97}" type="parTrans" cxnId="{9DA504EB-7DE5-43A0-BE24-15201BC8641B}">
      <dgm:prSet/>
      <dgm:spPr/>
      <dgm:t>
        <a:bodyPr/>
        <a:lstStyle/>
        <a:p>
          <a:endParaRPr lang="es-CO"/>
        </a:p>
      </dgm:t>
    </dgm:pt>
    <dgm:pt modelId="{616069E5-80D2-4E6B-A880-4CEE695678A7}" type="sibTrans" cxnId="{9DA504EB-7DE5-43A0-BE24-15201BC8641B}">
      <dgm:prSet/>
      <dgm:spPr/>
      <dgm:t>
        <a:bodyPr/>
        <a:lstStyle/>
        <a:p>
          <a:endParaRPr lang="es-CO"/>
        </a:p>
      </dgm:t>
    </dgm:pt>
    <dgm:pt modelId="{69F21FEA-632F-421D-B335-264B290AA084}">
      <dgm:prSet custT="1"/>
      <dgm:spPr/>
      <dgm:t>
        <a:bodyPr/>
        <a:lstStyle/>
        <a:p>
          <a:r>
            <a:rPr lang="es-ES_tradnl" sz="2600" dirty="0">
              <a:solidFill>
                <a:schemeClr val="tx1"/>
              </a:solidFill>
            </a:rPr>
            <a:t>se asigna TODA tarea necesaria para lograr un objetivo.</a:t>
          </a:r>
        </a:p>
      </dgm:t>
    </dgm:pt>
    <dgm:pt modelId="{35113905-1002-495B-9A6F-31B72D41C055}" type="parTrans" cxnId="{EE57F7A7-B5C5-444A-A89F-15D15BB5914C}">
      <dgm:prSet/>
      <dgm:spPr/>
      <dgm:t>
        <a:bodyPr/>
        <a:lstStyle/>
        <a:p>
          <a:endParaRPr lang="es-CO"/>
        </a:p>
      </dgm:t>
    </dgm:pt>
    <dgm:pt modelId="{2C058B82-520A-4846-94A3-40BDCB8D3846}" type="sibTrans" cxnId="{EE57F7A7-B5C5-444A-A89F-15D15BB5914C}">
      <dgm:prSet/>
      <dgm:spPr/>
      <dgm:t>
        <a:bodyPr/>
        <a:lstStyle/>
        <a:p>
          <a:endParaRPr lang="es-CO"/>
        </a:p>
      </dgm:t>
    </dgm:pt>
    <dgm:pt modelId="{4FA154F2-6F81-48FE-BD4A-7602010ED54F}">
      <dgm:prSet custT="1"/>
      <dgm:spPr/>
      <dgm:t>
        <a:bodyPr/>
        <a:lstStyle/>
        <a:p>
          <a:r>
            <a:rPr lang="es-ES_tradnl" sz="2600">
              <a:solidFill>
                <a:schemeClr val="tx1"/>
              </a:solidFill>
            </a:rPr>
            <a:t>se </a:t>
          </a:r>
          <a:r>
            <a:rPr lang="es-ES_tradnl" sz="2600" dirty="0">
              <a:solidFill>
                <a:schemeClr val="tx1"/>
              </a:solidFill>
            </a:rPr>
            <a:t>deben comprender con claridad las tareas y la autoridad asignadas. </a:t>
          </a:r>
        </a:p>
      </dgm:t>
    </dgm:pt>
    <dgm:pt modelId="{FBCC30F6-A55C-4A5E-A8BE-892567AC9D62}" type="parTrans" cxnId="{3B9CD818-208B-4A6A-80BB-30C95EE5D3A9}">
      <dgm:prSet/>
      <dgm:spPr/>
      <dgm:t>
        <a:bodyPr/>
        <a:lstStyle/>
        <a:p>
          <a:endParaRPr lang="es-CO"/>
        </a:p>
      </dgm:t>
    </dgm:pt>
    <dgm:pt modelId="{FAF55537-7120-4B43-9F78-06723212F358}" type="sibTrans" cxnId="{3B9CD818-208B-4A6A-80BB-30C95EE5D3A9}">
      <dgm:prSet/>
      <dgm:spPr/>
      <dgm:t>
        <a:bodyPr/>
        <a:lstStyle/>
        <a:p>
          <a:endParaRPr lang="es-CO"/>
        </a:p>
      </dgm:t>
    </dgm:pt>
    <dgm:pt modelId="{CCA7EE8D-EBE1-4BF5-B130-E1C04DA61B47}">
      <dgm:prSet custT="1"/>
      <dgm:spPr/>
      <dgm:t>
        <a:bodyPr/>
        <a:lstStyle/>
        <a:p>
          <a:r>
            <a:rPr lang="es-ES_tradnl" sz="2600">
              <a:solidFill>
                <a:schemeClr val="tx1"/>
              </a:solidFill>
            </a:rPr>
            <a:t>se </a:t>
          </a:r>
          <a:r>
            <a:rPr lang="es-ES_tradnl" sz="2600" dirty="0">
              <a:solidFill>
                <a:schemeClr val="tx1"/>
              </a:solidFill>
            </a:rPr>
            <a:t>debe contar con la autoridad suficiente.</a:t>
          </a:r>
        </a:p>
      </dgm:t>
    </dgm:pt>
    <dgm:pt modelId="{3613C1EA-37A2-46EA-8101-82DC1E5CD308}" type="parTrans" cxnId="{7878D144-014B-41E9-825F-29F13B95913B}">
      <dgm:prSet/>
      <dgm:spPr/>
      <dgm:t>
        <a:bodyPr/>
        <a:lstStyle/>
        <a:p>
          <a:endParaRPr lang="es-CO"/>
        </a:p>
      </dgm:t>
    </dgm:pt>
    <dgm:pt modelId="{04C3949D-2155-4BAB-97A1-AE8F8C4B434F}" type="sibTrans" cxnId="{7878D144-014B-41E9-825F-29F13B95913B}">
      <dgm:prSet/>
      <dgm:spPr/>
      <dgm:t>
        <a:bodyPr/>
        <a:lstStyle/>
        <a:p>
          <a:endParaRPr lang="es-CO"/>
        </a:p>
      </dgm:t>
    </dgm:pt>
    <dgm:pt modelId="{8F597C9B-75CE-4FCC-8F24-B6108C9B9118}" type="pres">
      <dgm:prSet presAssocID="{984C3D82-1495-40EE-974A-36A6337058FD}" presName="Name0" presStyleCnt="0">
        <dgm:presLayoutVars>
          <dgm:dir/>
          <dgm:animLvl val="lvl"/>
          <dgm:resizeHandles val="exact"/>
        </dgm:presLayoutVars>
      </dgm:prSet>
      <dgm:spPr/>
    </dgm:pt>
    <dgm:pt modelId="{69764331-FA78-46B6-9AD4-1FC53639A823}" type="pres">
      <dgm:prSet presAssocID="{A0948ECC-3232-4C73-883A-DDC1AF940099}" presName="composite" presStyleCnt="0"/>
      <dgm:spPr/>
    </dgm:pt>
    <dgm:pt modelId="{8B37EE1B-4BD3-47FF-9A1D-37EC252C2B20}" type="pres">
      <dgm:prSet presAssocID="{A0948ECC-3232-4C73-883A-DDC1AF940099}" presName="parTx" presStyleLbl="alignNode1" presStyleIdx="0" presStyleCnt="3">
        <dgm:presLayoutVars>
          <dgm:chMax val="0"/>
          <dgm:chPref val="0"/>
          <dgm:bulletEnabled val="1"/>
        </dgm:presLayoutVars>
      </dgm:prSet>
      <dgm:spPr/>
    </dgm:pt>
    <dgm:pt modelId="{3C9D73E3-2505-40B6-AE3E-90C50344D36D}" type="pres">
      <dgm:prSet presAssocID="{A0948ECC-3232-4C73-883A-DDC1AF940099}" presName="desTx" presStyleLbl="alignAccFollowNode1" presStyleIdx="0" presStyleCnt="3">
        <dgm:presLayoutVars>
          <dgm:bulletEnabled val="1"/>
        </dgm:presLayoutVars>
      </dgm:prSet>
      <dgm:spPr/>
    </dgm:pt>
    <dgm:pt modelId="{B765A88A-BFC2-4C8E-BFBC-CBBB98708144}" type="pres">
      <dgm:prSet presAssocID="{5A066527-FDB5-4D66-A2DC-C038AE46B8C6}" presName="space" presStyleCnt="0"/>
      <dgm:spPr/>
    </dgm:pt>
    <dgm:pt modelId="{2634573F-447C-4437-A32B-DE86DA21B561}" type="pres">
      <dgm:prSet presAssocID="{5CE872B6-9A8E-4F06-80A5-2ABEB00C9BC7}" presName="composite" presStyleCnt="0"/>
      <dgm:spPr/>
    </dgm:pt>
    <dgm:pt modelId="{33E2139F-F5A6-411B-9E53-C1EF72901EAB}" type="pres">
      <dgm:prSet presAssocID="{5CE872B6-9A8E-4F06-80A5-2ABEB00C9BC7}" presName="parTx" presStyleLbl="alignNode1" presStyleIdx="1" presStyleCnt="3">
        <dgm:presLayoutVars>
          <dgm:chMax val="0"/>
          <dgm:chPref val="0"/>
          <dgm:bulletEnabled val="1"/>
        </dgm:presLayoutVars>
      </dgm:prSet>
      <dgm:spPr/>
    </dgm:pt>
    <dgm:pt modelId="{F16846D2-5CD0-49E6-807E-C38C4EDD8797}" type="pres">
      <dgm:prSet presAssocID="{5CE872B6-9A8E-4F06-80A5-2ABEB00C9BC7}" presName="desTx" presStyleLbl="alignAccFollowNode1" presStyleIdx="1" presStyleCnt="3">
        <dgm:presLayoutVars>
          <dgm:bulletEnabled val="1"/>
        </dgm:presLayoutVars>
      </dgm:prSet>
      <dgm:spPr/>
    </dgm:pt>
    <dgm:pt modelId="{9BBE82EF-0CEB-4471-A4C9-1D865539A831}" type="pres">
      <dgm:prSet presAssocID="{8119A105-5C87-4658-B0FF-A3BC0A2920AB}" presName="space" presStyleCnt="0"/>
      <dgm:spPr/>
    </dgm:pt>
    <dgm:pt modelId="{9F746E13-15DD-41DB-8543-F601FCF92281}" type="pres">
      <dgm:prSet presAssocID="{47ED8608-99F6-418C-8A5D-ED0DD450F4BD}" presName="composite" presStyleCnt="0"/>
      <dgm:spPr/>
    </dgm:pt>
    <dgm:pt modelId="{F920A330-D21D-4DEF-B884-159E8F18DF04}" type="pres">
      <dgm:prSet presAssocID="{47ED8608-99F6-418C-8A5D-ED0DD450F4BD}" presName="parTx" presStyleLbl="alignNode1" presStyleIdx="2" presStyleCnt="3">
        <dgm:presLayoutVars>
          <dgm:chMax val="0"/>
          <dgm:chPref val="0"/>
          <dgm:bulletEnabled val="1"/>
        </dgm:presLayoutVars>
      </dgm:prSet>
      <dgm:spPr/>
    </dgm:pt>
    <dgm:pt modelId="{787143FF-9073-433F-877F-0D6FA3DF972D}" type="pres">
      <dgm:prSet presAssocID="{47ED8608-99F6-418C-8A5D-ED0DD450F4BD}" presName="desTx" presStyleLbl="alignAccFollowNode1" presStyleIdx="2" presStyleCnt="3">
        <dgm:presLayoutVars>
          <dgm:bulletEnabled val="1"/>
        </dgm:presLayoutVars>
      </dgm:prSet>
      <dgm:spPr/>
    </dgm:pt>
  </dgm:ptLst>
  <dgm:cxnLst>
    <dgm:cxn modelId="{0F4CA608-48CE-46D2-990F-688B9252E987}" type="presOf" srcId="{CCA7EE8D-EBE1-4BF5-B130-E1C04DA61B47}" destId="{787143FF-9073-433F-877F-0D6FA3DF972D}" srcOrd="0" destOrd="0" presId="urn:microsoft.com/office/officeart/2005/8/layout/hList1"/>
    <dgm:cxn modelId="{3B9CD818-208B-4A6A-80BB-30C95EE5D3A9}" srcId="{5CE872B6-9A8E-4F06-80A5-2ABEB00C9BC7}" destId="{4FA154F2-6F81-48FE-BD4A-7602010ED54F}" srcOrd="0" destOrd="0" parTransId="{FBCC30F6-A55C-4A5E-A8BE-892567AC9D62}" sibTransId="{FAF55537-7120-4B43-9F78-06723212F358}"/>
    <dgm:cxn modelId="{E8C0872D-291B-4C4D-9413-F41CA4BEDC8D}" type="presOf" srcId="{69F21FEA-632F-421D-B335-264B290AA084}" destId="{3C9D73E3-2505-40B6-AE3E-90C50344D36D}" srcOrd="0" destOrd="0" presId="urn:microsoft.com/office/officeart/2005/8/layout/hList1"/>
    <dgm:cxn modelId="{38F4D830-F780-4AEA-B6CE-B466B377623F}" type="presOf" srcId="{4FA154F2-6F81-48FE-BD4A-7602010ED54F}" destId="{F16846D2-5CD0-49E6-807E-C38C4EDD8797}" srcOrd="0" destOrd="0" presId="urn:microsoft.com/office/officeart/2005/8/layout/hList1"/>
    <dgm:cxn modelId="{86AE5042-94F9-46B9-A50F-22C014F314FF}" srcId="{984C3D82-1495-40EE-974A-36A6337058FD}" destId="{5CE872B6-9A8E-4F06-80A5-2ABEB00C9BC7}" srcOrd="1" destOrd="0" parTransId="{E33DEA44-2658-422D-9F90-DD9D5E3CF116}" sibTransId="{8119A105-5C87-4658-B0FF-A3BC0A2920AB}"/>
    <dgm:cxn modelId="{7878D144-014B-41E9-825F-29F13B95913B}" srcId="{47ED8608-99F6-418C-8A5D-ED0DD450F4BD}" destId="{CCA7EE8D-EBE1-4BF5-B130-E1C04DA61B47}" srcOrd="0" destOrd="0" parTransId="{3613C1EA-37A2-46EA-8101-82DC1E5CD308}" sibTransId="{04C3949D-2155-4BAB-97A1-AE8F8C4B434F}"/>
    <dgm:cxn modelId="{EE57F7A7-B5C5-444A-A89F-15D15BB5914C}" srcId="{A0948ECC-3232-4C73-883A-DDC1AF940099}" destId="{69F21FEA-632F-421D-B335-264B290AA084}" srcOrd="0" destOrd="0" parTransId="{35113905-1002-495B-9A6F-31B72D41C055}" sibTransId="{2C058B82-520A-4846-94A3-40BDCB8D3846}"/>
    <dgm:cxn modelId="{0802D1C0-D44E-42B4-BA38-230EC0B4CCB2}" srcId="{984C3D82-1495-40EE-974A-36A6337058FD}" destId="{A0948ECC-3232-4C73-883A-DDC1AF940099}" srcOrd="0" destOrd="0" parTransId="{B7980B74-63F6-414E-AF6F-36C9C9FE97E7}" sibTransId="{5A066527-FDB5-4D66-A2DC-C038AE46B8C6}"/>
    <dgm:cxn modelId="{562D12C6-4F99-45C4-85E4-97C0E26912B7}" type="presOf" srcId="{47ED8608-99F6-418C-8A5D-ED0DD450F4BD}" destId="{F920A330-D21D-4DEF-B884-159E8F18DF04}" srcOrd="0" destOrd="0" presId="urn:microsoft.com/office/officeart/2005/8/layout/hList1"/>
    <dgm:cxn modelId="{CE6AF8CA-0F0C-4B3A-B20B-34B58C3C2A96}" type="presOf" srcId="{A0948ECC-3232-4C73-883A-DDC1AF940099}" destId="{8B37EE1B-4BD3-47FF-9A1D-37EC252C2B20}" srcOrd="0" destOrd="0" presId="urn:microsoft.com/office/officeart/2005/8/layout/hList1"/>
    <dgm:cxn modelId="{019818CC-3909-49DF-BA47-A135DC6FF594}" type="presOf" srcId="{984C3D82-1495-40EE-974A-36A6337058FD}" destId="{8F597C9B-75CE-4FCC-8F24-B6108C9B9118}" srcOrd="0" destOrd="0" presId="urn:microsoft.com/office/officeart/2005/8/layout/hList1"/>
    <dgm:cxn modelId="{9DA504EB-7DE5-43A0-BE24-15201BC8641B}" srcId="{984C3D82-1495-40EE-974A-36A6337058FD}" destId="{47ED8608-99F6-418C-8A5D-ED0DD450F4BD}" srcOrd="2" destOrd="0" parTransId="{7B045866-FA96-41D6-B9ED-37D2F0F0FC97}" sibTransId="{616069E5-80D2-4E6B-A880-4CEE695678A7}"/>
    <dgm:cxn modelId="{9F24CAF5-D6F8-4E3A-80DD-0F1D0840A9E0}" type="presOf" srcId="{5CE872B6-9A8E-4F06-80A5-2ABEB00C9BC7}" destId="{33E2139F-F5A6-411B-9E53-C1EF72901EAB}" srcOrd="0" destOrd="0" presId="urn:microsoft.com/office/officeart/2005/8/layout/hList1"/>
    <dgm:cxn modelId="{8334EAE7-0801-40B1-B15E-AC7B63C5E61F}" type="presParOf" srcId="{8F597C9B-75CE-4FCC-8F24-B6108C9B9118}" destId="{69764331-FA78-46B6-9AD4-1FC53639A823}" srcOrd="0" destOrd="0" presId="urn:microsoft.com/office/officeart/2005/8/layout/hList1"/>
    <dgm:cxn modelId="{EE2903AB-F086-484E-AFA1-443B0FC3181B}" type="presParOf" srcId="{69764331-FA78-46B6-9AD4-1FC53639A823}" destId="{8B37EE1B-4BD3-47FF-9A1D-37EC252C2B20}" srcOrd="0" destOrd="0" presId="urn:microsoft.com/office/officeart/2005/8/layout/hList1"/>
    <dgm:cxn modelId="{1895475A-3806-4209-BCD7-ED3402BED29E}" type="presParOf" srcId="{69764331-FA78-46B6-9AD4-1FC53639A823}" destId="{3C9D73E3-2505-40B6-AE3E-90C50344D36D}" srcOrd="1" destOrd="0" presId="urn:microsoft.com/office/officeart/2005/8/layout/hList1"/>
    <dgm:cxn modelId="{3EDB4659-AB5E-496E-997E-989CDB37CC28}" type="presParOf" srcId="{8F597C9B-75CE-4FCC-8F24-B6108C9B9118}" destId="{B765A88A-BFC2-4C8E-BFBC-CBBB98708144}" srcOrd="1" destOrd="0" presId="urn:microsoft.com/office/officeart/2005/8/layout/hList1"/>
    <dgm:cxn modelId="{932D351F-321F-47BF-8815-16EF428104C9}" type="presParOf" srcId="{8F597C9B-75CE-4FCC-8F24-B6108C9B9118}" destId="{2634573F-447C-4437-A32B-DE86DA21B561}" srcOrd="2" destOrd="0" presId="urn:microsoft.com/office/officeart/2005/8/layout/hList1"/>
    <dgm:cxn modelId="{2F28E0DF-0F53-442C-A033-F4B50C04AA41}" type="presParOf" srcId="{2634573F-447C-4437-A32B-DE86DA21B561}" destId="{33E2139F-F5A6-411B-9E53-C1EF72901EAB}" srcOrd="0" destOrd="0" presId="urn:microsoft.com/office/officeart/2005/8/layout/hList1"/>
    <dgm:cxn modelId="{623B9224-A59F-4CD1-AAD9-A289BD241744}" type="presParOf" srcId="{2634573F-447C-4437-A32B-DE86DA21B561}" destId="{F16846D2-5CD0-49E6-807E-C38C4EDD8797}" srcOrd="1" destOrd="0" presId="urn:microsoft.com/office/officeart/2005/8/layout/hList1"/>
    <dgm:cxn modelId="{6F68BF8C-1FB9-4B0D-9588-142BDCC70EBF}" type="presParOf" srcId="{8F597C9B-75CE-4FCC-8F24-B6108C9B9118}" destId="{9BBE82EF-0CEB-4471-A4C9-1D865539A831}" srcOrd="3" destOrd="0" presId="urn:microsoft.com/office/officeart/2005/8/layout/hList1"/>
    <dgm:cxn modelId="{2FE5FC28-B31C-4A4D-9F59-96B64F079684}" type="presParOf" srcId="{8F597C9B-75CE-4FCC-8F24-B6108C9B9118}" destId="{9F746E13-15DD-41DB-8543-F601FCF92281}" srcOrd="4" destOrd="0" presId="urn:microsoft.com/office/officeart/2005/8/layout/hList1"/>
    <dgm:cxn modelId="{C881D2F4-4884-42EE-B6D6-F1BA3A0D49E3}" type="presParOf" srcId="{9F746E13-15DD-41DB-8543-F601FCF92281}" destId="{F920A330-D21D-4DEF-B884-159E8F18DF04}" srcOrd="0" destOrd="0" presId="urn:microsoft.com/office/officeart/2005/8/layout/hList1"/>
    <dgm:cxn modelId="{80C409EC-5A81-40EE-AE5F-55E6E0534631}" type="presParOf" srcId="{9F746E13-15DD-41DB-8543-F601FCF92281}" destId="{787143FF-9073-433F-877F-0D6FA3DF97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F851FD46-24F4-4420-B257-AE150591C9B0}">
      <dgm:prSet custT="1"/>
      <dgm:spPr/>
      <dgm:t>
        <a:bodyPr/>
        <a:lstStyle/>
        <a:p>
          <a:pPr algn="just"/>
          <a:r>
            <a:rPr lang="es-ES_tradnl" sz="3200" dirty="0">
              <a:solidFill>
                <a:schemeClr val="tx1"/>
              </a:solidFill>
            </a:rPr>
            <a:t>Se delega la autoridad, pero los superiores nunca se desprenden de la responsabilidad.</a:t>
          </a:r>
          <a:endParaRPr lang="es-ES_tradnl" sz="3200" u="sng" dirty="0">
            <a:solidFill>
              <a:schemeClr val="tx1"/>
            </a:solidFill>
          </a:endParaRPr>
        </a:p>
      </dgm:t>
    </dgm:pt>
    <dgm:pt modelId="{131E6465-A2B7-47B9-BBBF-866CD445AEC9}" type="parTrans" cxnId="{17B788CE-A6BC-42D0-9BEF-D3CFF07D7099}">
      <dgm:prSet/>
      <dgm:spPr/>
      <dgm:t>
        <a:bodyPr/>
        <a:lstStyle/>
        <a:p>
          <a:endParaRPr lang="es-CO"/>
        </a:p>
      </dgm:t>
    </dgm:pt>
    <dgm:pt modelId="{6A9A65EC-B1CA-4155-BC11-4DA45A6FE2CB}" type="sibTrans" cxnId="{17B788CE-A6BC-42D0-9BEF-D3CFF07D7099}">
      <dgm:prSet/>
      <dgm:spPr/>
      <dgm:t>
        <a:bodyPr/>
        <a:lstStyle/>
        <a:p>
          <a:endParaRPr lang="es-CO"/>
        </a:p>
      </dgm:t>
    </dgm:pt>
    <dgm:pt modelId="{606F905E-14D1-4BC5-BC52-7924121AC140}" type="pres">
      <dgm:prSet presAssocID="{984C3D82-1495-40EE-974A-36A6337058FD}" presName="linear" presStyleCnt="0">
        <dgm:presLayoutVars>
          <dgm:dir/>
          <dgm:animLvl val="lvl"/>
          <dgm:resizeHandles val="exact"/>
        </dgm:presLayoutVars>
      </dgm:prSet>
      <dgm:spPr/>
    </dgm:pt>
    <dgm:pt modelId="{0B6CE8E3-AB3F-451B-A3D4-D0529C3076D6}" type="pres">
      <dgm:prSet presAssocID="{F851FD46-24F4-4420-B257-AE150591C9B0}" presName="parentLin" presStyleCnt="0"/>
      <dgm:spPr/>
    </dgm:pt>
    <dgm:pt modelId="{8CD3D0F2-580F-4BA1-955E-36741433B4D3}" type="pres">
      <dgm:prSet presAssocID="{F851FD46-24F4-4420-B257-AE150591C9B0}" presName="parentLeftMargin" presStyleLbl="node1" presStyleIdx="0" presStyleCnt="1"/>
      <dgm:spPr/>
    </dgm:pt>
    <dgm:pt modelId="{9C11C70C-DE3F-4492-AC18-1DE7FFB61ADB}" type="pres">
      <dgm:prSet presAssocID="{F851FD46-24F4-4420-B257-AE150591C9B0}" presName="parentText" presStyleLbl="node1" presStyleIdx="0" presStyleCnt="1" custAng="10800000" custFlipVert="1" custScaleX="132499" custScaleY="105311" custLinFactNeighborX="-12427" custLinFactNeighborY="-4723">
        <dgm:presLayoutVars>
          <dgm:chMax val="0"/>
          <dgm:bulletEnabled val="1"/>
        </dgm:presLayoutVars>
      </dgm:prSet>
      <dgm:spPr/>
    </dgm:pt>
    <dgm:pt modelId="{442E534D-868F-4C89-ABE0-05B178B0249C}" type="pres">
      <dgm:prSet presAssocID="{F851FD46-24F4-4420-B257-AE150591C9B0}" presName="negativeSpace" presStyleCnt="0"/>
      <dgm:spPr/>
    </dgm:pt>
    <dgm:pt modelId="{9E2ACB48-47F3-4232-9ABB-7163B5F9E20D}" type="pres">
      <dgm:prSet presAssocID="{F851FD46-24F4-4420-B257-AE150591C9B0}" presName="childText" presStyleLbl="conFgAcc1" presStyleIdx="0" presStyleCnt="1">
        <dgm:presLayoutVars>
          <dgm:bulletEnabled val="1"/>
        </dgm:presLayoutVars>
      </dgm:prSet>
      <dgm:spPr/>
    </dgm:pt>
  </dgm:ptLst>
  <dgm:cxnLst>
    <dgm:cxn modelId="{961AAF63-4575-47AE-BAEF-AE361C63C370}" type="presOf" srcId="{F851FD46-24F4-4420-B257-AE150591C9B0}" destId="{8CD3D0F2-580F-4BA1-955E-36741433B4D3}" srcOrd="0" destOrd="0" presId="urn:microsoft.com/office/officeart/2005/8/layout/list1"/>
    <dgm:cxn modelId="{6A87E3CC-AECA-46FD-A8D1-8EAA00870CD0}" type="presOf" srcId="{F851FD46-24F4-4420-B257-AE150591C9B0}" destId="{9C11C70C-DE3F-4492-AC18-1DE7FFB61ADB}" srcOrd="1" destOrd="0" presId="urn:microsoft.com/office/officeart/2005/8/layout/list1"/>
    <dgm:cxn modelId="{17B788CE-A6BC-42D0-9BEF-D3CFF07D7099}" srcId="{984C3D82-1495-40EE-974A-36A6337058FD}" destId="{F851FD46-24F4-4420-B257-AE150591C9B0}" srcOrd="0" destOrd="0" parTransId="{131E6465-A2B7-47B9-BBBF-866CD445AEC9}" sibTransId="{6A9A65EC-B1CA-4155-BC11-4DA45A6FE2CB}"/>
    <dgm:cxn modelId="{B9C5F3CE-EE89-4AAA-8E02-8557BD94F21D}" type="presOf" srcId="{984C3D82-1495-40EE-974A-36A6337058FD}" destId="{606F905E-14D1-4BC5-BC52-7924121AC140}" srcOrd="0" destOrd="0" presId="urn:microsoft.com/office/officeart/2005/8/layout/list1"/>
    <dgm:cxn modelId="{C4B9D3F8-802C-43CF-A87E-DD140936C3DB}" type="presParOf" srcId="{606F905E-14D1-4BC5-BC52-7924121AC140}" destId="{0B6CE8E3-AB3F-451B-A3D4-D0529C3076D6}" srcOrd="0" destOrd="0" presId="urn:microsoft.com/office/officeart/2005/8/layout/list1"/>
    <dgm:cxn modelId="{9830FCFB-A0FC-4E78-BBC8-561314780226}" type="presParOf" srcId="{0B6CE8E3-AB3F-451B-A3D4-D0529C3076D6}" destId="{8CD3D0F2-580F-4BA1-955E-36741433B4D3}" srcOrd="0" destOrd="0" presId="urn:microsoft.com/office/officeart/2005/8/layout/list1"/>
    <dgm:cxn modelId="{885BB40A-3FA5-44D0-A167-ED23586CCA55}" type="presParOf" srcId="{0B6CE8E3-AB3F-451B-A3D4-D0529C3076D6}" destId="{9C11C70C-DE3F-4492-AC18-1DE7FFB61ADB}" srcOrd="1" destOrd="0" presId="urn:microsoft.com/office/officeart/2005/8/layout/list1"/>
    <dgm:cxn modelId="{5AC4E06C-E552-47E0-B85F-32944A720078}" type="presParOf" srcId="{606F905E-14D1-4BC5-BC52-7924121AC140}" destId="{442E534D-868F-4C89-ABE0-05B178B0249C}" srcOrd="1" destOrd="0" presId="urn:microsoft.com/office/officeart/2005/8/layout/list1"/>
    <dgm:cxn modelId="{2FAF0ABB-BE0F-4889-81EB-D1A7784CBE7C}" type="presParOf" srcId="{606F905E-14D1-4BC5-BC52-7924121AC140}" destId="{9E2ACB48-47F3-4232-9ABB-7163B5F9E20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846FA64-735D-4BBF-8832-B31B34898381}"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s-CO"/>
        </a:p>
      </dgm:t>
    </dgm:pt>
    <dgm:pt modelId="{E68D813D-D33C-47D6-BEE2-8D243C07F51C}">
      <dgm:prSet custT="1"/>
      <dgm:spPr/>
      <dgm:t>
        <a:bodyPr/>
        <a:lstStyle/>
        <a:p>
          <a:r>
            <a:rPr lang="es-CO" sz="2000" dirty="0">
              <a:solidFill>
                <a:schemeClr val="tx1"/>
              </a:solidFill>
            </a:rPr>
            <a:t>Vicepresidente Producción</a:t>
          </a:r>
        </a:p>
      </dgm:t>
    </dgm:pt>
    <dgm:pt modelId="{7507B003-EC8A-412B-A9E2-D6DFC9BC2013}" type="parTrans" cxnId="{9F4327D6-8221-4395-828E-A9B7B3F82D26}">
      <dgm:prSet/>
      <dgm:spPr/>
      <dgm:t>
        <a:bodyPr/>
        <a:lstStyle/>
        <a:p>
          <a:endParaRPr lang="es-CO"/>
        </a:p>
      </dgm:t>
    </dgm:pt>
    <dgm:pt modelId="{6525B504-E500-4A63-83D7-24F32B08F3E6}" type="sibTrans" cxnId="{9F4327D6-8221-4395-828E-A9B7B3F82D26}">
      <dgm:prSet/>
      <dgm:spPr/>
      <dgm:t>
        <a:bodyPr/>
        <a:lstStyle/>
        <a:p>
          <a:endParaRPr lang="es-CO"/>
        </a:p>
      </dgm:t>
    </dgm:pt>
    <dgm:pt modelId="{58B749B0-1D9E-463C-9197-1564C3E38A5C}">
      <dgm:prSet custT="1"/>
      <dgm:spPr/>
      <dgm:t>
        <a:bodyPr/>
        <a:lstStyle/>
        <a:p>
          <a:r>
            <a:rPr lang="es-CO" sz="2000" dirty="0">
              <a:solidFill>
                <a:schemeClr val="tx1"/>
              </a:solidFill>
            </a:rPr>
            <a:t>Director Producción</a:t>
          </a:r>
        </a:p>
      </dgm:t>
    </dgm:pt>
    <dgm:pt modelId="{DC9536BE-B130-43CD-A13E-9121A6DB1F26}" type="parTrans" cxnId="{40EB961E-6EF3-4D3A-B13B-27CC0044949C}">
      <dgm:prSet/>
      <dgm:spPr/>
      <dgm:t>
        <a:bodyPr/>
        <a:lstStyle/>
        <a:p>
          <a:endParaRPr lang="es-CO"/>
        </a:p>
      </dgm:t>
    </dgm:pt>
    <dgm:pt modelId="{AAB8A47E-5EC2-4287-B430-1C1FB225F333}" type="sibTrans" cxnId="{40EB961E-6EF3-4D3A-B13B-27CC0044949C}">
      <dgm:prSet/>
      <dgm:spPr/>
      <dgm:t>
        <a:bodyPr/>
        <a:lstStyle/>
        <a:p>
          <a:endParaRPr lang="es-CO"/>
        </a:p>
      </dgm:t>
    </dgm:pt>
    <dgm:pt modelId="{677ACA82-D71A-42F7-AC94-5B580DF55B70}">
      <dgm:prSet custT="1"/>
      <dgm:spPr/>
      <dgm:t>
        <a:bodyPr/>
        <a:lstStyle/>
        <a:p>
          <a:r>
            <a:rPr lang="es-CO" sz="2000" dirty="0">
              <a:solidFill>
                <a:schemeClr val="tx1"/>
              </a:solidFill>
            </a:rPr>
            <a:t>Jefe Turno</a:t>
          </a:r>
        </a:p>
      </dgm:t>
    </dgm:pt>
    <dgm:pt modelId="{49770E7F-714D-4BCD-8FAC-61730B31EF8B}" type="parTrans" cxnId="{3B72D060-E829-4D4D-A66D-E0B2BB5B8285}">
      <dgm:prSet/>
      <dgm:spPr/>
      <dgm:t>
        <a:bodyPr/>
        <a:lstStyle/>
        <a:p>
          <a:endParaRPr lang="es-CO"/>
        </a:p>
      </dgm:t>
    </dgm:pt>
    <dgm:pt modelId="{32D1BECC-EDA3-4664-A0F2-63FCBAE39F1B}" type="sibTrans" cxnId="{3B72D060-E829-4D4D-A66D-E0B2BB5B8285}">
      <dgm:prSet/>
      <dgm:spPr/>
      <dgm:t>
        <a:bodyPr/>
        <a:lstStyle/>
        <a:p>
          <a:endParaRPr lang="es-CO"/>
        </a:p>
      </dgm:t>
    </dgm:pt>
    <dgm:pt modelId="{BEF86015-E9B2-40C9-90D3-EEF42E503057}">
      <dgm:prSet custT="1"/>
      <dgm:spPr/>
      <dgm:t>
        <a:bodyPr/>
        <a:lstStyle/>
        <a:p>
          <a:r>
            <a:rPr lang="es-CO" sz="2000" dirty="0">
              <a:solidFill>
                <a:schemeClr val="tx1"/>
              </a:solidFill>
            </a:rPr>
            <a:t>Supervisor</a:t>
          </a:r>
        </a:p>
      </dgm:t>
    </dgm:pt>
    <dgm:pt modelId="{D552555E-9F6C-4575-8586-0BBB36307123}" type="parTrans" cxnId="{DA546601-680F-4FCC-AB49-5FD3B92DAB36}">
      <dgm:prSet/>
      <dgm:spPr/>
      <dgm:t>
        <a:bodyPr/>
        <a:lstStyle/>
        <a:p>
          <a:endParaRPr lang="es-CO"/>
        </a:p>
      </dgm:t>
    </dgm:pt>
    <dgm:pt modelId="{A3AC2E32-59A7-4176-99CF-281F96369080}" type="sibTrans" cxnId="{DA546601-680F-4FCC-AB49-5FD3B92DAB36}">
      <dgm:prSet/>
      <dgm:spPr/>
      <dgm:t>
        <a:bodyPr/>
        <a:lstStyle/>
        <a:p>
          <a:endParaRPr lang="es-CO"/>
        </a:p>
      </dgm:t>
    </dgm:pt>
    <dgm:pt modelId="{C38C1072-7A9C-4347-94F1-528079DEAF81}">
      <dgm:prSet custT="1"/>
      <dgm:spPr/>
      <dgm:t>
        <a:bodyPr/>
        <a:lstStyle/>
        <a:p>
          <a:r>
            <a:rPr lang="es-CO" sz="2000" dirty="0">
              <a:solidFill>
                <a:schemeClr val="tx1"/>
              </a:solidFill>
            </a:rPr>
            <a:t>Gerente</a:t>
          </a:r>
        </a:p>
      </dgm:t>
    </dgm:pt>
    <dgm:pt modelId="{0BD27CE1-E4EA-495D-8B54-09E934647794}" type="parTrans" cxnId="{9CB844D0-5C71-414C-9799-E6671797D2D3}">
      <dgm:prSet/>
      <dgm:spPr/>
    </dgm:pt>
    <dgm:pt modelId="{CE898CF6-14E1-4DE7-87DB-002DC881103F}" type="sibTrans" cxnId="{9CB844D0-5C71-414C-9799-E6671797D2D3}">
      <dgm:prSet/>
      <dgm:spPr/>
    </dgm:pt>
    <dgm:pt modelId="{B0E295C2-E51A-4AF1-B884-4D5BF8475B0D}" type="pres">
      <dgm:prSet presAssocID="{5846FA64-735D-4BBF-8832-B31B34898381}" presName="Name0" presStyleCnt="0">
        <dgm:presLayoutVars>
          <dgm:chMax val="7"/>
          <dgm:resizeHandles val="exact"/>
        </dgm:presLayoutVars>
      </dgm:prSet>
      <dgm:spPr/>
    </dgm:pt>
    <dgm:pt modelId="{AAED8335-70A0-418E-A05A-9379F35FA4F5}" type="pres">
      <dgm:prSet presAssocID="{5846FA64-735D-4BBF-8832-B31B34898381}" presName="comp1" presStyleCnt="0"/>
      <dgm:spPr/>
    </dgm:pt>
    <dgm:pt modelId="{5A50E48A-E2C7-49FB-8F39-0A15C8CF41F2}" type="pres">
      <dgm:prSet presAssocID="{5846FA64-735D-4BBF-8832-B31B34898381}" presName="circle1" presStyleLbl="node1" presStyleIdx="0" presStyleCnt="5" custScaleX="179238"/>
      <dgm:spPr/>
    </dgm:pt>
    <dgm:pt modelId="{EF56CBC2-DDA9-4576-B50F-7C58F70FF4B4}" type="pres">
      <dgm:prSet presAssocID="{5846FA64-735D-4BBF-8832-B31B34898381}" presName="c1text" presStyleLbl="node1" presStyleIdx="0" presStyleCnt="5">
        <dgm:presLayoutVars>
          <dgm:bulletEnabled val="1"/>
        </dgm:presLayoutVars>
      </dgm:prSet>
      <dgm:spPr/>
    </dgm:pt>
    <dgm:pt modelId="{04110037-ABE6-4417-8542-50D59FEFA8A8}" type="pres">
      <dgm:prSet presAssocID="{5846FA64-735D-4BBF-8832-B31B34898381}" presName="comp2" presStyleCnt="0"/>
      <dgm:spPr/>
    </dgm:pt>
    <dgm:pt modelId="{89BA53A6-A2F0-4142-AB72-9F26E86BBC68}" type="pres">
      <dgm:prSet presAssocID="{5846FA64-735D-4BBF-8832-B31B34898381}" presName="circle2" presStyleLbl="node1" presStyleIdx="1" presStyleCnt="5" custScaleX="145507"/>
      <dgm:spPr/>
    </dgm:pt>
    <dgm:pt modelId="{DF63B3AA-81B7-483D-A14A-B404FAFAD5FA}" type="pres">
      <dgm:prSet presAssocID="{5846FA64-735D-4BBF-8832-B31B34898381}" presName="c2text" presStyleLbl="node1" presStyleIdx="1" presStyleCnt="5">
        <dgm:presLayoutVars>
          <dgm:bulletEnabled val="1"/>
        </dgm:presLayoutVars>
      </dgm:prSet>
      <dgm:spPr/>
    </dgm:pt>
    <dgm:pt modelId="{D14159F5-0C55-4A8D-B531-89260DA7E57A}" type="pres">
      <dgm:prSet presAssocID="{5846FA64-735D-4BBF-8832-B31B34898381}" presName="comp3" presStyleCnt="0"/>
      <dgm:spPr/>
    </dgm:pt>
    <dgm:pt modelId="{C09934CC-14F5-4706-BAF9-DE6292B03070}" type="pres">
      <dgm:prSet presAssocID="{5846FA64-735D-4BBF-8832-B31B34898381}" presName="circle3" presStyleLbl="node1" presStyleIdx="2" presStyleCnt="5" custScaleX="138894"/>
      <dgm:spPr/>
    </dgm:pt>
    <dgm:pt modelId="{97AC1E79-B6A2-44DA-888F-017B2D12344D}" type="pres">
      <dgm:prSet presAssocID="{5846FA64-735D-4BBF-8832-B31B34898381}" presName="c3text" presStyleLbl="node1" presStyleIdx="2" presStyleCnt="5">
        <dgm:presLayoutVars>
          <dgm:bulletEnabled val="1"/>
        </dgm:presLayoutVars>
      </dgm:prSet>
      <dgm:spPr/>
    </dgm:pt>
    <dgm:pt modelId="{D6DF4742-20C2-45B7-A2BC-2E9E99C72CE4}" type="pres">
      <dgm:prSet presAssocID="{5846FA64-735D-4BBF-8832-B31B34898381}" presName="comp4" presStyleCnt="0"/>
      <dgm:spPr/>
    </dgm:pt>
    <dgm:pt modelId="{BF4BA311-7A41-49FD-A9E8-48821CF18055}" type="pres">
      <dgm:prSet presAssocID="{5846FA64-735D-4BBF-8832-B31B34898381}" presName="circle4" presStyleLbl="node1" presStyleIdx="3" presStyleCnt="5" custScaleX="150470"/>
      <dgm:spPr/>
    </dgm:pt>
    <dgm:pt modelId="{C13BE37D-32FE-4696-888B-70FE2EC5908F}" type="pres">
      <dgm:prSet presAssocID="{5846FA64-735D-4BBF-8832-B31B34898381}" presName="c4text" presStyleLbl="node1" presStyleIdx="3" presStyleCnt="5">
        <dgm:presLayoutVars>
          <dgm:bulletEnabled val="1"/>
        </dgm:presLayoutVars>
      </dgm:prSet>
      <dgm:spPr/>
    </dgm:pt>
    <dgm:pt modelId="{E2111F8A-DDEF-4248-BFAF-39DDEE958170}" type="pres">
      <dgm:prSet presAssocID="{5846FA64-735D-4BBF-8832-B31B34898381}" presName="comp5" presStyleCnt="0"/>
      <dgm:spPr/>
    </dgm:pt>
    <dgm:pt modelId="{DC0C4006-0C39-479D-8A23-97F060965D7C}" type="pres">
      <dgm:prSet presAssocID="{5846FA64-735D-4BBF-8832-B31B34898381}" presName="circle5" presStyleLbl="node1" presStyleIdx="4" presStyleCnt="5"/>
      <dgm:spPr/>
    </dgm:pt>
    <dgm:pt modelId="{1CA871F6-7847-4D2B-A745-A315D493A7B3}" type="pres">
      <dgm:prSet presAssocID="{5846FA64-735D-4BBF-8832-B31B34898381}" presName="c5text" presStyleLbl="node1" presStyleIdx="4" presStyleCnt="5">
        <dgm:presLayoutVars>
          <dgm:bulletEnabled val="1"/>
        </dgm:presLayoutVars>
      </dgm:prSet>
      <dgm:spPr/>
    </dgm:pt>
  </dgm:ptLst>
  <dgm:cxnLst>
    <dgm:cxn modelId="{732B3301-6A46-43F1-8E88-D40F90116356}" type="presOf" srcId="{C38C1072-7A9C-4347-94F1-528079DEAF81}" destId="{5A50E48A-E2C7-49FB-8F39-0A15C8CF41F2}" srcOrd="0" destOrd="0" presId="urn:microsoft.com/office/officeart/2005/8/layout/venn2"/>
    <dgm:cxn modelId="{DA546601-680F-4FCC-AB49-5FD3B92DAB36}" srcId="{5846FA64-735D-4BBF-8832-B31B34898381}" destId="{BEF86015-E9B2-40C9-90D3-EEF42E503057}" srcOrd="4" destOrd="0" parTransId="{D552555E-9F6C-4575-8586-0BBB36307123}" sibTransId="{A3AC2E32-59A7-4176-99CF-281F96369080}"/>
    <dgm:cxn modelId="{40EB961E-6EF3-4D3A-B13B-27CC0044949C}" srcId="{5846FA64-735D-4BBF-8832-B31B34898381}" destId="{58B749B0-1D9E-463C-9197-1564C3E38A5C}" srcOrd="2" destOrd="0" parTransId="{DC9536BE-B130-43CD-A13E-9121A6DB1F26}" sibTransId="{AAB8A47E-5EC2-4287-B430-1C1FB225F333}"/>
    <dgm:cxn modelId="{399A3438-0E63-4EFC-A391-C736A60F0BE4}" type="presOf" srcId="{677ACA82-D71A-42F7-AC94-5B580DF55B70}" destId="{BF4BA311-7A41-49FD-A9E8-48821CF18055}" srcOrd="0" destOrd="0" presId="urn:microsoft.com/office/officeart/2005/8/layout/venn2"/>
    <dgm:cxn modelId="{D280963A-C268-4B14-9934-52DFBB2E0C4A}" type="presOf" srcId="{BEF86015-E9B2-40C9-90D3-EEF42E503057}" destId="{1CA871F6-7847-4D2B-A745-A315D493A7B3}" srcOrd="1" destOrd="0" presId="urn:microsoft.com/office/officeart/2005/8/layout/venn2"/>
    <dgm:cxn modelId="{3B72D060-E829-4D4D-A66D-E0B2BB5B8285}" srcId="{5846FA64-735D-4BBF-8832-B31B34898381}" destId="{677ACA82-D71A-42F7-AC94-5B580DF55B70}" srcOrd="3" destOrd="0" parTransId="{49770E7F-714D-4BCD-8FAC-61730B31EF8B}" sibTransId="{32D1BECC-EDA3-4664-A0F2-63FCBAE39F1B}"/>
    <dgm:cxn modelId="{546D7649-9DBD-4EE9-9898-F6F27F8DE232}" type="presOf" srcId="{5846FA64-735D-4BBF-8832-B31B34898381}" destId="{B0E295C2-E51A-4AF1-B884-4D5BF8475B0D}" srcOrd="0" destOrd="0" presId="urn:microsoft.com/office/officeart/2005/8/layout/venn2"/>
    <dgm:cxn modelId="{D32A7153-9FBE-49E7-ADB1-5D3CE17E221F}" type="presOf" srcId="{58B749B0-1D9E-463C-9197-1564C3E38A5C}" destId="{97AC1E79-B6A2-44DA-888F-017B2D12344D}" srcOrd="1" destOrd="0" presId="urn:microsoft.com/office/officeart/2005/8/layout/venn2"/>
    <dgm:cxn modelId="{A5562F8A-378A-4605-B1CF-BCCFC81BDF2A}" type="presOf" srcId="{E68D813D-D33C-47D6-BEE2-8D243C07F51C}" destId="{89BA53A6-A2F0-4142-AB72-9F26E86BBC68}" srcOrd="0" destOrd="0" presId="urn:microsoft.com/office/officeart/2005/8/layout/venn2"/>
    <dgm:cxn modelId="{3026A09C-6479-4761-86C8-5D958ACC08A4}" type="presOf" srcId="{677ACA82-D71A-42F7-AC94-5B580DF55B70}" destId="{C13BE37D-32FE-4696-888B-70FE2EC5908F}" srcOrd="1" destOrd="0" presId="urn:microsoft.com/office/officeart/2005/8/layout/venn2"/>
    <dgm:cxn modelId="{D126F6BE-9BA1-4C18-9EC5-68FDECA23E47}" type="presOf" srcId="{C38C1072-7A9C-4347-94F1-528079DEAF81}" destId="{EF56CBC2-DDA9-4576-B50F-7C58F70FF4B4}" srcOrd="1" destOrd="0" presId="urn:microsoft.com/office/officeart/2005/8/layout/venn2"/>
    <dgm:cxn modelId="{9CB844D0-5C71-414C-9799-E6671797D2D3}" srcId="{5846FA64-735D-4BBF-8832-B31B34898381}" destId="{C38C1072-7A9C-4347-94F1-528079DEAF81}" srcOrd="0" destOrd="0" parTransId="{0BD27CE1-E4EA-495D-8B54-09E934647794}" sibTransId="{CE898CF6-14E1-4DE7-87DB-002DC881103F}"/>
    <dgm:cxn modelId="{DDC6E1D5-C863-4753-BEC4-3631D17D5F2A}" type="presOf" srcId="{E68D813D-D33C-47D6-BEE2-8D243C07F51C}" destId="{DF63B3AA-81B7-483D-A14A-B404FAFAD5FA}" srcOrd="1" destOrd="0" presId="urn:microsoft.com/office/officeart/2005/8/layout/venn2"/>
    <dgm:cxn modelId="{9F4327D6-8221-4395-828E-A9B7B3F82D26}" srcId="{5846FA64-735D-4BBF-8832-B31B34898381}" destId="{E68D813D-D33C-47D6-BEE2-8D243C07F51C}" srcOrd="1" destOrd="0" parTransId="{7507B003-EC8A-412B-A9E2-D6DFC9BC2013}" sibTransId="{6525B504-E500-4A63-83D7-24F32B08F3E6}"/>
    <dgm:cxn modelId="{969290DB-DAB0-4230-ADE9-E58D2849856C}" type="presOf" srcId="{58B749B0-1D9E-463C-9197-1564C3E38A5C}" destId="{C09934CC-14F5-4706-BAF9-DE6292B03070}" srcOrd="0" destOrd="0" presId="urn:microsoft.com/office/officeart/2005/8/layout/venn2"/>
    <dgm:cxn modelId="{90A1D4E1-9E60-4C37-9D47-44168C18AB70}" type="presOf" srcId="{BEF86015-E9B2-40C9-90D3-EEF42E503057}" destId="{DC0C4006-0C39-479D-8A23-97F060965D7C}" srcOrd="0" destOrd="0" presId="urn:microsoft.com/office/officeart/2005/8/layout/venn2"/>
    <dgm:cxn modelId="{67B71B45-49A3-4BFA-862F-3D3A7A083460}" type="presParOf" srcId="{B0E295C2-E51A-4AF1-B884-4D5BF8475B0D}" destId="{AAED8335-70A0-418E-A05A-9379F35FA4F5}" srcOrd="0" destOrd="0" presId="urn:microsoft.com/office/officeart/2005/8/layout/venn2"/>
    <dgm:cxn modelId="{80D21A4E-A41E-463D-9E67-52877C93B7AF}" type="presParOf" srcId="{AAED8335-70A0-418E-A05A-9379F35FA4F5}" destId="{5A50E48A-E2C7-49FB-8F39-0A15C8CF41F2}" srcOrd="0" destOrd="0" presId="urn:microsoft.com/office/officeart/2005/8/layout/venn2"/>
    <dgm:cxn modelId="{3387F96F-F2B9-4AC3-B785-FEAE738971A3}" type="presParOf" srcId="{AAED8335-70A0-418E-A05A-9379F35FA4F5}" destId="{EF56CBC2-DDA9-4576-B50F-7C58F70FF4B4}" srcOrd="1" destOrd="0" presId="urn:microsoft.com/office/officeart/2005/8/layout/venn2"/>
    <dgm:cxn modelId="{299984B7-E01F-46B3-B1D4-870DBBBE3C15}" type="presParOf" srcId="{B0E295C2-E51A-4AF1-B884-4D5BF8475B0D}" destId="{04110037-ABE6-4417-8542-50D59FEFA8A8}" srcOrd="1" destOrd="0" presId="urn:microsoft.com/office/officeart/2005/8/layout/venn2"/>
    <dgm:cxn modelId="{8A513221-2BE5-4349-BE2C-A4151E16E5F6}" type="presParOf" srcId="{04110037-ABE6-4417-8542-50D59FEFA8A8}" destId="{89BA53A6-A2F0-4142-AB72-9F26E86BBC68}" srcOrd="0" destOrd="0" presId="urn:microsoft.com/office/officeart/2005/8/layout/venn2"/>
    <dgm:cxn modelId="{8FE0C02D-4471-40A9-9287-42533FFE9BB4}" type="presParOf" srcId="{04110037-ABE6-4417-8542-50D59FEFA8A8}" destId="{DF63B3AA-81B7-483D-A14A-B404FAFAD5FA}" srcOrd="1" destOrd="0" presId="urn:microsoft.com/office/officeart/2005/8/layout/venn2"/>
    <dgm:cxn modelId="{F421B5FE-B07C-4703-B361-0CD3C37739AC}" type="presParOf" srcId="{B0E295C2-E51A-4AF1-B884-4D5BF8475B0D}" destId="{D14159F5-0C55-4A8D-B531-89260DA7E57A}" srcOrd="2" destOrd="0" presId="urn:microsoft.com/office/officeart/2005/8/layout/venn2"/>
    <dgm:cxn modelId="{25D1F6A9-E4A0-4858-A94D-28BD6FF3BD3B}" type="presParOf" srcId="{D14159F5-0C55-4A8D-B531-89260DA7E57A}" destId="{C09934CC-14F5-4706-BAF9-DE6292B03070}" srcOrd="0" destOrd="0" presId="urn:microsoft.com/office/officeart/2005/8/layout/venn2"/>
    <dgm:cxn modelId="{839B484F-B35E-4549-B2D8-FCC690DDD5D7}" type="presParOf" srcId="{D14159F5-0C55-4A8D-B531-89260DA7E57A}" destId="{97AC1E79-B6A2-44DA-888F-017B2D12344D}" srcOrd="1" destOrd="0" presId="urn:microsoft.com/office/officeart/2005/8/layout/venn2"/>
    <dgm:cxn modelId="{50291146-CEFD-4CB2-BED5-84768628F6B0}" type="presParOf" srcId="{B0E295C2-E51A-4AF1-B884-4D5BF8475B0D}" destId="{D6DF4742-20C2-45B7-A2BC-2E9E99C72CE4}" srcOrd="3" destOrd="0" presId="urn:microsoft.com/office/officeart/2005/8/layout/venn2"/>
    <dgm:cxn modelId="{FD86597B-4A47-4AE0-B241-271F2C147489}" type="presParOf" srcId="{D6DF4742-20C2-45B7-A2BC-2E9E99C72CE4}" destId="{BF4BA311-7A41-49FD-A9E8-48821CF18055}" srcOrd="0" destOrd="0" presId="urn:microsoft.com/office/officeart/2005/8/layout/venn2"/>
    <dgm:cxn modelId="{6EEFBA56-696B-4590-8A2A-D4274E65AF67}" type="presParOf" srcId="{D6DF4742-20C2-45B7-A2BC-2E9E99C72CE4}" destId="{C13BE37D-32FE-4696-888B-70FE2EC5908F}" srcOrd="1" destOrd="0" presId="urn:microsoft.com/office/officeart/2005/8/layout/venn2"/>
    <dgm:cxn modelId="{90364A72-6CC6-45B1-9A5C-39F09B796EF4}" type="presParOf" srcId="{B0E295C2-E51A-4AF1-B884-4D5BF8475B0D}" destId="{E2111F8A-DDEF-4248-BFAF-39DDEE958170}" srcOrd="4" destOrd="0" presId="urn:microsoft.com/office/officeart/2005/8/layout/venn2"/>
    <dgm:cxn modelId="{3B781278-BE42-4132-8C30-B19B736834DD}" type="presParOf" srcId="{E2111F8A-DDEF-4248-BFAF-39DDEE958170}" destId="{DC0C4006-0C39-479D-8A23-97F060965D7C}" srcOrd="0" destOrd="0" presId="urn:microsoft.com/office/officeart/2005/8/layout/venn2"/>
    <dgm:cxn modelId="{8D700379-9108-4E62-842F-D96EFCBB8A5C}" type="presParOf" srcId="{E2111F8A-DDEF-4248-BFAF-39DDEE958170}" destId="{1CA871F6-7847-4D2B-A745-A315D493A7B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a:solidFill>
          <a:schemeClr val="accent1"/>
        </a:solidFill>
      </dgm:spPr>
      <dgm:t>
        <a:bodyPr/>
        <a:lstStyle/>
        <a:p>
          <a:pPr rtl="0"/>
          <a:r>
            <a:rPr lang="es-ES_tradnl" sz="2800" dirty="0">
              <a:solidFill>
                <a:schemeClr val="tx1"/>
              </a:solidFill>
            </a:rPr>
            <a:t>Función de la administración en la que </a:t>
          </a:r>
        </a:p>
        <a:p>
          <a:pPr rtl="0"/>
          <a:r>
            <a:rPr lang="es-ES_tradnl" sz="2800" dirty="0">
              <a:solidFill>
                <a:schemeClr val="tx1"/>
              </a:solidFill>
            </a:rPr>
            <a:t>se definen los objetivos, </a:t>
          </a:r>
        </a:p>
        <a:p>
          <a:pPr rtl="0"/>
          <a:r>
            <a:rPr lang="es-ES_tradnl" sz="2800" dirty="0">
              <a:solidFill>
                <a:schemeClr val="tx1"/>
              </a:solidFill>
            </a:rPr>
            <a:t>se fijan las estrategias para alcanzarlas, </a:t>
          </a:r>
        </a:p>
        <a:p>
          <a:pPr rtl="0"/>
          <a:r>
            <a:rPr lang="es-ES_tradnl" sz="2800" dirty="0">
              <a:solidFill>
                <a:schemeClr val="tx1"/>
              </a:solidFill>
            </a:rPr>
            <a:t>y se trazan planes para integrar y coordinar las actividades.</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1">
        <dgm:presLayoutVars>
          <dgm:bulletEnabled val="1"/>
        </dgm:presLayoutVars>
      </dgm:prSet>
      <dgm:spPr/>
    </dgm:pt>
  </dgm:ptLst>
  <dgm:cxnLst>
    <dgm:cxn modelId="{A34DDF0B-FDC2-46BD-8C0B-242E46ECD82A}" type="presOf" srcId="{984C3D82-1495-40EE-974A-36A6337058FD}" destId="{D23B792C-A5E6-4EC2-B92F-751C5B2A1B7E}" srcOrd="0" destOrd="0" presId="urn:microsoft.com/office/officeart/2005/8/layout/hList6"/>
    <dgm:cxn modelId="{7B2B5014-BE02-4741-A056-9C4B11BAF281}"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6528D396-895A-4ABE-8230-14A78F109A5D}" type="presParOf" srcId="{D23B792C-A5E6-4EC2-B92F-751C5B2A1B7E}" destId="{5D4A2A23-A8C6-4C22-AE6D-E9D9471D8CDB}"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dgm:t>
        <a:bodyPr/>
        <a:lstStyle/>
        <a:p>
          <a:pPr algn="just" rtl="0"/>
          <a:r>
            <a:rPr lang="es-CO" sz="2800" b="0" dirty="0">
              <a:solidFill>
                <a:schemeClr val="tx1"/>
              </a:solidFill>
              <a:latin typeface="+mn-lt"/>
              <a:cs typeface="Arial" pitchFamily="34" charset="0"/>
            </a:rPr>
            <a:t>No especificar con claridad las relaciones de autoridad y responsabilidad.</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D0ECD6A6-4C4D-497E-9693-797936F35981}">
      <dgm:prSet custT="1"/>
      <dgm:spPr/>
      <dgm:t>
        <a:bodyPr/>
        <a:lstStyle/>
        <a:p>
          <a:pPr algn="just" rtl="0"/>
          <a:r>
            <a:rPr lang="es-CO" sz="2800" b="0" dirty="0">
              <a:solidFill>
                <a:schemeClr val="tx1"/>
              </a:solidFill>
              <a:latin typeface="+mn-lt"/>
              <a:cs typeface="Arial" pitchFamily="34" charset="0"/>
            </a:rPr>
            <a:t>No delegar la autoridad.</a:t>
          </a:r>
        </a:p>
      </dgm:t>
    </dgm:pt>
    <dgm:pt modelId="{A2E9C2A1-0C66-4959-AB35-84666B502267}" type="parTrans" cxnId="{4A123878-1896-4927-82B3-49339B070157}">
      <dgm:prSet/>
      <dgm:spPr/>
      <dgm:t>
        <a:bodyPr/>
        <a:lstStyle/>
        <a:p>
          <a:endParaRPr lang="es-CO"/>
        </a:p>
      </dgm:t>
    </dgm:pt>
    <dgm:pt modelId="{D54476F2-0CD8-4BDE-A38E-D30A286A7B73}" type="sibTrans" cxnId="{4A123878-1896-4927-82B3-49339B070157}">
      <dgm:prSet/>
      <dgm:spPr/>
      <dgm:t>
        <a:bodyPr/>
        <a:lstStyle/>
        <a:p>
          <a:endParaRPr lang="es-CO"/>
        </a:p>
      </dgm:t>
    </dgm:pt>
    <dgm:pt modelId="{CE668F7F-CAA3-44DE-9D5D-31BB9D3F5225}">
      <dgm:prSet custT="1"/>
      <dgm:spPr/>
      <dgm:t>
        <a:bodyPr/>
        <a:lstStyle/>
        <a:p>
          <a:pPr algn="just" rtl="0"/>
          <a:r>
            <a:rPr lang="es-CO" sz="2800" b="0" dirty="0">
              <a:solidFill>
                <a:schemeClr val="tx1"/>
              </a:solidFill>
              <a:latin typeface="+mn-lt"/>
              <a:cs typeface="Arial" pitchFamily="34" charset="0"/>
            </a:rPr>
            <a:t>Asignar responsabilidad sin autoridad.</a:t>
          </a:r>
        </a:p>
      </dgm:t>
    </dgm:pt>
    <dgm:pt modelId="{9DE2A5AE-EE0C-4A86-B75E-731843EA9C8C}" type="parTrans" cxnId="{F5284FE4-CEAD-41C2-BAE0-601B5034A263}">
      <dgm:prSet/>
      <dgm:spPr/>
      <dgm:t>
        <a:bodyPr/>
        <a:lstStyle/>
        <a:p>
          <a:endParaRPr lang="es-CO"/>
        </a:p>
      </dgm:t>
    </dgm:pt>
    <dgm:pt modelId="{89DA127A-DC27-4FB0-B5F9-EB37CDF2D5EC}" type="sibTrans" cxnId="{F5284FE4-CEAD-41C2-BAE0-601B5034A263}">
      <dgm:prSet/>
      <dgm:spPr/>
      <dgm:t>
        <a:bodyPr/>
        <a:lstStyle/>
        <a:p>
          <a:endParaRPr lang="es-CO"/>
        </a:p>
      </dgm:t>
    </dgm:pt>
    <dgm:pt modelId="{D058B87E-AD3A-4333-98B1-C2BA642620B1}">
      <dgm:prSet custT="1"/>
      <dgm:spPr/>
      <dgm:t>
        <a:bodyPr/>
        <a:lstStyle/>
        <a:p>
          <a:pPr algn="just" rtl="0"/>
          <a:r>
            <a:rPr lang="es-CO" sz="2800" b="0" dirty="0">
              <a:solidFill>
                <a:schemeClr val="tx1"/>
              </a:solidFill>
              <a:latin typeface="+mn-lt"/>
              <a:cs typeface="Arial" pitchFamily="34" charset="0"/>
            </a:rPr>
            <a:t>Mala comprensión de los departamentos de servicio (son de apoyo, no  un fin).</a:t>
          </a:r>
        </a:p>
      </dgm:t>
    </dgm:pt>
    <dgm:pt modelId="{5608FC5B-13CC-46A5-BE05-F3F75F7584A3}" type="parTrans" cxnId="{701F48B3-DE03-426D-934E-B7D2D32B425B}">
      <dgm:prSet/>
      <dgm:spPr/>
      <dgm:t>
        <a:bodyPr/>
        <a:lstStyle/>
        <a:p>
          <a:endParaRPr lang="es-CO"/>
        </a:p>
      </dgm:t>
    </dgm:pt>
    <dgm:pt modelId="{B44BCCD9-6070-4AC6-B4CD-C6364150DD0C}" type="sibTrans" cxnId="{701F48B3-DE03-426D-934E-B7D2D32B425B}">
      <dgm:prSet/>
      <dgm:spPr/>
      <dgm:t>
        <a:bodyPr/>
        <a:lstStyle/>
        <a:p>
          <a:endParaRPr lang="es-CO"/>
        </a:p>
      </dgm:t>
    </dgm:pt>
    <dgm:pt modelId="{285061E8-040B-4AB8-850C-27045131A9DD}">
      <dgm:prSet custT="1"/>
      <dgm:spPr/>
      <dgm:t>
        <a:bodyPr/>
        <a:lstStyle/>
        <a:p>
          <a:pPr algn="just" rtl="0"/>
          <a:r>
            <a:rPr lang="es-CO" sz="2800" b="0" dirty="0">
              <a:solidFill>
                <a:schemeClr val="tx1"/>
              </a:solidFill>
              <a:latin typeface="+mn-lt"/>
              <a:cs typeface="Arial" pitchFamily="34" charset="0"/>
            </a:rPr>
            <a:t>Exceso de organización (procedimientos excesivamente complejos).</a:t>
          </a:r>
        </a:p>
      </dgm:t>
    </dgm:pt>
    <dgm:pt modelId="{E63038A5-888C-4B7E-A24E-3EAC7DF5EA5C}" type="parTrans" cxnId="{98D4F272-E28F-43FB-962B-E4F922BA7B7A}">
      <dgm:prSet/>
      <dgm:spPr/>
      <dgm:t>
        <a:bodyPr/>
        <a:lstStyle/>
        <a:p>
          <a:endParaRPr lang="es-CO"/>
        </a:p>
      </dgm:t>
    </dgm:pt>
    <dgm:pt modelId="{EEE6A17C-D629-4C6C-A8BD-6D599F5516B2}" type="sibTrans" cxnId="{98D4F272-E28F-43FB-962B-E4F922BA7B7A}">
      <dgm:prSet/>
      <dgm:spPr/>
      <dgm:t>
        <a:bodyPr/>
        <a:lstStyle/>
        <a:p>
          <a:endParaRPr lang="es-CO"/>
        </a:p>
      </dgm:t>
    </dgm:pt>
    <dgm:pt modelId="{8C9C6AF1-05C6-4DBD-ACE4-CCE51FAD823B}" type="pres">
      <dgm:prSet presAssocID="{984C3D82-1495-40EE-974A-36A6337058FD}" presName="linear" presStyleCnt="0">
        <dgm:presLayoutVars>
          <dgm:animLvl val="lvl"/>
          <dgm:resizeHandles val="exact"/>
        </dgm:presLayoutVars>
      </dgm:prSet>
      <dgm:spPr/>
    </dgm:pt>
    <dgm:pt modelId="{04757E3D-3062-4A26-B002-3CC8E71FC93D}" type="pres">
      <dgm:prSet presAssocID="{15BE24FA-AD27-49ED-ACC6-0BB3BDB44726}" presName="parentText" presStyleLbl="node1" presStyleIdx="0" presStyleCnt="5">
        <dgm:presLayoutVars>
          <dgm:chMax val="0"/>
          <dgm:bulletEnabled val="1"/>
        </dgm:presLayoutVars>
      </dgm:prSet>
      <dgm:spPr/>
    </dgm:pt>
    <dgm:pt modelId="{F6BDEC87-19FC-4EC4-A0DD-AED99C93214F}" type="pres">
      <dgm:prSet presAssocID="{7FDD1AD3-CC6D-46AC-9186-E0ABF632BE1D}" presName="spacer" presStyleCnt="0"/>
      <dgm:spPr/>
    </dgm:pt>
    <dgm:pt modelId="{22D3DEB0-2022-4D4F-9421-6F3386E78EAE}" type="pres">
      <dgm:prSet presAssocID="{D0ECD6A6-4C4D-497E-9693-797936F35981}" presName="parentText" presStyleLbl="node1" presStyleIdx="1" presStyleCnt="5">
        <dgm:presLayoutVars>
          <dgm:chMax val="0"/>
          <dgm:bulletEnabled val="1"/>
        </dgm:presLayoutVars>
      </dgm:prSet>
      <dgm:spPr/>
    </dgm:pt>
    <dgm:pt modelId="{CB60806F-8864-4408-83D4-3E1271572359}" type="pres">
      <dgm:prSet presAssocID="{D54476F2-0CD8-4BDE-A38E-D30A286A7B73}" presName="spacer" presStyleCnt="0"/>
      <dgm:spPr/>
    </dgm:pt>
    <dgm:pt modelId="{0C09DDA9-B462-4D7C-9314-4C6F680282BF}" type="pres">
      <dgm:prSet presAssocID="{CE668F7F-CAA3-44DE-9D5D-31BB9D3F5225}" presName="parentText" presStyleLbl="node1" presStyleIdx="2" presStyleCnt="5">
        <dgm:presLayoutVars>
          <dgm:chMax val="0"/>
          <dgm:bulletEnabled val="1"/>
        </dgm:presLayoutVars>
      </dgm:prSet>
      <dgm:spPr/>
    </dgm:pt>
    <dgm:pt modelId="{D6770B2E-934C-454D-8E6A-FCC2EF1691B9}" type="pres">
      <dgm:prSet presAssocID="{89DA127A-DC27-4FB0-B5F9-EB37CDF2D5EC}" presName="spacer" presStyleCnt="0"/>
      <dgm:spPr/>
    </dgm:pt>
    <dgm:pt modelId="{45807DD2-533E-4CB2-B72B-50F051B4D773}" type="pres">
      <dgm:prSet presAssocID="{D058B87E-AD3A-4333-98B1-C2BA642620B1}" presName="parentText" presStyleLbl="node1" presStyleIdx="3" presStyleCnt="5">
        <dgm:presLayoutVars>
          <dgm:chMax val="0"/>
          <dgm:bulletEnabled val="1"/>
        </dgm:presLayoutVars>
      </dgm:prSet>
      <dgm:spPr/>
    </dgm:pt>
    <dgm:pt modelId="{6D6728D5-C5BD-4872-963C-667ECF585779}" type="pres">
      <dgm:prSet presAssocID="{B44BCCD9-6070-4AC6-B4CD-C6364150DD0C}" presName="spacer" presStyleCnt="0"/>
      <dgm:spPr/>
    </dgm:pt>
    <dgm:pt modelId="{8394A85F-12E2-4370-9B49-229760AACA5E}" type="pres">
      <dgm:prSet presAssocID="{285061E8-040B-4AB8-850C-27045131A9DD}" presName="parentText" presStyleLbl="node1" presStyleIdx="4" presStyleCnt="5">
        <dgm:presLayoutVars>
          <dgm:chMax val="0"/>
          <dgm:bulletEnabled val="1"/>
        </dgm:presLayoutVars>
      </dgm:prSet>
      <dgm:spPr/>
    </dgm:pt>
  </dgm:ptLst>
  <dgm:cxnLst>
    <dgm:cxn modelId="{1C98506F-F3C3-45F8-84D4-D9073CCC684E}" type="presOf" srcId="{CE668F7F-CAA3-44DE-9D5D-31BB9D3F5225}" destId="{0C09DDA9-B462-4D7C-9314-4C6F680282BF}" srcOrd="0" destOrd="0" presId="urn:microsoft.com/office/officeart/2005/8/layout/vList2"/>
    <dgm:cxn modelId="{98D4F272-E28F-43FB-962B-E4F922BA7B7A}" srcId="{984C3D82-1495-40EE-974A-36A6337058FD}" destId="{285061E8-040B-4AB8-850C-27045131A9DD}" srcOrd="4" destOrd="0" parTransId="{E63038A5-888C-4B7E-A24E-3EAC7DF5EA5C}" sibTransId="{EEE6A17C-D629-4C6C-A8BD-6D599F5516B2}"/>
    <dgm:cxn modelId="{4A123878-1896-4927-82B3-49339B070157}" srcId="{984C3D82-1495-40EE-974A-36A6337058FD}" destId="{D0ECD6A6-4C4D-497E-9693-797936F35981}" srcOrd="1" destOrd="0" parTransId="{A2E9C2A1-0C66-4959-AB35-84666B502267}" sibTransId="{D54476F2-0CD8-4BDE-A38E-D30A286A7B73}"/>
    <dgm:cxn modelId="{E3850080-6D12-4876-8782-B7080A3E218A}" type="presOf" srcId="{984C3D82-1495-40EE-974A-36A6337058FD}" destId="{8C9C6AF1-05C6-4DBD-ACE4-CCE51FAD823B}" srcOrd="0" destOrd="0" presId="urn:microsoft.com/office/officeart/2005/8/layout/vList2"/>
    <dgm:cxn modelId="{FC197C90-CCEB-4EFD-9080-20BED52F4B68}" srcId="{984C3D82-1495-40EE-974A-36A6337058FD}" destId="{15BE24FA-AD27-49ED-ACC6-0BB3BDB44726}" srcOrd="0" destOrd="0" parTransId="{4A7D8136-86C8-4947-92FE-7337190436F0}" sibTransId="{7FDD1AD3-CC6D-46AC-9186-E0ABF632BE1D}"/>
    <dgm:cxn modelId="{4BCB3A93-C4A7-4C5D-ADAC-9C1F90EC4DAE}" type="presOf" srcId="{285061E8-040B-4AB8-850C-27045131A9DD}" destId="{8394A85F-12E2-4370-9B49-229760AACA5E}" srcOrd="0" destOrd="0" presId="urn:microsoft.com/office/officeart/2005/8/layout/vList2"/>
    <dgm:cxn modelId="{CC057CAF-70CC-4D40-AB4F-46522760E5D9}" type="presOf" srcId="{D0ECD6A6-4C4D-497E-9693-797936F35981}" destId="{22D3DEB0-2022-4D4F-9421-6F3386E78EAE}" srcOrd="0" destOrd="0" presId="urn:microsoft.com/office/officeart/2005/8/layout/vList2"/>
    <dgm:cxn modelId="{9D1334B0-91C7-450E-A0DA-B80151980573}" type="presOf" srcId="{D058B87E-AD3A-4333-98B1-C2BA642620B1}" destId="{45807DD2-533E-4CB2-B72B-50F051B4D773}" srcOrd="0" destOrd="0" presId="urn:microsoft.com/office/officeart/2005/8/layout/vList2"/>
    <dgm:cxn modelId="{701F48B3-DE03-426D-934E-B7D2D32B425B}" srcId="{984C3D82-1495-40EE-974A-36A6337058FD}" destId="{D058B87E-AD3A-4333-98B1-C2BA642620B1}" srcOrd="3" destOrd="0" parTransId="{5608FC5B-13CC-46A5-BE05-F3F75F7584A3}" sibTransId="{B44BCCD9-6070-4AC6-B4CD-C6364150DD0C}"/>
    <dgm:cxn modelId="{5AA7E8D0-883F-432F-AADF-973D4BB11165}" type="presOf" srcId="{15BE24FA-AD27-49ED-ACC6-0BB3BDB44726}" destId="{04757E3D-3062-4A26-B002-3CC8E71FC93D}" srcOrd="0" destOrd="0" presId="urn:microsoft.com/office/officeart/2005/8/layout/vList2"/>
    <dgm:cxn modelId="{F5284FE4-CEAD-41C2-BAE0-601B5034A263}" srcId="{984C3D82-1495-40EE-974A-36A6337058FD}" destId="{CE668F7F-CAA3-44DE-9D5D-31BB9D3F5225}" srcOrd="2" destOrd="0" parTransId="{9DE2A5AE-EE0C-4A86-B75E-731843EA9C8C}" sibTransId="{89DA127A-DC27-4FB0-B5F9-EB37CDF2D5EC}"/>
    <dgm:cxn modelId="{6C2A5B10-192B-4F81-AD72-ABCCA755ED1A}" type="presParOf" srcId="{8C9C6AF1-05C6-4DBD-ACE4-CCE51FAD823B}" destId="{04757E3D-3062-4A26-B002-3CC8E71FC93D}" srcOrd="0" destOrd="0" presId="urn:microsoft.com/office/officeart/2005/8/layout/vList2"/>
    <dgm:cxn modelId="{37356956-471B-48C1-A33A-D70A835A89BE}" type="presParOf" srcId="{8C9C6AF1-05C6-4DBD-ACE4-CCE51FAD823B}" destId="{F6BDEC87-19FC-4EC4-A0DD-AED99C93214F}" srcOrd="1" destOrd="0" presId="urn:microsoft.com/office/officeart/2005/8/layout/vList2"/>
    <dgm:cxn modelId="{61002415-5941-4A8E-8875-40430EAECDD7}" type="presParOf" srcId="{8C9C6AF1-05C6-4DBD-ACE4-CCE51FAD823B}" destId="{22D3DEB0-2022-4D4F-9421-6F3386E78EAE}" srcOrd="2" destOrd="0" presId="urn:microsoft.com/office/officeart/2005/8/layout/vList2"/>
    <dgm:cxn modelId="{632C9243-A740-43F9-824C-0FEFA1AE9BD7}" type="presParOf" srcId="{8C9C6AF1-05C6-4DBD-ACE4-CCE51FAD823B}" destId="{CB60806F-8864-4408-83D4-3E1271572359}" srcOrd="3" destOrd="0" presId="urn:microsoft.com/office/officeart/2005/8/layout/vList2"/>
    <dgm:cxn modelId="{A8186C62-FE7A-447A-8301-29235EBB524A}" type="presParOf" srcId="{8C9C6AF1-05C6-4DBD-ACE4-CCE51FAD823B}" destId="{0C09DDA9-B462-4D7C-9314-4C6F680282BF}" srcOrd="4" destOrd="0" presId="urn:microsoft.com/office/officeart/2005/8/layout/vList2"/>
    <dgm:cxn modelId="{F053E47B-DE82-410B-BBC7-20455B8DFA06}" type="presParOf" srcId="{8C9C6AF1-05C6-4DBD-ACE4-CCE51FAD823B}" destId="{D6770B2E-934C-454D-8E6A-FCC2EF1691B9}" srcOrd="5" destOrd="0" presId="urn:microsoft.com/office/officeart/2005/8/layout/vList2"/>
    <dgm:cxn modelId="{FBA0D126-DC9C-4B0A-AC77-15AE77F5C358}" type="presParOf" srcId="{8C9C6AF1-05C6-4DBD-ACE4-CCE51FAD823B}" destId="{45807DD2-533E-4CB2-B72B-50F051B4D773}" srcOrd="6" destOrd="0" presId="urn:microsoft.com/office/officeart/2005/8/layout/vList2"/>
    <dgm:cxn modelId="{6DA35B0A-FC58-4BE4-ADF7-58A96D676797}" type="presParOf" srcId="{8C9C6AF1-05C6-4DBD-ACE4-CCE51FAD823B}" destId="{6D6728D5-C5BD-4872-963C-667ECF585779}" srcOrd="7" destOrd="0" presId="urn:microsoft.com/office/officeart/2005/8/layout/vList2"/>
    <dgm:cxn modelId="{70AE8062-1E1B-43FC-B8C5-569529BD039D}" type="presParOf" srcId="{8C9C6AF1-05C6-4DBD-ACE4-CCE51FAD823B}" destId="{8394A85F-12E2-4370-9B49-229760AACA5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8C54001-55DB-4FDE-A547-CEE38BDBC9F6}">
      <dgm:prSet custT="1"/>
      <dgm:spPr/>
      <dgm:t>
        <a:bodyPr/>
        <a:lstStyle/>
        <a:p>
          <a:pPr rtl="0"/>
          <a:r>
            <a:rPr lang="es-CO" sz="1800" b="0" dirty="0">
              <a:solidFill>
                <a:schemeClr val="tx1"/>
              </a:solidFill>
              <a:latin typeface="Arial" pitchFamily="34" charset="0"/>
              <a:cs typeface="Arial" pitchFamily="34" charset="0"/>
            </a:rPr>
            <a:t>Organización</a:t>
          </a:r>
        </a:p>
      </dgm:t>
    </dgm:pt>
    <dgm:pt modelId="{CDF179CB-FF06-493D-9085-8C3C30A39AA8}" type="parTrans" cxnId="{A5712D0E-9E68-4BC6-A41D-E4C15548D29A}">
      <dgm:prSet/>
      <dgm:spPr/>
      <dgm:t>
        <a:bodyPr/>
        <a:lstStyle/>
        <a:p>
          <a:endParaRPr lang="es-CO"/>
        </a:p>
      </dgm:t>
    </dgm:pt>
    <dgm:pt modelId="{BC270632-761A-4185-9081-48FB86D9492C}" type="sibTrans" cxnId="{A5712D0E-9E68-4BC6-A41D-E4C15548D29A}">
      <dgm:prSet/>
      <dgm:spPr/>
      <dgm:t>
        <a:bodyPr/>
        <a:lstStyle/>
        <a:p>
          <a:endParaRPr lang="es-CO"/>
        </a:p>
      </dgm:t>
    </dgm:pt>
    <dgm:pt modelId="{5B5A04A3-6CE8-42E5-B5BD-6AE5D242369B}">
      <dgm:prSet custT="1"/>
      <dgm:spPr>
        <a:solidFill>
          <a:srgbClr val="0070C0"/>
        </a:solidFill>
      </dgm:spPr>
      <dgm:t>
        <a:bodyPr/>
        <a:lstStyle/>
        <a:p>
          <a:pPr rtl="0"/>
          <a:r>
            <a:rPr lang="es-CO" sz="1800" b="0" dirty="0">
              <a:solidFill>
                <a:schemeClr val="tx1"/>
              </a:solidFill>
              <a:latin typeface="Arial" pitchFamily="34" charset="0"/>
              <a:cs typeface="Arial" pitchFamily="34" charset="0"/>
            </a:rPr>
            <a:t>Dirección</a:t>
          </a:r>
        </a:p>
      </dgm:t>
    </dgm:pt>
    <dgm:pt modelId="{DB5109F7-B317-4638-9AC0-69184FEAB434}" type="parTrans" cxnId="{8A4D6471-86F9-4780-B454-FCBB885E6BD7}">
      <dgm:prSet/>
      <dgm:spPr/>
      <dgm:t>
        <a:bodyPr/>
        <a:lstStyle/>
        <a:p>
          <a:endParaRPr lang="es-CO"/>
        </a:p>
      </dgm:t>
    </dgm:pt>
    <dgm:pt modelId="{1719DD7D-CA03-40AE-A37B-4DCA9273F6AF}" type="sibTrans" cxnId="{8A4D6471-86F9-4780-B454-FCBB885E6BD7}">
      <dgm:prSet/>
      <dgm:spPr/>
      <dgm:t>
        <a:bodyPr/>
        <a:lstStyle/>
        <a:p>
          <a:endParaRPr lang="es-CO"/>
        </a:p>
      </dgm:t>
    </dgm:pt>
    <dgm:pt modelId="{83800FF9-22D6-4804-943B-EEDD8FDA382F}">
      <dgm:prSet custT="1"/>
      <dgm:spPr/>
      <dgm:t>
        <a:bodyPr/>
        <a:lstStyle/>
        <a:p>
          <a:pPr rtl="0"/>
          <a:r>
            <a:rPr lang="es-CO" sz="1800" b="0" dirty="0">
              <a:solidFill>
                <a:schemeClr val="tx1"/>
              </a:solidFill>
              <a:latin typeface="Arial" pitchFamily="34" charset="0"/>
              <a:cs typeface="Arial" pitchFamily="34" charset="0"/>
            </a:rPr>
            <a:t>Control</a:t>
          </a:r>
        </a:p>
      </dgm:t>
    </dgm:pt>
    <dgm:pt modelId="{8A65A4F7-359E-40E7-93DE-884703EBBAED}" type="parTrans" cxnId="{23A691B8-CB73-4AD7-9429-C3B0D29CC48A}">
      <dgm:prSet/>
      <dgm:spPr/>
      <dgm:t>
        <a:bodyPr/>
        <a:lstStyle/>
        <a:p>
          <a:endParaRPr lang="es-CO"/>
        </a:p>
      </dgm:t>
    </dgm:pt>
    <dgm:pt modelId="{5FA5D557-C872-412D-876E-D1CE4D47E8EC}" type="sibTrans" cxnId="{23A691B8-CB73-4AD7-9429-C3B0D29CC48A}">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4">
        <dgm:presLayoutVars>
          <dgm:bulletEnabled val="1"/>
        </dgm:presLayoutVars>
      </dgm:prSet>
      <dgm:spPr/>
    </dgm:pt>
    <dgm:pt modelId="{23D3B4CB-9CFC-4867-BFC4-E566BFFD6D89}" type="pres">
      <dgm:prSet presAssocID="{7FDD1AD3-CC6D-46AC-9186-E0ABF632BE1D}" presName="sibTrans" presStyleCnt="0"/>
      <dgm:spPr/>
    </dgm:pt>
    <dgm:pt modelId="{409C2FC3-BE3E-4F4E-A149-43CF93995B5D}" type="pres">
      <dgm:prSet presAssocID="{48C54001-55DB-4FDE-A547-CEE38BDBC9F6}" presName="node" presStyleLbl="node1" presStyleIdx="1" presStyleCnt="4">
        <dgm:presLayoutVars>
          <dgm:bulletEnabled val="1"/>
        </dgm:presLayoutVars>
      </dgm:prSet>
      <dgm:spPr/>
    </dgm:pt>
    <dgm:pt modelId="{2062C0FF-7405-4A77-B946-D61E40B4D0D9}" type="pres">
      <dgm:prSet presAssocID="{BC270632-761A-4185-9081-48FB86D9492C}" presName="sibTrans" presStyleCnt="0"/>
      <dgm:spPr/>
    </dgm:pt>
    <dgm:pt modelId="{71CBD478-FDA4-4EE4-AFC9-A27A4C54EFF1}" type="pres">
      <dgm:prSet presAssocID="{5B5A04A3-6CE8-42E5-B5BD-6AE5D242369B}" presName="node" presStyleLbl="node1" presStyleIdx="2" presStyleCnt="4">
        <dgm:presLayoutVars>
          <dgm:bulletEnabled val="1"/>
        </dgm:presLayoutVars>
      </dgm:prSet>
      <dgm:spPr/>
    </dgm:pt>
    <dgm:pt modelId="{867065F3-2330-49B6-89D3-BBE65FFC2FDB}" type="pres">
      <dgm:prSet presAssocID="{1719DD7D-CA03-40AE-A37B-4DCA9273F6AF}" presName="sibTrans" presStyleCnt="0"/>
      <dgm:spPr/>
    </dgm:pt>
    <dgm:pt modelId="{81199FAA-31AC-4CC1-8F86-38447D4AC784}" type="pres">
      <dgm:prSet presAssocID="{83800FF9-22D6-4804-943B-EEDD8FDA382F}" presName="node" presStyleLbl="node1" presStyleIdx="3" presStyleCnt="4">
        <dgm:presLayoutVars>
          <dgm:bulletEnabled val="1"/>
        </dgm:presLayoutVars>
      </dgm:prSet>
      <dgm:spPr/>
    </dgm:pt>
  </dgm:ptLst>
  <dgm:cxnLst>
    <dgm:cxn modelId="{A5712D0E-9E68-4BC6-A41D-E4C15548D29A}" srcId="{984C3D82-1495-40EE-974A-36A6337058FD}" destId="{48C54001-55DB-4FDE-A547-CEE38BDBC9F6}" srcOrd="1" destOrd="0" parTransId="{CDF179CB-FF06-493D-9085-8C3C30A39AA8}" sibTransId="{BC270632-761A-4185-9081-48FB86D9492C}"/>
    <dgm:cxn modelId="{AC7B0E27-2A3A-4EB4-B99E-2A297C9DA0AA}" type="presOf" srcId="{48C54001-55DB-4FDE-A547-CEE38BDBC9F6}" destId="{409C2FC3-BE3E-4F4E-A149-43CF93995B5D}" srcOrd="0" destOrd="0" presId="urn:microsoft.com/office/officeart/2005/8/layout/hList6"/>
    <dgm:cxn modelId="{8A4D6471-86F9-4780-B454-FCBB885E6BD7}" srcId="{984C3D82-1495-40EE-974A-36A6337058FD}" destId="{5B5A04A3-6CE8-42E5-B5BD-6AE5D242369B}" srcOrd="2" destOrd="0" parTransId="{DB5109F7-B317-4638-9AC0-69184FEAB434}" sibTransId="{1719DD7D-CA03-40AE-A37B-4DCA9273F6AF}"/>
    <dgm:cxn modelId="{D7C1E155-D9F5-4CFE-8A9D-2EE363F13AC4}" type="presOf" srcId="{5B5A04A3-6CE8-42E5-B5BD-6AE5D242369B}" destId="{71CBD478-FDA4-4EE4-AFC9-A27A4C54EFF1}"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C404BE9C-740B-4F03-A7B4-67912F9C4CFC}" type="presOf" srcId="{83800FF9-22D6-4804-943B-EEDD8FDA382F}" destId="{81199FAA-31AC-4CC1-8F86-38447D4AC784}" srcOrd="0" destOrd="0" presId="urn:microsoft.com/office/officeart/2005/8/layout/hList6"/>
    <dgm:cxn modelId="{23A691B8-CB73-4AD7-9429-C3B0D29CC48A}" srcId="{984C3D82-1495-40EE-974A-36A6337058FD}" destId="{83800FF9-22D6-4804-943B-EEDD8FDA382F}" srcOrd="3" destOrd="0" parTransId="{8A65A4F7-359E-40E7-93DE-884703EBBAED}" sibTransId="{5FA5D557-C872-412D-876E-D1CE4D47E8EC}"/>
    <dgm:cxn modelId="{106D59C9-3171-49C6-8B68-8E28FDC3B510}" type="presOf" srcId="{984C3D82-1495-40EE-974A-36A6337058FD}" destId="{D23B792C-A5E6-4EC2-B92F-751C5B2A1B7E}" srcOrd="0" destOrd="0" presId="urn:microsoft.com/office/officeart/2005/8/layout/hList6"/>
    <dgm:cxn modelId="{4422E5E3-1798-49FB-A3EE-5A8304B4F11F}" type="presOf" srcId="{15BE24FA-AD27-49ED-ACC6-0BB3BDB44726}" destId="{5D4A2A23-A8C6-4C22-AE6D-E9D9471D8CDB}" srcOrd="0" destOrd="0" presId="urn:microsoft.com/office/officeart/2005/8/layout/hList6"/>
    <dgm:cxn modelId="{04DF490A-5FA3-414F-BBAC-EEF33ED0D15A}" type="presParOf" srcId="{D23B792C-A5E6-4EC2-B92F-751C5B2A1B7E}" destId="{5D4A2A23-A8C6-4C22-AE6D-E9D9471D8CDB}" srcOrd="0" destOrd="0" presId="urn:microsoft.com/office/officeart/2005/8/layout/hList6"/>
    <dgm:cxn modelId="{6262E479-80A3-4968-978F-BDBDAD639ADE}" type="presParOf" srcId="{D23B792C-A5E6-4EC2-B92F-751C5B2A1B7E}" destId="{23D3B4CB-9CFC-4867-BFC4-E566BFFD6D89}" srcOrd="1" destOrd="0" presId="urn:microsoft.com/office/officeart/2005/8/layout/hList6"/>
    <dgm:cxn modelId="{33703E3B-D2E5-4121-B200-B83BBDD0364E}" type="presParOf" srcId="{D23B792C-A5E6-4EC2-B92F-751C5B2A1B7E}" destId="{409C2FC3-BE3E-4F4E-A149-43CF93995B5D}" srcOrd="2" destOrd="0" presId="urn:microsoft.com/office/officeart/2005/8/layout/hList6"/>
    <dgm:cxn modelId="{3EB3DC68-7AA0-4945-B272-7AF572F62552}" type="presParOf" srcId="{D23B792C-A5E6-4EC2-B92F-751C5B2A1B7E}" destId="{2062C0FF-7405-4A77-B946-D61E40B4D0D9}" srcOrd="3" destOrd="0" presId="urn:microsoft.com/office/officeart/2005/8/layout/hList6"/>
    <dgm:cxn modelId="{B75D2BBD-1C25-4925-87BB-5DE922DD7C10}" type="presParOf" srcId="{D23B792C-A5E6-4EC2-B92F-751C5B2A1B7E}" destId="{71CBD478-FDA4-4EE4-AFC9-A27A4C54EFF1}" srcOrd="4" destOrd="0" presId="urn:microsoft.com/office/officeart/2005/8/layout/hList6"/>
    <dgm:cxn modelId="{4060F80E-6215-47CF-8036-8A5B0C78DE43}" type="presParOf" srcId="{D23B792C-A5E6-4EC2-B92F-751C5B2A1B7E}" destId="{867065F3-2330-49B6-89D3-BBE65FFC2FDB}" srcOrd="5" destOrd="0" presId="urn:microsoft.com/office/officeart/2005/8/layout/hList6"/>
    <dgm:cxn modelId="{08549718-D9E1-49E9-92C5-85246FB7685D}" type="presParOf" srcId="{D23B792C-A5E6-4EC2-B92F-751C5B2A1B7E}" destId="{81199FAA-31AC-4CC1-8F86-38447D4AC784}"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E48A4AAD-2739-49E4-AC1C-B16BDD7FE2FE}">
      <dgm:prSet/>
      <dgm:spPr/>
      <dgm:t>
        <a:bodyPr/>
        <a:lstStyle/>
        <a:p>
          <a:r>
            <a:rPr lang="es-ES_tradnl" u="none" dirty="0">
              <a:solidFill>
                <a:schemeClr val="tx1"/>
              </a:solidFill>
            </a:rPr>
            <a:t>Función de la administración que busca motivar a los subordinados, influir en los individuos y los equipos mientras hacen su trabajo, elegir el mejor canal de comunicación y ocuparse de resolver los conflictos.</a:t>
          </a: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F7D85FEA-ABD7-48CC-B6A7-317780906B92}" type="pres">
      <dgm:prSet presAssocID="{E48A4AAD-2739-49E4-AC1C-B16BDD7FE2FE}" presName="node" presStyleLbl="node1" presStyleIdx="0" presStyleCnt="1">
        <dgm:presLayoutVars>
          <dgm:bulletEnabled val="1"/>
        </dgm:presLayoutVars>
      </dgm:prSet>
      <dgm:spPr/>
    </dgm:pt>
  </dgm:ptLst>
  <dgm:cxnLst>
    <dgm:cxn modelId="{CB1EF80A-A396-494C-A494-F81124EEB716}" type="presOf" srcId="{E48A4AAD-2739-49E4-AC1C-B16BDD7FE2FE}" destId="{F7D85FEA-ABD7-48CC-B6A7-317780906B92}" srcOrd="0" destOrd="0" presId="urn:microsoft.com/office/officeart/2005/8/layout/hList6"/>
    <dgm:cxn modelId="{DA6FB483-AB0E-4168-BB9B-5697AF1993DB}" type="presOf" srcId="{984C3D82-1495-40EE-974A-36A6337058FD}" destId="{D23B792C-A5E6-4EC2-B92F-751C5B2A1B7E}" srcOrd="0" destOrd="0" presId="urn:microsoft.com/office/officeart/2005/8/layout/hList6"/>
    <dgm:cxn modelId="{C10C6385-BD6F-472A-BCC1-15661D66FDEB}" srcId="{984C3D82-1495-40EE-974A-36A6337058FD}" destId="{E48A4AAD-2739-49E4-AC1C-B16BDD7FE2FE}" srcOrd="0" destOrd="0" parTransId="{1A6DE620-3A31-4B75-84AD-19CB40D6BE68}" sibTransId="{491AA1B3-4F95-4490-A90F-28BE787975E2}"/>
    <dgm:cxn modelId="{B62B91AB-965A-4BCF-8F80-F509EE670FF4}" type="presParOf" srcId="{D23B792C-A5E6-4EC2-B92F-751C5B2A1B7E}" destId="{F7D85FEA-ABD7-48CC-B6A7-317780906B92}"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84C3D82-1495-40EE-974A-36A6337058F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E48A4AAD-2739-49E4-AC1C-B16BDD7FE2FE}">
      <dgm:prSet/>
      <dgm:spPr/>
      <dgm:t>
        <a:bodyPr/>
        <a:lstStyle/>
        <a:p>
          <a:r>
            <a:rPr lang="es-ES" dirty="0">
              <a:solidFill>
                <a:schemeClr val="tx1"/>
              </a:solidFill>
            </a:rPr>
            <a:t>Definida la planeación y establecida la organización, sólo resta hacer que las </a:t>
          </a:r>
          <a:r>
            <a:rPr lang="es-ES" dirty="0">
              <a:solidFill>
                <a:schemeClr val="bg2"/>
              </a:solidFill>
            </a:rPr>
            <a:t>cosas marchen</a:t>
          </a:r>
          <a:r>
            <a:rPr lang="es-ES" dirty="0">
              <a:solidFill>
                <a:schemeClr val="tx1"/>
              </a:solidFill>
            </a:rPr>
            <a:t>. </a:t>
          </a:r>
          <a:endParaRPr lang="es-ES_tradnl"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69316C5F-64B5-4381-ABFC-675AB005080A}">
      <dgm:prSet/>
      <dgm:spPr/>
      <dgm:t>
        <a:bodyPr/>
        <a:lstStyle/>
        <a:p>
          <a:r>
            <a:rPr lang="es-ES" dirty="0">
              <a:solidFill>
                <a:schemeClr val="tx1"/>
              </a:solidFill>
            </a:rPr>
            <a:t>El papel de la dirección: </a:t>
          </a:r>
          <a:r>
            <a:rPr lang="es-ES" dirty="0">
              <a:solidFill>
                <a:schemeClr val="bg2"/>
              </a:solidFill>
            </a:rPr>
            <a:t>poner a funcionar la empresa</a:t>
          </a:r>
          <a:r>
            <a:rPr lang="es-ES" dirty="0">
              <a:solidFill>
                <a:schemeClr val="tx1"/>
              </a:solidFill>
            </a:rPr>
            <a:t> y dinamizarla.</a:t>
          </a:r>
          <a:endParaRPr lang="es-ES_tradnl" dirty="0">
            <a:solidFill>
              <a:schemeClr val="tx1"/>
            </a:solidFill>
          </a:endParaRPr>
        </a:p>
      </dgm:t>
    </dgm:pt>
    <dgm:pt modelId="{7240A8CA-9AEA-4764-9D25-81B09FD7FECD}" type="parTrans" cxnId="{32465667-664B-4B3F-A089-EC32C1CC4BE2}">
      <dgm:prSet/>
      <dgm:spPr/>
      <dgm:t>
        <a:bodyPr/>
        <a:lstStyle/>
        <a:p>
          <a:endParaRPr lang="es-CO"/>
        </a:p>
      </dgm:t>
    </dgm:pt>
    <dgm:pt modelId="{AE5B9C19-4078-4C4D-A861-F14F4706BE49}" type="sibTrans" cxnId="{32465667-664B-4B3F-A089-EC32C1CC4BE2}">
      <dgm:prSet/>
      <dgm:spPr/>
      <dgm:t>
        <a:bodyPr/>
        <a:lstStyle/>
        <a:p>
          <a:endParaRPr lang="es-CO"/>
        </a:p>
      </dgm:t>
    </dgm:pt>
    <dgm:pt modelId="{88168A1A-3963-4B39-846A-155937D19784}" type="pres">
      <dgm:prSet presAssocID="{984C3D82-1495-40EE-974A-36A6337058FD}" presName="outerComposite" presStyleCnt="0">
        <dgm:presLayoutVars>
          <dgm:chMax val="5"/>
          <dgm:dir/>
          <dgm:resizeHandles val="exact"/>
        </dgm:presLayoutVars>
      </dgm:prSet>
      <dgm:spPr/>
    </dgm:pt>
    <dgm:pt modelId="{BCE4DB75-1BEA-4CCE-9237-57DB2B589CED}" type="pres">
      <dgm:prSet presAssocID="{984C3D82-1495-40EE-974A-36A6337058FD}" presName="dummyMaxCanvas" presStyleCnt="0">
        <dgm:presLayoutVars/>
      </dgm:prSet>
      <dgm:spPr/>
    </dgm:pt>
    <dgm:pt modelId="{CAC857D0-E815-4FA0-8821-AF018E7973F2}" type="pres">
      <dgm:prSet presAssocID="{984C3D82-1495-40EE-974A-36A6337058FD}" presName="TwoNodes_1" presStyleLbl="node1" presStyleIdx="0" presStyleCnt="2" custScaleX="69974" custLinFactNeighborX="-3424" custLinFactNeighborY="13072">
        <dgm:presLayoutVars>
          <dgm:bulletEnabled val="1"/>
        </dgm:presLayoutVars>
      </dgm:prSet>
      <dgm:spPr/>
    </dgm:pt>
    <dgm:pt modelId="{CCD1EB57-AF3A-4F99-A987-0C24D849DF5F}" type="pres">
      <dgm:prSet presAssocID="{984C3D82-1495-40EE-974A-36A6337058FD}" presName="TwoNodes_2" presStyleLbl="node1" presStyleIdx="1" presStyleCnt="2" custScaleX="69974" custLinFactNeighborX="-3424">
        <dgm:presLayoutVars>
          <dgm:bulletEnabled val="1"/>
        </dgm:presLayoutVars>
      </dgm:prSet>
      <dgm:spPr/>
    </dgm:pt>
    <dgm:pt modelId="{CBF86037-8137-4783-905F-8BE922FD1D72}" type="pres">
      <dgm:prSet presAssocID="{984C3D82-1495-40EE-974A-36A6337058FD}" presName="TwoConn_1-2" presStyleLbl="fgAccFollowNode1" presStyleIdx="0" presStyleCnt="1">
        <dgm:presLayoutVars>
          <dgm:bulletEnabled val="1"/>
        </dgm:presLayoutVars>
      </dgm:prSet>
      <dgm:spPr/>
    </dgm:pt>
    <dgm:pt modelId="{A69AEE7B-6EA6-4AE8-9AAF-21BE91076747}" type="pres">
      <dgm:prSet presAssocID="{984C3D82-1495-40EE-974A-36A6337058FD}" presName="TwoNodes_1_text" presStyleLbl="node1" presStyleIdx="1" presStyleCnt="2">
        <dgm:presLayoutVars>
          <dgm:bulletEnabled val="1"/>
        </dgm:presLayoutVars>
      </dgm:prSet>
      <dgm:spPr/>
    </dgm:pt>
    <dgm:pt modelId="{41AE8897-353B-466A-8FDE-74D3AD5D9531}" type="pres">
      <dgm:prSet presAssocID="{984C3D82-1495-40EE-974A-36A6337058FD}" presName="TwoNodes_2_text" presStyleLbl="node1" presStyleIdx="1" presStyleCnt="2">
        <dgm:presLayoutVars>
          <dgm:bulletEnabled val="1"/>
        </dgm:presLayoutVars>
      </dgm:prSet>
      <dgm:spPr/>
    </dgm:pt>
  </dgm:ptLst>
  <dgm:cxnLst>
    <dgm:cxn modelId="{66D5BB32-42D0-4C73-818A-CB010582A65B}" type="presOf" srcId="{E48A4AAD-2739-49E4-AC1C-B16BDD7FE2FE}" destId="{CAC857D0-E815-4FA0-8821-AF018E7973F2}" srcOrd="0" destOrd="0" presId="urn:microsoft.com/office/officeart/2005/8/layout/vProcess5"/>
    <dgm:cxn modelId="{79E23E3C-697B-439E-97FB-64A74A23059E}" type="presOf" srcId="{984C3D82-1495-40EE-974A-36A6337058FD}" destId="{88168A1A-3963-4B39-846A-155937D19784}" srcOrd="0" destOrd="0" presId="urn:microsoft.com/office/officeart/2005/8/layout/vProcess5"/>
    <dgm:cxn modelId="{74E2725C-7464-4970-8405-0D56129B62E2}" type="presOf" srcId="{69316C5F-64B5-4381-ABFC-675AB005080A}" destId="{CCD1EB57-AF3A-4F99-A987-0C24D849DF5F}" srcOrd="0" destOrd="0" presId="urn:microsoft.com/office/officeart/2005/8/layout/vProcess5"/>
    <dgm:cxn modelId="{32465667-664B-4B3F-A089-EC32C1CC4BE2}" srcId="{984C3D82-1495-40EE-974A-36A6337058FD}" destId="{69316C5F-64B5-4381-ABFC-675AB005080A}" srcOrd="1" destOrd="0" parTransId="{7240A8CA-9AEA-4764-9D25-81B09FD7FECD}" sibTransId="{AE5B9C19-4078-4C4D-A861-F14F4706BE49}"/>
    <dgm:cxn modelId="{5CFC1668-B0B9-4858-939A-8512F49AE42C}" type="presOf" srcId="{69316C5F-64B5-4381-ABFC-675AB005080A}" destId="{41AE8897-353B-466A-8FDE-74D3AD5D9531}" srcOrd="1" destOrd="0" presId="urn:microsoft.com/office/officeart/2005/8/layout/vProcess5"/>
    <dgm:cxn modelId="{C10C6385-BD6F-472A-BCC1-15661D66FDEB}" srcId="{984C3D82-1495-40EE-974A-36A6337058FD}" destId="{E48A4AAD-2739-49E4-AC1C-B16BDD7FE2FE}" srcOrd="0" destOrd="0" parTransId="{1A6DE620-3A31-4B75-84AD-19CB40D6BE68}" sibTransId="{491AA1B3-4F95-4490-A90F-28BE787975E2}"/>
    <dgm:cxn modelId="{15064E90-AB6E-49BA-9585-A1D7AEF072C2}" type="presOf" srcId="{491AA1B3-4F95-4490-A90F-28BE787975E2}" destId="{CBF86037-8137-4783-905F-8BE922FD1D72}" srcOrd="0" destOrd="0" presId="urn:microsoft.com/office/officeart/2005/8/layout/vProcess5"/>
    <dgm:cxn modelId="{162109DE-75E8-4F24-8512-39E0FA1D309C}" type="presOf" srcId="{E48A4AAD-2739-49E4-AC1C-B16BDD7FE2FE}" destId="{A69AEE7B-6EA6-4AE8-9AAF-21BE91076747}" srcOrd="1" destOrd="0" presId="urn:microsoft.com/office/officeart/2005/8/layout/vProcess5"/>
    <dgm:cxn modelId="{26D704EC-B8F3-4290-99A5-D73DFA9F0EBC}" type="presParOf" srcId="{88168A1A-3963-4B39-846A-155937D19784}" destId="{BCE4DB75-1BEA-4CCE-9237-57DB2B589CED}" srcOrd="0" destOrd="0" presId="urn:microsoft.com/office/officeart/2005/8/layout/vProcess5"/>
    <dgm:cxn modelId="{5C18B8BB-2D24-46C2-88EC-ACF6578B7D32}" type="presParOf" srcId="{88168A1A-3963-4B39-846A-155937D19784}" destId="{CAC857D0-E815-4FA0-8821-AF018E7973F2}" srcOrd="1" destOrd="0" presId="urn:microsoft.com/office/officeart/2005/8/layout/vProcess5"/>
    <dgm:cxn modelId="{31AC9AC0-C15E-4B92-AF03-00A10BD58D71}" type="presParOf" srcId="{88168A1A-3963-4B39-846A-155937D19784}" destId="{CCD1EB57-AF3A-4F99-A987-0C24D849DF5F}" srcOrd="2" destOrd="0" presId="urn:microsoft.com/office/officeart/2005/8/layout/vProcess5"/>
    <dgm:cxn modelId="{0C63BE60-522F-430C-8C1F-5FB95E8ACB82}" type="presParOf" srcId="{88168A1A-3963-4B39-846A-155937D19784}" destId="{CBF86037-8137-4783-905F-8BE922FD1D72}" srcOrd="3" destOrd="0" presId="urn:microsoft.com/office/officeart/2005/8/layout/vProcess5"/>
    <dgm:cxn modelId="{98B781C5-9C2C-4855-93B9-72AEEDAADAF0}" type="presParOf" srcId="{88168A1A-3963-4B39-846A-155937D19784}" destId="{A69AEE7B-6EA6-4AE8-9AAF-21BE91076747}" srcOrd="4" destOrd="0" presId="urn:microsoft.com/office/officeart/2005/8/layout/vProcess5"/>
    <dgm:cxn modelId="{8C327251-0D82-40E5-8206-E864537BFF83}" type="presParOf" srcId="{88168A1A-3963-4B39-846A-155937D19784}" destId="{41AE8897-353B-466A-8FDE-74D3AD5D9531}"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84C3D82-1495-40EE-974A-36A6337058F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B956A297-F33E-41CC-A765-684FC9846A59}">
      <dgm:prSet/>
      <dgm:spPr/>
      <dgm:t>
        <a:bodyPr/>
        <a:lstStyle/>
        <a:p>
          <a:r>
            <a:rPr lang="es-ES" dirty="0">
              <a:solidFill>
                <a:schemeClr val="tx1"/>
              </a:solidFill>
            </a:rPr>
            <a:t>La dirección se relaciona con la </a:t>
          </a:r>
          <a:r>
            <a:rPr lang="es-ES" dirty="0">
              <a:solidFill>
                <a:schemeClr val="bg2"/>
              </a:solidFill>
            </a:rPr>
            <a:t>acción</a:t>
          </a:r>
          <a:r>
            <a:rPr lang="es-ES" dirty="0">
              <a:solidFill>
                <a:schemeClr val="tx1"/>
              </a:solidFill>
            </a:rPr>
            <a:t> y tiene mucho que ver con las personas.</a:t>
          </a:r>
          <a:endParaRPr lang="es-ES_tradnl" dirty="0">
            <a:solidFill>
              <a:schemeClr val="tx1"/>
            </a:solidFill>
          </a:endParaRPr>
        </a:p>
      </dgm:t>
    </dgm:pt>
    <dgm:pt modelId="{7949E6C6-65B4-46D1-9684-9B40DF76F53C}" type="parTrans" cxnId="{31953666-A0FD-43F6-A1DD-EBB2E5C89BF2}">
      <dgm:prSet/>
      <dgm:spPr/>
      <dgm:t>
        <a:bodyPr/>
        <a:lstStyle/>
        <a:p>
          <a:endParaRPr lang="es-CO"/>
        </a:p>
      </dgm:t>
    </dgm:pt>
    <dgm:pt modelId="{EBADA753-97DC-41E6-87BD-7D29819C6BC7}" type="sibTrans" cxnId="{31953666-A0FD-43F6-A1DD-EBB2E5C89BF2}">
      <dgm:prSet/>
      <dgm:spPr/>
      <dgm:t>
        <a:bodyPr/>
        <a:lstStyle/>
        <a:p>
          <a:endParaRPr lang="es-CO"/>
        </a:p>
      </dgm:t>
    </dgm:pt>
    <dgm:pt modelId="{2A96A74B-A3F2-4529-9967-1205DCF5F559}">
      <dgm:prSet/>
      <dgm:spPr/>
      <dgm:t>
        <a:bodyPr/>
        <a:lstStyle/>
        <a:p>
          <a:r>
            <a:rPr lang="es-ES" dirty="0">
              <a:solidFill>
                <a:schemeClr val="tx1"/>
              </a:solidFill>
            </a:rPr>
            <a:t>Se halla ligada con la actuación sobre los </a:t>
          </a:r>
          <a:r>
            <a:rPr lang="es-ES" dirty="0">
              <a:solidFill>
                <a:schemeClr val="bg2"/>
              </a:solidFill>
            </a:rPr>
            <a:t>recursos humanos </a:t>
          </a:r>
          <a:r>
            <a:rPr lang="es-ES" dirty="0">
              <a:solidFill>
                <a:schemeClr val="tx1"/>
              </a:solidFill>
            </a:rPr>
            <a:t>de la empresa.</a:t>
          </a:r>
          <a:endParaRPr lang="es-ES_tradnl" dirty="0">
            <a:solidFill>
              <a:schemeClr val="tx1"/>
            </a:solidFill>
          </a:endParaRPr>
        </a:p>
      </dgm:t>
    </dgm:pt>
    <dgm:pt modelId="{ADDA679B-D558-47CD-A746-7BA7790F8284}" type="parTrans" cxnId="{589D2B3D-7666-4BD1-B4DE-FF0F3C8E6007}">
      <dgm:prSet/>
      <dgm:spPr/>
      <dgm:t>
        <a:bodyPr/>
        <a:lstStyle/>
        <a:p>
          <a:endParaRPr lang="es-CO"/>
        </a:p>
      </dgm:t>
    </dgm:pt>
    <dgm:pt modelId="{8EADFDB7-1622-48DF-B29E-03CDF9C86645}" type="sibTrans" cxnId="{589D2B3D-7666-4BD1-B4DE-FF0F3C8E6007}">
      <dgm:prSet/>
      <dgm:spPr/>
      <dgm:t>
        <a:bodyPr/>
        <a:lstStyle/>
        <a:p>
          <a:endParaRPr lang="es-CO"/>
        </a:p>
      </dgm:t>
    </dgm:pt>
    <dgm:pt modelId="{88168A1A-3963-4B39-846A-155937D19784}" type="pres">
      <dgm:prSet presAssocID="{984C3D82-1495-40EE-974A-36A6337058FD}" presName="outerComposite" presStyleCnt="0">
        <dgm:presLayoutVars>
          <dgm:chMax val="5"/>
          <dgm:dir/>
          <dgm:resizeHandles val="exact"/>
        </dgm:presLayoutVars>
      </dgm:prSet>
      <dgm:spPr/>
    </dgm:pt>
    <dgm:pt modelId="{BCE4DB75-1BEA-4CCE-9237-57DB2B589CED}" type="pres">
      <dgm:prSet presAssocID="{984C3D82-1495-40EE-974A-36A6337058FD}" presName="dummyMaxCanvas" presStyleCnt="0">
        <dgm:presLayoutVars/>
      </dgm:prSet>
      <dgm:spPr/>
    </dgm:pt>
    <dgm:pt modelId="{C96B9AAB-755E-469B-ABE2-3AE9231307C1}" type="pres">
      <dgm:prSet presAssocID="{984C3D82-1495-40EE-974A-36A6337058FD}" presName="TwoNodes_1" presStyleLbl="node1" presStyleIdx="0" presStyleCnt="2">
        <dgm:presLayoutVars>
          <dgm:bulletEnabled val="1"/>
        </dgm:presLayoutVars>
      </dgm:prSet>
      <dgm:spPr/>
    </dgm:pt>
    <dgm:pt modelId="{28211E3A-4A88-462A-ACE1-0C66EDA748F6}" type="pres">
      <dgm:prSet presAssocID="{984C3D82-1495-40EE-974A-36A6337058FD}" presName="TwoNodes_2" presStyleLbl="node1" presStyleIdx="1" presStyleCnt="2">
        <dgm:presLayoutVars>
          <dgm:bulletEnabled val="1"/>
        </dgm:presLayoutVars>
      </dgm:prSet>
      <dgm:spPr/>
    </dgm:pt>
    <dgm:pt modelId="{B96226EE-6AE7-4C53-873A-BB438F2E5D05}" type="pres">
      <dgm:prSet presAssocID="{984C3D82-1495-40EE-974A-36A6337058FD}" presName="TwoConn_1-2" presStyleLbl="fgAccFollowNode1" presStyleIdx="0" presStyleCnt="1">
        <dgm:presLayoutVars>
          <dgm:bulletEnabled val="1"/>
        </dgm:presLayoutVars>
      </dgm:prSet>
      <dgm:spPr/>
    </dgm:pt>
    <dgm:pt modelId="{68A2D7E7-ADD0-404E-8621-79F9EF9AACEC}" type="pres">
      <dgm:prSet presAssocID="{984C3D82-1495-40EE-974A-36A6337058FD}" presName="TwoNodes_1_text" presStyleLbl="node1" presStyleIdx="1" presStyleCnt="2">
        <dgm:presLayoutVars>
          <dgm:bulletEnabled val="1"/>
        </dgm:presLayoutVars>
      </dgm:prSet>
      <dgm:spPr/>
    </dgm:pt>
    <dgm:pt modelId="{F4532087-BE1F-4C40-A91F-A9C23E318A90}" type="pres">
      <dgm:prSet presAssocID="{984C3D82-1495-40EE-974A-36A6337058FD}" presName="TwoNodes_2_text" presStyleLbl="node1" presStyleIdx="1" presStyleCnt="2">
        <dgm:presLayoutVars>
          <dgm:bulletEnabled val="1"/>
        </dgm:presLayoutVars>
      </dgm:prSet>
      <dgm:spPr/>
    </dgm:pt>
  </dgm:ptLst>
  <dgm:cxnLst>
    <dgm:cxn modelId="{BCF1A31A-15F6-4ED1-9076-FE456EAEEFFC}" type="presOf" srcId="{2A96A74B-A3F2-4529-9967-1205DCF5F559}" destId="{F4532087-BE1F-4C40-A91F-A9C23E318A90}" srcOrd="1" destOrd="0" presId="urn:microsoft.com/office/officeart/2005/8/layout/vProcess5"/>
    <dgm:cxn modelId="{589D2B3D-7666-4BD1-B4DE-FF0F3C8E6007}" srcId="{984C3D82-1495-40EE-974A-36A6337058FD}" destId="{2A96A74B-A3F2-4529-9967-1205DCF5F559}" srcOrd="1" destOrd="0" parTransId="{ADDA679B-D558-47CD-A746-7BA7790F8284}" sibTransId="{8EADFDB7-1622-48DF-B29E-03CDF9C86645}"/>
    <dgm:cxn modelId="{31953666-A0FD-43F6-A1DD-EBB2E5C89BF2}" srcId="{984C3D82-1495-40EE-974A-36A6337058FD}" destId="{B956A297-F33E-41CC-A765-684FC9846A59}" srcOrd="0" destOrd="0" parTransId="{7949E6C6-65B4-46D1-9684-9B40DF76F53C}" sibTransId="{EBADA753-97DC-41E6-87BD-7D29819C6BC7}"/>
    <dgm:cxn modelId="{985490BB-8E86-4C2F-91AF-32E7FFE5381D}" type="presOf" srcId="{EBADA753-97DC-41E6-87BD-7D29819C6BC7}" destId="{B96226EE-6AE7-4C53-873A-BB438F2E5D05}" srcOrd="0" destOrd="0" presId="urn:microsoft.com/office/officeart/2005/8/layout/vProcess5"/>
    <dgm:cxn modelId="{FF7B19BF-B5DE-43D4-BFBB-B14AEB906943}" type="presOf" srcId="{B956A297-F33E-41CC-A765-684FC9846A59}" destId="{C96B9AAB-755E-469B-ABE2-3AE9231307C1}" srcOrd="0" destOrd="0" presId="urn:microsoft.com/office/officeart/2005/8/layout/vProcess5"/>
    <dgm:cxn modelId="{78615AE1-6E1E-4654-B0D7-A75203E3EDAA}" type="presOf" srcId="{984C3D82-1495-40EE-974A-36A6337058FD}" destId="{88168A1A-3963-4B39-846A-155937D19784}" srcOrd="0" destOrd="0" presId="urn:microsoft.com/office/officeart/2005/8/layout/vProcess5"/>
    <dgm:cxn modelId="{BF5708F4-16D2-48ED-ABA5-2F6E155E10DE}" type="presOf" srcId="{2A96A74B-A3F2-4529-9967-1205DCF5F559}" destId="{28211E3A-4A88-462A-ACE1-0C66EDA748F6}" srcOrd="0" destOrd="0" presId="urn:microsoft.com/office/officeart/2005/8/layout/vProcess5"/>
    <dgm:cxn modelId="{2595F2FF-1723-4281-8E48-C7656AEB5210}" type="presOf" srcId="{B956A297-F33E-41CC-A765-684FC9846A59}" destId="{68A2D7E7-ADD0-404E-8621-79F9EF9AACEC}" srcOrd="1" destOrd="0" presId="urn:microsoft.com/office/officeart/2005/8/layout/vProcess5"/>
    <dgm:cxn modelId="{B8A94942-6FB8-4367-B0DC-3EA2483B52B8}" type="presParOf" srcId="{88168A1A-3963-4B39-846A-155937D19784}" destId="{BCE4DB75-1BEA-4CCE-9237-57DB2B589CED}" srcOrd="0" destOrd="0" presId="urn:microsoft.com/office/officeart/2005/8/layout/vProcess5"/>
    <dgm:cxn modelId="{B8A18C17-1EA3-4993-A116-0A9F31D1260D}" type="presParOf" srcId="{88168A1A-3963-4B39-846A-155937D19784}" destId="{C96B9AAB-755E-469B-ABE2-3AE9231307C1}" srcOrd="1" destOrd="0" presId="urn:microsoft.com/office/officeart/2005/8/layout/vProcess5"/>
    <dgm:cxn modelId="{6B5F4AF7-C3A2-4917-ABA3-D65DF9FE12CC}" type="presParOf" srcId="{88168A1A-3963-4B39-846A-155937D19784}" destId="{28211E3A-4A88-462A-ACE1-0C66EDA748F6}" srcOrd="2" destOrd="0" presId="urn:microsoft.com/office/officeart/2005/8/layout/vProcess5"/>
    <dgm:cxn modelId="{37935B12-96E3-451D-BBCB-1C3782CEDABE}" type="presParOf" srcId="{88168A1A-3963-4B39-846A-155937D19784}" destId="{B96226EE-6AE7-4C53-873A-BB438F2E5D05}" srcOrd="3" destOrd="0" presId="urn:microsoft.com/office/officeart/2005/8/layout/vProcess5"/>
    <dgm:cxn modelId="{AC3E161D-A75E-4F68-8E51-B5113903FD2A}" type="presParOf" srcId="{88168A1A-3963-4B39-846A-155937D19784}" destId="{68A2D7E7-ADD0-404E-8621-79F9EF9AACEC}" srcOrd="4" destOrd="0" presId="urn:microsoft.com/office/officeart/2005/8/layout/vProcess5"/>
    <dgm:cxn modelId="{9F447B02-F607-4A1A-A3E5-C699EFADD887}" type="presParOf" srcId="{88168A1A-3963-4B39-846A-155937D19784}" destId="{F4532087-BE1F-4C40-A91F-A9C23E318A90}"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84C3D82-1495-40EE-974A-36A6337058FD}" type="doc">
      <dgm:prSet loTypeId="urn:microsoft.com/office/officeart/2005/8/layout/vList2" loCatId="list" qsTypeId="urn:microsoft.com/office/officeart/2005/8/quickstyle/3d5" qsCatId="3D" csTypeId="urn:microsoft.com/office/officeart/2005/8/colors/accent1_2" csCatId="accent1" phldr="1"/>
      <dgm:spPr/>
      <dgm:t>
        <a:bodyPr/>
        <a:lstStyle/>
        <a:p>
          <a:endParaRPr lang="es-CO"/>
        </a:p>
      </dgm:t>
    </dgm:pt>
    <dgm:pt modelId="{E48A4AAD-2739-49E4-AC1C-B16BDD7FE2FE}">
      <dgm:prSet custT="1"/>
      <dgm:spPr/>
      <dgm:t>
        <a:bodyPr/>
        <a:lstStyle/>
        <a:p>
          <a:pPr>
            <a:lnSpc>
              <a:spcPct val="150000"/>
            </a:lnSpc>
          </a:pPr>
          <a:r>
            <a:rPr lang="es-ES_tradnl" sz="3200" dirty="0">
              <a:solidFill>
                <a:schemeClr val="tx1"/>
              </a:solidFill>
            </a:rPr>
            <a:t>Proceso interpersonal mediante el cual los administradores tratan de </a:t>
          </a:r>
          <a:r>
            <a:rPr lang="es-ES_tradnl" sz="3200" dirty="0">
              <a:solidFill>
                <a:schemeClr val="bg2"/>
              </a:solidFill>
            </a:rPr>
            <a:t>influir</a:t>
          </a:r>
          <a:r>
            <a:rPr lang="es-ES_tradnl" sz="3200" dirty="0">
              <a:solidFill>
                <a:schemeClr val="tx1"/>
              </a:solidFill>
            </a:rPr>
            <a:t> sobre sus empleados.</a:t>
          </a:r>
          <a:endParaRPr lang="es-ES_tradnl" sz="32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E285D9D9-05C4-4569-9D32-D1594DB95294}" type="pres">
      <dgm:prSet presAssocID="{984C3D82-1495-40EE-974A-36A6337058FD}" presName="linear" presStyleCnt="0">
        <dgm:presLayoutVars>
          <dgm:animLvl val="lvl"/>
          <dgm:resizeHandles val="exact"/>
        </dgm:presLayoutVars>
      </dgm:prSet>
      <dgm:spPr/>
    </dgm:pt>
    <dgm:pt modelId="{8119B2B6-0876-430F-A781-46ACEE2AF5A6}" type="pres">
      <dgm:prSet presAssocID="{E48A4AAD-2739-49E4-AC1C-B16BDD7FE2FE}" presName="parentText" presStyleLbl="node1" presStyleIdx="0" presStyleCnt="1">
        <dgm:presLayoutVars>
          <dgm:chMax val="0"/>
          <dgm:bulletEnabled val="1"/>
        </dgm:presLayoutVars>
      </dgm:prSet>
      <dgm:spPr/>
    </dgm:pt>
  </dgm:ptLst>
  <dgm:cxnLst>
    <dgm:cxn modelId="{8E583809-3741-475F-B2D4-E02DCB016FA2}" type="presOf" srcId="{E48A4AAD-2739-49E4-AC1C-B16BDD7FE2FE}" destId="{8119B2B6-0876-430F-A781-46ACEE2AF5A6}" srcOrd="0" destOrd="0" presId="urn:microsoft.com/office/officeart/2005/8/layout/vList2"/>
    <dgm:cxn modelId="{321ECD63-98E8-45B7-9493-8195AD86FBEB}" type="presOf" srcId="{984C3D82-1495-40EE-974A-36A6337058FD}" destId="{E285D9D9-05C4-4569-9D32-D1594DB95294}" srcOrd="0" destOrd="0" presId="urn:microsoft.com/office/officeart/2005/8/layout/vList2"/>
    <dgm:cxn modelId="{C10C6385-BD6F-472A-BCC1-15661D66FDEB}" srcId="{984C3D82-1495-40EE-974A-36A6337058FD}" destId="{E48A4AAD-2739-49E4-AC1C-B16BDD7FE2FE}" srcOrd="0" destOrd="0" parTransId="{1A6DE620-3A31-4B75-84AD-19CB40D6BE68}" sibTransId="{491AA1B3-4F95-4490-A90F-28BE787975E2}"/>
    <dgm:cxn modelId="{D07E2DE9-B073-40FD-8545-2B2215DA1EA7}" type="presParOf" srcId="{E285D9D9-05C4-4569-9D32-D1594DB95294}" destId="{8119B2B6-0876-430F-A781-46ACEE2AF5A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84C3D82-1495-40EE-974A-36A6337058F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s-CO"/>
        </a:p>
      </dgm:t>
    </dgm:pt>
    <dgm:pt modelId="{2FCED553-D132-44FC-85F6-24ADFD46FB30}">
      <dgm:prSet custT="1"/>
      <dgm:spPr/>
      <dgm:t>
        <a:bodyPr/>
        <a:lstStyle/>
        <a:p>
          <a:r>
            <a:rPr lang="es-CO" sz="2800" dirty="0">
              <a:solidFill>
                <a:schemeClr val="tx1"/>
              </a:solidFill>
            </a:rPr>
            <a:t>Motivador</a:t>
          </a:r>
        </a:p>
      </dgm:t>
    </dgm:pt>
    <dgm:pt modelId="{B86A677D-4257-434E-9BD8-3628A8B7789E}" type="parTrans" cxnId="{5E93FE13-59C2-4364-88C8-7E190BFCC5BE}">
      <dgm:prSet/>
      <dgm:spPr/>
      <dgm:t>
        <a:bodyPr/>
        <a:lstStyle/>
        <a:p>
          <a:endParaRPr lang="es-CO"/>
        </a:p>
      </dgm:t>
    </dgm:pt>
    <dgm:pt modelId="{565E5112-22FE-4882-90AE-8E9314543EA1}" type="sibTrans" cxnId="{5E93FE13-59C2-4364-88C8-7E190BFCC5BE}">
      <dgm:prSet/>
      <dgm:spPr/>
      <dgm:t>
        <a:bodyPr/>
        <a:lstStyle/>
        <a:p>
          <a:endParaRPr lang="es-CO"/>
        </a:p>
      </dgm:t>
    </dgm:pt>
    <dgm:pt modelId="{E6489BE0-11C8-4F16-9F9E-9D9DBAB0D248}">
      <dgm:prSet custT="1"/>
      <dgm:spPr/>
      <dgm:t>
        <a:bodyPr/>
        <a:lstStyle/>
        <a:p>
          <a:r>
            <a:rPr lang="es-CO" sz="2800" dirty="0">
              <a:solidFill>
                <a:schemeClr val="tx1"/>
              </a:solidFill>
            </a:rPr>
            <a:t>Creativo</a:t>
          </a:r>
        </a:p>
      </dgm:t>
    </dgm:pt>
    <dgm:pt modelId="{E548A3F6-458E-4CE3-9B25-FCADB29DC12C}" type="parTrans" cxnId="{7CB8FD8E-6EDF-408E-9564-64885A5BE331}">
      <dgm:prSet/>
      <dgm:spPr/>
      <dgm:t>
        <a:bodyPr/>
        <a:lstStyle/>
        <a:p>
          <a:endParaRPr lang="es-CO"/>
        </a:p>
      </dgm:t>
    </dgm:pt>
    <dgm:pt modelId="{6DFD05DA-2ADB-470C-A6C2-50EA730A09E8}" type="sibTrans" cxnId="{7CB8FD8E-6EDF-408E-9564-64885A5BE331}">
      <dgm:prSet/>
      <dgm:spPr/>
      <dgm:t>
        <a:bodyPr/>
        <a:lstStyle/>
        <a:p>
          <a:endParaRPr lang="es-CO"/>
        </a:p>
      </dgm:t>
    </dgm:pt>
    <dgm:pt modelId="{5211DC5C-6F0B-4C67-B895-0FCF458D00F5}">
      <dgm:prSet custT="1"/>
      <dgm:spPr/>
      <dgm:t>
        <a:bodyPr/>
        <a:lstStyle/>
        <a:p>
          <a:r>
            <a:rPr lang="es-CO" sz="2800" dirty="0">
              <a:solidFill>
                <a:schemeClr val="tx1"/>
              </a:solidFill>
            </a:rPr>
            <a:t>Trasciende a los demás</a:t>
          </a:r>
        </a:p>
      </dgm:t>
    </dgm:pt>
    <dgm:pt modelId="{ADC3115B-E794-4E87-BF36-DAFC21905A69}" type="parTrans" cxnId="{37986D90-58EE-4BCD-9CB3-59A69FABC4BF}">
      <dgm:prSet/>
      <dgm:spPr/>
      <dgm:t>
        <a:bodyPr/>
        <a:lstStyle/>
        <a:p>
          <a:endParaRPr lang="es-CO"/>
        </a:p>
      </dgm:t>
    </dgm:pt>
    <dgm:pt modelId="{BAFA9B49-C99A-4B9E-8EA3-72512FC9311D}" type="sibTrans" cxnId="{37986D90-58EE-4BCD-9CB3-59A69FABC4BF}">
      <dgm:prSet/>
      <dgm:spPr/>
      <dgm:t>
        <a:bodyPr/>
        <a:lstStyle/>
        <a:p>
          <a:endParaRPr lang="es-CO"/>
        </a:p>
      </dgm:t>
    </dgm:pt>
    <dgm:pt modelId="{0A6C901B-660A-492A-9FE4-77DD631510F4}">
      <dgm:prSet custT="1"/>
      <dgm:spPr/>
      <dgm:t>
        <a:bodyPr/>
        <a:lstStyle/>
        <a:p>
          <a:r>
            <a:rPr lang="es-CO" sz="2800" dirty="0">
              <a:solidFill>
                <a:schemeClr val="tx1"/>
              </a:solidFill>
            </a:rPr>
            <a:t>Auténtico</a:t>
          </a:r>
        </a:p>
      </dgm:t>
    </dgm:pt>
    <dgm:pt modelId="{8D462F53-C1CB-4A45-988A-6AB251356CF8}" type="parTrans" cxnId="{8A1A59AA-E3CA-4341-866A-727F80F30F19}">
      <dgm:prSet/>
      <dgm:spPr/>
      <dgm:t>
        <a:bodyPr/>
        <a:lstStyle/>
        <a:p>
          <a:endParaRPr lang="es-CO"/>
        </a:p>
      </dgm:t>
    </dgm:pt>
    <dgm:pt modelId="{0433045F-0DBC-41B3-A7A7-BC9EFF24B1C7}" type="sibTrans" cxnId="{8A1A59AA-E3CA-4341-866A-727F80F30F19}">
      <dgm:prSet/>
      <dgm:spPr/>
      <dgm:t>
        <a:bodyPr/>
        <a:lstStyle/>
        <a:p>
          <a:endParaRPr lang="es-CO"/>
        </a:p>
      </dgm:t>
    </dgm:pt>
    <dgm:pt modelId="{8DA4DB91-D2B9-4D62-B30B-6408B331ACB0}">
      <dgm:prSet custT="1"/>
      <dgm:spPr/>
      <dgm:t>
        <a:bodyPr/>
        <a:lstStyle/>
        <a:p>
          <a:r>
            <a:rPr lang="es-CO" sz="2800" dirty="0">
              <a:solidFill>
                <a:schemeClr val="tx1"/>
              </a:solidFill>
            </a:rPr>
            <a:t>Inspira y organiza</a:t>
          </a:r>
        </a:p>
      </dgm:t>
    </dgm:pt>
    <dgm:pt modelId="{491EAFDC-09B5-4C34-BD90-3FDEAD1D58CE}" type="parTrans" cxnId="{6BAA81D7-7C2F-497E-A4DA-3EF2C28FD03C}">
      <dgm:prSet/>
      <dgm:spPr/>
      <dgm:t>
        <a:bodyPr/>
        <a:lstStyle/>
        <a:p>
          <a:endParaRPr lang="es-CO"/>
        </a:p>
      </dgm:t>
    </dgm:pt>
    <dgm:pt modelId="{326F2C54-B88C-4AE6-9751-EB133D663391}" type="sibTrans" cxnId="{6BAA81D7-7C2F-497E-A4DA-3EF2C28FD03C}">
      <dgm:prSet/>
      <dgm:spPr/>
      <dgm:t>
        <a:bodyPr/>
        <a:lstStyle/>
        <a:p>
          <a:endParaRPr lang="es-CO"/>
        </a:p>
      </dgm:t>
    </dgm:pt>
    <dgm:pt modelId="{CA939BCA-57E3-4CF0-A99B-5B51172F4027}" type="pres">
      <dgm:prSet presAssocID="{984C3D82-1495-40EE-974A-36A6337058FD}" presName="cycle" presStyleCnt="0">
        <dgm:presLayoutVars>
          <dgm:dir/>
          <dgm:resizeHandles val="exact"/>
        </dgm:presLayoutVars>
      </dgm:prSet>
      <dgm:spPr/>
    </dgm:pt>
    <dgm:pt modelId="{DECC2A8C-E247-4B3E-9335-82E1C14DD9C9}" type="pres">
      <dgm:prSet presAssocID="{2FCED553-D132-44FC-85F6-24ADFD46FB30}" presName="node" presStyleLbl="node1" presStyleIdx="0" presStyleCnt="5" custScaleX="163617">
        <dgm:presLayoutVars>
          <dgm:bulletEnabled val="1"/>
        </dgm:presLayoutVars>
      </dgm:prSet>
      <dgm:spPr/>
    </dgm:pt>
    <dgm:pt modelId="{0A1C494E-6DD8-430C-B190-EB3A3F799DA7}" type="pres">
      <dgm:prSet presAssocID="{2FCED553-D132-44FC-85F6-24ADFD46FB30}" presName="spNode" presStyleCnt="0"/>
      <dgm:spPr/>
    </dgm:pt>
    <dgm:pt modelId="{4502913F-BF1E-4D73-A9F9-0135EEAD96AE}" type="pres">
      <dgm:prSet presAssocID="{565E5112-22FE-4882-90AE-8E9314543EA1}" presName="sibTrans" presStyleLbl="sibTrans1D1" presStyleIdx="0" presStyleCnt="5"/>
      <dgm:spPr/>
    </dgm:pt>
    <dgm:pt modelId="{0C849270-D3B5-4399-BE92-4A07ED17CA15}" type="pres">
      <dgm:prSet presAssocID="{E6489BE0-11C8-4F16-9F9E-9D9DBAB0D248}" presName="node" presStyleLbl="node1" presStyleIdx="1" presStyleCnt="5" custScaleX="163617">
        <dgm:presLayoutVars>
          <dgm:bulletEnabled val="1"/>
        </dgm:presLayoutVars>
      </dgm:prSet>
      <dgm:spPr/>
    </dgm:pt>
    <dgm:pt modelId="{F0EC8524-793C-4582-ACB8-7BFD423B428D}" type="pres">
      <dgm:prSet presAssocID="{E6489BE0-11C8-4F16-9F9E-9D9DBAB0D248}" presName="spNode" presStyleCnt="0"/>
      <dgm:spPr/>
    </dgm:pt>
    <dgm:pt modelId="{0C180335-FACA-45CD-8B06-CD3E28BCA022}" type="pres">
      <dgm:prSet presAssocID="{6DFD05DA-2ADB-470C-A6C2-50EA730A09E8}" presName="sibTrans" presStyleLbl="sibTrans1D1" presStyleIdx="1" presStyleCnt="5"/>
      <dgm:spPr/>
    </dgm:pt>
    <dgm:pt modelId="{5EB88F4D-DF1D-47D3-A7A3-5F3643DFFE8B}" type="pres">
      <dgm:prSet presAssocID="{5211DC5C-6F0B-4C67-B895-0FCF458D00F5}" presName="node" presStyleLbl="node1" presStyleIdx="2" presStyleCnt="5" custScaleX="163617" custRadScaleRad="109503" custRadScaleInc="-26542">
        <dgm:presLayoutVars>
          <dgm:bulletEnabled val="1"/>
        </dgm:presLayoutVars>
      </dgm:prSet>
      <dgm:spPr/>
    </dgm:pt>
    <dgm:pt modelId="{350233B5-6E54-4329-801F-8585A5EF6CB8}" type="pres">
      <dgm:prSet presAssocID="{5211DC5C-6F0B-4C67-B895-0FCF458D00F5}" presName="spNode" presStyleCnt="0"/>
      <dgm:spPr/>
    </dgm:pt>
    <dgm:pt modelId="{E4DE59B2-8F29-476A-93D6-797D002EB0EB}" type="pres">
      <dgm:prSet presAssocID="{BAFA9B49-C99A-4B9E-8EA3-72512FC9311D}" presName="sibTrans" presStyleLbl="sibTrans1D1" presStyleIdx="2" presStyleCnt="5"/>
      <dgm:spPr/>
    </dgm:pt>
    <dgm:pt modelId="{1F16208D-7C61-41BE-A559-B2DE5D852475}" type="pres">
      <dgm:prSet presAssocID="{0A6C901B-660A-492A-9FE4-77DD631510F4}" presName="node" presStyleLbl="node1" presStyleIdx="3" presStyleCnt="5" custScaleX="129689" custRadScaleRad="106283" custRadScaleInc="18938">
        <dgm:presLayoutVars>
          <dgm:bulletEnabled val="1"/>
        </dgm:presLayoutVars>
      </dgm:prSet>
      <dgm:spPr/>
    </dgm:pt>
    <dgm:pt modelId="{02A2E651-5D09-4BC9-959A-9D9DF6BD9548}" type="pres">
      <dgm:prSet presAssocID="{0A6C901B-660A-492A-9FE4-77DD631510F4}" presName="spNode" presStyleCnt="0"/>
      <dgm:spPr/>
    </dgm:pt>
    <dgm:pt modelId="{14022C8C-834D-405F-96B3-3A949D78A8C8}" type="pres">
      <dgm:prSet presAssocID="{0433045F-0DBC-41B3-A7A7-BC9EFF24B1C7}" presName="sibTrans" presStyleLbl="sibTrans1D1" presStyleIdx="3" presStyleCnt="5"/>
      <dgm:spPr/>
    </dgm:pt>
    <dgm:pt modelId="{92430E45-E3A8-496D-9E6B-59A51C1FC1DA}" type="pres">
      <dgm:prSet presAssocID="{8DA4DB91-D2B9-4D62-B30B-6408B331ACB0}" presName="node" presStyleLbl="node1" presStyleIdx="4" presStyleCnt="5" custScaleX="163617">
        <dgm:presLayoutVars>
          <dgm:bulletEnabled val="1"/>
        </dgm:presLayoutVars>
      </dgm:prSet>
      <dgm:spPr/>
    </dgm:pt>
    <dgm:pt modelId="{D5A38C1D-DC4B-4A6A-9EC7-BC25EB98F353}" type="pres">
      <dgm:prSet presAssocID="{8DA4DB91-D2B9-4D62-B30B-6408B331ACB0}" presName="spNode" presStyleCnt="0"/>
      <dgm:spPr/>
    </dgm:pt>
    <dgm:pt modelId="{D3AF3F0A-9F1C-4617-BC5A-F9342A937909}" type="pres">
      <dgm:prSet presAssocID="{326F2C54-B88C-4AE6-9751-EB133D663391}" presName="sibTrans" presStyleLbl="sibTrans1D1" presStyleIdx="4" presStyleCnt="5"/>
      <dgm:spPr/>
    </dgm:pt>
  </dgm:ptLst>
  <dgm:cxnLst>
    <dgm:cxn modelId="{A8466008-C5B4-4643-8F39-09F972E3E348}" type="presOf" srcId="{0433045F-0DBC-41B3-A7A7-BC9EFF24B1C7}" destId="{14022C8C-834D-405F-96B3-3A949D78A8C8}" srcOrd="0" destOrd="0" presId="urn:microsoft.com/office/officeart/2005/8/layout/cycle6"/>
    <dgm:cxn modelId="{7E124912-4D15-404B-B655-45A112856397}" type="presOf" srcId="{BAFA9B49-C99A-4B9E-8EA3-72512FC9311D}" destId="{E4DE59B2-8F29-476A-93D6-797D002EB0EB}" srcOrd="0" destOrd="0" presId="urn:microsoft.com/office/officeart/2005/8/layout/cycle6"/>
    <dgm:cxn modelId="{5E93FE13-59C2-4364-88C8-7E190BFCC5BE}" srcId="{984C3D82-1495-40EE-974A-36A6337058FD}" destId="{2FCED553-D132-44FC-85F6-24ADFD46FB30}" srcOrd="0" destOrd="0" parTransId="{B86A677D-4257-434E-9BD8-3628A8B7789E}" sibTransId="{565E5112-22FE-4882-90AE-8E9314543EA1}"/>
    <dgm:cxn modelId="{4DCF3549-3519-47C7-9A2C-AC76361DE0B2}" type="presOf" srcId="{326F2C54-B88C-4AE6-9751-EB133D663391}" destId="{D3AF3F0A-9F1C-4617-BC5A-F9342A937909}" srcOrd="0" destOrd="0" presId="urn:microsoft.com/office/officeart/2005/8/layout/cycle6"/>
    <dgm:cxn modelId="{0360FB57-10FE-4163-8084-C6EE538A0F41}" type="presOf" srcId="{E6489BE0-11C8-4F16-9F9E-9D9DBAB0D248}" destId="{0C849270-D3B5-4399-BE92-4A07ED17CA15}" srcOrd="0" destOrd="0" presId="urn:microsoft.com/office/officeart/2005/8/layout/cycle6"/>
    <dgm:cxn modelId="{4C0BD281-F528-4C91-938D-265BCBC33D31}" type="presOf" srcId="{2FCED553-D132-44FC-85F6-24ADFD46FB30}" destId="{DECC2A8C-E247-4B3E-9335-82E1C14DD9C9}" srcOrd="0" destOrd="0" presId="urn:microsoft.com/office/officeart/2005/8/layout/cycle6"/>
    <dgm:cxn modelId="{C2412F88-AF99-4D57-A4D6-BF8363ABE08E}" type="presOf" srcId="{565E5112-22FE-4882-90AE-8E9314543EA1}" destId="{4502913F-BF1E-4D73-A9F9-0135EEAD96AE}" srcOrd="0" destOrd="0" presId="urn:microsoft.com/office/officeart/2005/8/layout/cycle6"/>
    <dgm:cxn modelId="{7CB8FD8E-6EDF-408E-9564-64885A5BE331}" srcId="{984C3D82-1495-40EE-974A-36A6337058FD}" destId="{E6489BE0-11C8-4F16-9F9E-9D9DBAB0D248}" srcOrd="1" destOrd="0" parTransId="{E548A3F6-458E-4CE3-9B25-FCADB29DC12C}" sibTransId="{6DFD05DA-2ADB-470C-A6C2-50EA730A09E8}"/>
    <dgm:cxn modelId="{37986D90-58EE-4BCD-9CB3-59A69FABC4BF}" srcId="{984C3D82-1495-40EE-974A-36A6337058FD}" destId="{5211DC5C-6F0B-4C67-B895-0FCF458D00F5}" srcOrd="2" destOrd="0" parTransId="{ADC3115B-E794-4E87-BF36-DAFC21905A69}" sibTransId="{BAFA9B49-C99A-4B9E-8EA3-72512FC9311D}"/>
    <dgm:cxn modelId="{1D0358AA-D804-406B-B29C-D2525C3C9B1D}" type="presOf" srcId="{8DA4DB91-D2B9-4D62-B30B-6408B331ACB0}" destId="{92430E45-E3A8-496D-9E6B-59A51C1FC1DA}" srcOrd="0" destOrd="0" presId="urn:microsoft.com/office/officeart/2005/8/layout/cycle6"/>
    <dgm:cxn modelId="{8A1A59AA-E3CA-4341-866A-727F80F30F19}" srcId="{984C3D82-1495-40EE-974A-36A6337058FD}" destId="{0A6C901B-660A-492A-9FE4-77DD631510F4}" srcOrd="3" destOrd="0" parTransId="{8D462F53-C1CB-4A45-988A-6AB251356CF8}" sibTransId="{0433045F-0DBC-41B3-A7A7-BC9EFF24B1C7}"/>
    <dgm:cxn modelId="{137F70B6-06E4-4448-B44C-303546095FB4}" type="presOf" srcId="{6DFD05DA-2ADB-470C-A6C2-50EA730A09E8}" destId="{0C180335-FACA-45CD-8B06-CD3E28BCA022}" srcOrd="0" destOrd="0" presId="urn:microsoft.com/office/officeart/2005/8/layout/cycle6"/>
    <dgm:cxn modelId="{6BAA81D7-7C2F-497E-A4DA-3EF2C28FD03C}" srcId="{984C3D82-1495-40EE-974A-36A6337058FD}" destId="{8DA4DB91-D2B9-4D62-B30B-6408B331ACB0}" srcOrd="4" destOrd="0" parTransId="{491EAFDC-09B5-4C34-BD90-3FDEAD1D58CE}" sibTransId="{326F2C54-B88C-4AE6-9751-EB133D663391}"/>
    <dgm:cxn modelId="{65BC9ED8-BC5A-4AD0-9EE7-8068ECCE5ACB}" type="presOf" srcId="{5211DC5C-6F0B-4C67-B895-0FCF458D00F5}" destId="{5EB88F4D-DF1D-47D3-A7A3-5F3643DFFE8B}" srcOrd="0" destOrd="0" presId="urn:microsoft.com/office/officeart/2005/8/layout/cycle6"/>
    <dgm:cxn modelId="{9D7994F0-E88A-4A9A-98AA-C292D144DD7D}" type="presOf" srcId="{0A6C901B-660A-492A-9FE4-77DD631510F4}" destId="{1F16208D-7C61-41BE-A559-B2DE5D852475}" srcOrd="0" destOrd="0" presId="urn:microsoft.com/office/officeart/2005/8/layout/cycle6"/>
    <dgm:cxn modelId="{0C7B80F9-68CD-410D-991C-57FB4757D082}" type="presOf" srcId="{984C3D82-1495-40EE-974A-36A6337058FD}" destId="{CA939BCA-57E3-4CF0-A99B-5B51172F4027}" srcOrd="0" destOrd="0" presId="urn:microsoft.com/office/officeart/2005/8/layout/cycle6"/>
    <dgm:cxn modelId="{8A5838C7-6158-4503-8302-6701A8C62499}" type="presParOf" srcId="{CA939BCA-57E3-4CF0-A99B-5B51172F4027}" destId="{DECC2A8C-E247-4B3E-9335-82E1C14DD9C9}" srcOrd="0" destOrd="0" presId="urn:microsoft.com/office/officeart/2005/8/layout/cycle6"/>
    <dgm:cxn modelId="{920F5E49-B2E9-498D-9AD3-73B58991ACDD}" type="presParOf" srcId="{CA939BCA-57E3-4CF0-A99B-5B51172F4027}" destId="{0A1C494E-6DD8-430C-B190-EB3A3F799DA7}" srcOrd="1" destOrd="0" presId="urn:microsoft.com/office/officeart/2005/8/layout/cycle6"/>
    <dgm:cxn modelId="{0A9093A2-E848-45E4-86E5-C6FBD579F7B1}" type="presParOf" srcId="{CA939BCA-57E3-4CF0-A99B-5B51172F4027}" destId="{4502913F-BF1E-4D73-A9F9-0135EEAD96AE}" srcOrd="2" destOrd="0" presId="urn:microsoft.com/office/officeart/2005/8/layout/cycle6"/>
    <dgm:cxn modelId="{1E1BA130-9BAC-4969-B38A-D5C19B539DCF}" type="presParOf" srcId="{CA939BCA-57E3-4CF0-A99B-5B51172F4027}" destId="{0C849270-D3B5-4399-BE92-4A07ED17CA15}" srcOrd="3" destOrd="0" presId="urn:microsoft.com/office/officeart/2005/8/layout/cycle6"/>
    <dgm:cxn modelId="{7D107203-B8B4-4CA4-BB28-5D8F99721731}" type="presParOf" srcId="{CA939BCA-57E3-4CF0-A99B-5B51172F4027}" destId="{F0EC8524-793C-4582-ACB8-7BFD423B428D}" srcOrd="4" destOrd="0" presId="urn:microsoft.com/office/officeart/2005/8/layout/cycle6"/>
    <dgm:cxn modelId="{CB4B8120-8507-4D66-9C58-1467C1FB6BEF}" type="presParOf" srcId="{CA939BCA-57E3-4CF0-A99B-5B51172F4027}" destId="{0C180335-FACA-45CD-8B06-CD3E28BCA022}" srcOrd="5" destOrd="0" presId="urn:microsoft.com/office/officeart/2005/8/layout/cycle6"/>
    <dgm:cxn modelId="{31B465E4-D8E5-4238-8923-6AE06CAAE0F4}" type="presParOf" srcId="{CA939BCA-57E3-4CF0-A99B-5B51172F4027}" destId="{5EB88F4D-DF1D-47D3-A7A3-5F3643DFFE8B}" srcOrd="6" destOrd="0" presId="urn:microsoft.com/office/officeart/2005/8/layout/cycle6"/>
    <dgm:cxn modelId="{053991F0-771E-48A2-B2B9-98BDDD2A8C3C}" type="presParOf" srcId="{CA939BCA-57E3-4CF0-A99B-5B51172F4027}" destId="{350233B5-6E54-4329-801F-8585A5EF6CB8}" srcOrd="7" destOrd="0" presId="urn:microsoft.com/office/officeart/2005/8/layout/cycle6"/>
    <dgm:cxn modelId="{744D05FE-34F7-4D75-9977-5DF940FD8430}" type="presParOf" srcId="{CA939BCA-57E3-4CF0-A99B-5B51172F4027}" destId="{E4DE59B2-8F29-476A-93D6-797D002EB0EB}" srcOrd="8" destOrd="0" presId="urn:microsoft.com/office/officeart/2005/8/layout/cycle6"/>
    <dgm:cxn modelId="{5DCC954B-69C3-4FB8-84D1-80CBD1F7092B}" type="presParOf" srcId="{CA939BCA-57E3-4CF0-A99B-5B51172F4027}" destId="{1F16208D-7C61-41BE-A559-B2DE5D852475}" srcOrd="9" destOrd="0" presId="urn:microsoft.com/office/officeart/2005/8/layout/cycle6"/>
    <dgm:cxn modelId="{E60CC759-2EF4-4877-A256-96EACFB6E4DE}" type="presParOf" srcId="{CA939BCA-57E3-4CF0-A99B-5B51172F4027}" destId="{02A2E651-5D09-4BC9-959A-9D9DF6BD9548}" srcOrd="10" destOrd="0" presId="urn:microsoft.com/office/officeart/2005/8/layout/cycle6"/>
    <dgm:cxn modelId="{31DE73E6-64A8-4C08-94DE-D10D8E013BEB}" type="presParOf" srcId="{CA939BCA-57E3-4CF0-A99B-5B51172F4027}" destId="{14022C8C-834D-405F-96B3-3A949D78A8C8}" srcOrd="11" destOrd="0" presId="urn:microsoft.com/office/officeart/2005/8/layout/cycle6"/>
    <dgm:cxn modelId="{921103BD-CC12-4485-B766-56CBF4CE958E}" type="presParOf" srcId="{CA939BCA-57E3-4CF0-A99B-5B51172F4027}" destId="{92430E45-E3A8-496D-9E6B-59A51C1FC1DA}" srcOrd="12" destOrd="0" presId="urn:microsoft.com/office/officeart/2005/8/layout/cycle6"/>
    <dgm:cxn modelId="{C40BF36B-E850-4623-80EA-A5808A461FDE}" type="presParOf" srcId="{CA939BCA-57E3-4CF0-A99B-5B51172F4027}" destId="{D5A38C1D-DC4B-4A6A-9EC7-BC25EB98F353}" srcOrd="13" destOrd="0" presId="urn:microsoft.com/office/officeart/2005/8/layout/cycle6"/>
    <dgm:cxn modelId="{3EF40DB9-F6D9-4689-84CE-C4F7C2BCF239}" type="presParOf" srcId="{CA939BCA-57E3-4CF0-A99B-5B51172F4027}" destId="{D3AF3F0A-9F1C-4617-BC5A-F9342A93790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84C3D82-1495-40EE-974A-36A6337058F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s-CO"/>
        </a:p>
      </dgm:t>
    </dgm:pt>
    <dgm:pt modelId="{5D41F476-35BC-42D5-B237-0DA590FE907A}">
      <dgm:prSet custT="1"/>
      <dgm:spPr/>
      <dgm:t>
        <a:bodyPr/>
        <a:lstStyle/>
        <a:p>
          <a:r>
            <a:rPr lang="es-CO" sz="2800" dirty="0">
              <a:solidFill>
                <a:schemeClr val="tx1"/>
              </a:solidFill>
            </a:rPr>
            <a:t>Trabaja en equipo</a:t>
          </a:r>
        </a:p>
      </dgm:t>
    </dgm:pt>
    <dgm:pt modelId="{F8696282-05A9-4F2D-A674-CD63242705BD}" type="parTrans" cxnId="{A8B805C7-71A2-4639-AB81-0856BDD304C1}">
      <dgm:prSet/>
      <dgm:spPr/>
      <dgm:t>
        <a:bodyPr/>
        <a:lstStyle/>
        <a:p>
          <a:endParaRPr lang="es-CO"/>
        </a:p>
      </dgm:t>
    </dgm:pt>
    <dgm:pt modelId="{2408F5B9-C8A0-4B03-A38B-834763F62E7E}" type="sibTrans" cxnId="{A8B805C7-71A2-4639-AB81-0856BDD304C1}">
      <dgm:prSet/>
      <dgm:spPr/>
      <dgm:t>
        <a:bodyPr/>
        <a:lstStyle/>
        <a:p>
          <a:endParaRPr lang="es-CO"/>
        </a:p>
      </dgm:t>
    </dgm:pt>
    <dgm:pt modelId="{E01AB956-7B0F-4587-B74A-3944EB3A66FC}">
      <dgm:prSet custT="1"/>
      <dgm:spPr/>
      <dgm:t>
        <a:bodyPr/>
        <a:lstStyle/>
        <a:p>
          <a:r>
            <a:rPr lang="es-CO" sz="2800" dirty="0">
              <a:solidFill>
                <a:schemeClr val="tx1"/>
              </a:solidFill>
            </a:rPr>
            <a:t>Comprometido, responsable</a:t>
          </a:r>
        </a:p>
      </dgm:t>
    </dgm:pt>
    <dgm:pt modelId="{A7297777-B86E-4356-A5AB-839C9194ABDF}" type="parTrans" cxnId="{09D4E198-E3E6-4836-A759-D369FA0D8647}">
      <dgm:prSet/>
      <dgm:spPr/>
      <dgm:t>
        <a:bodyPr/>
        <a:lstStyle/>
        <a:p>
          <a:endParaRPr lang="es-CO"/>
        </a:p>
      </dgm:t>
    </dgm:pt>
    <dgm:pt modelId="{8C113BF8-6A56-4B3D-950C-ADBAA6C34DB3}" type="sibTrans" cxnId="{09D4E198-E3E6-4836-A759-D369FA0D8647}">
      <dgm:prSet/>
      <dgm:spPr/>
      <dgm:t>
        <a:bodyPr/>
        <a:lstStyle/>
        <a:p>
          <a:endParaRPr lang="es-CO"/>
        </a:p>
      </dgm:t>
    </dgm:pt>
    <dgm:pt modelId="{8F2621DC-FA51-4F4A-8D6A-DD754A2B12AD}">
      <dgm:prSet custT="1"/>
      <dgm:spPr/>
      <dgm:t>
        <a:bodyPr/>
        <a:lstStyle/>
        <a:p>
          <a:r>
            <a:rPr lang="es-CO" sz="2800" dirty="0">
              <a:solidFill>
                <a:schemeClr val="tx1"/>
              </a:solidFill>
            </a:rPr>
            <a:t>Ejemplar</a:t>
          </a:r>
        </a:p>
      </dgm:t>
    </dgm:pt>
    <dgm:pt modelId="{E5277369-AA0D-40BE-95EA-2180885DD65D}" type="parTrans" cxnId="{679A8862-7D64-4695-ACDE-9638A0592133}">
      <dgm:prSet/>
      <dgm:spPr/>
      <dgm:t>
        <a:bodyPr/>
        <a:lstStyle/>
        <a:p>
          <a:endParaRPr lang="es-CO"/>
        </a:p>
      </dgm:t>
    </dgm:pt>
    <dgm:pt modelId="{41EF0C23-2FAB-42A5-9C5C-DBFE24035126}" type="sibTrans" cxnId="{679A8862-7D64-4695-ACDE-9638A0592133}">
      <dgm:prSet/>
      <dgm:spPr/>
      <dgm:t>
        <a:bodyPr/>
        <a:lstStyle/>
        <a:p>
          <a:endParaRPr lang="es-CO"/>
        </a:p>
      </dgm:t>
    </dgm:pt>
    <dgm:pt modelId="{6E4AEC73-69D1-4F88-9ABC-F5AB2A326F16}">
      <dgm:prSet custT="1"/>
      <dgm:spPr/>
      <dgm:t>
        <a:bodyPr/>
        <a:lstStyle/>
        <a:p>
          <a:r>
            <a:rPr lang="es-CO" sz="2800" dirty="0">
              <a:solidFill>
                <a:schemeClr val="tx1"/>
              </a:solidFill>
            </a:rPr>
            <a:t>Excelente comunicador</a:t>
          </a:r>
        </a:p>
      </dgm:t>
    </dgm:pt>
    <dgm:pt modelId="{BE374D3D-5570-4575-A80D-4A622B95FAC0}" type="parTrans" cxnId="{50A1B574-F27D-4418-9CC1-5928316B8D6C}">
      <dgm:prSet/>
      <dgm:spPr/>
      <dgm:t>
        <a:bodyPr/>
        <a:lstStyle/>
        <a:p>
          <a:endParaRPr lang="es-CO"/>
        </a:p>
      </dgm:t>
    </dgm:pt>
    <dgm:pt modelId="{23A1B748-D350-43BB-87B2-10224391146A}" type="sibTrans" cxnId="{50A1B574-F27D-4418-9CC1-5928316B8D6C}">
      <dgm:prSet/>
      <dgm:spPr/>
      <dgm:t>
        <a:bodyPr/>
        <a:lstStyle/>
        <a:p>
          <a:endParaRPr lang="es-CO"/>
        </a:p>
      </dgm:t>
    </dgm:pt>
    <dgm:pt modelId="{21B52AC6-6B0C-4B60-9773-850ED14535A7}">
      <dgm:prSet custT="1"/>
      <dgm:spPr/>
      <dgm:t>
        <a:bodyPr/>
        <a:lstStyle/>
        <a:p>
          <a:r>
            <a:rPr lang="es-CO" sz="2800" dirty="0">
              <a:solidFill>
                <a:schemeClr val="tx1"/>
              </a:solidFill>
            </a:rPr>
            <a:t>Emprendedor</a:t>
          </a:r>
        </a:p>
      </dgm:t>
    </dgm:pt>
    <dgm:pt modelId="{C1DAB47B-5043-489A-B5F7-77F9ABB406B4}" type="parTrans" cxnId="{D72AB9BA-2F67-4403-9ED6-1349A4885DBE}">
      <dgm:prSet/>
      <dgm:spPr/>
      <dgm:t>
        <a:bodyPr/>
        <a:lstStyle/>
        <a:p>
          <a:endParaRPr lang="es-CO"/>
        </a:p>
      </dgm:t>
    </dgm:pt>
    <dgm:pt modelId="{20701027-A1D4-4845-9383-769C74FB9A24}" type="sibTrans" cxnId="{D72AB9BA-2F67-4403-9ED6-1349A4885DBE}">
      <dgm:prSet/>
      <dgm:spPr/>
      <dgm:t>
        <a:bodyPr/>
        <a:lstStyle/>
        <a:p>
          <a:endParaRPr lang="es-CO"/>
        </a:p>
      </dgm:t>
    </dgm:pt>
    <dgm:pt modelId="{CA939BCA-57E3-4CF0-A99B-5B51172F4027}" type="pres">
      <dgm:prSet presAssocID="{984C3D82-1495-40EE-974A-36A6337058FD}" presName="cycle" presStyleCnt="0">
        <dgm:presLayoutVars>
          <dgm:dir/>
          <dgm:resizeHandles val="exact"/>
        </dgm:presLayoutVars>
      </dgm:prSet>
      <dgm:spPr/>
    </dgm:pt>
    <dgm:pt modelId="{2DD7B604-38E2-400A-99A9-2A53521784CE}" type="pres">
      <dgm:prSet presAssocID="{5D41F476-35BC-42D5-B237-0DA590FE907A}" presName="node" presStyleLbl="node1" presStyleIdx="0" presStyleCnt="5" custScaleX="200543">
        <dgm:presLayoutVars>
          <dgm:bulletEnabled val="1"/>
        </dgm:presLayoutVars>
      </dgm:prSet>
      <dgm:spPr/>
    </dgm:pt>
    <dgm:pt modelId="{E453AF81-84AE-428C-B4A4-5C07F5A47B2F}" type="pres">
      <dgm:prSet presAssocID="{5D41F476-35BC-42D5-B237-0DA590FE907A}" presName="spNode" presStyleCnt="0"/>
      <dgm:spPr/>
    </dgm:pt>
    <dgm:pt modelId="{326718B7-4F3E-49E3-9AA7-43B8DA13622A}" type="pres">
      <dgm:prSet presAssocID="{2408F5B9-C8A0-4B03-A38B-834763F62E7E}" presName="sibTrans" presStyleLbl="sibTrans1D1" presStyleIdx="0" presStyleCnt="5"/>
      <dgm:spPr/>
    </dgm:pt>
    <dgm:pt modelId="{6A0858C7-5A07-443A-8D9A-4FD76072349E}" type="pres">
      <dgm:prSet presAssocID="{E01AB956-7B0F-4587-B74A-3944EB3A66FC}" presName="node" presStyleLbl="node1" presStyleIdx="1" presStyleCnt="5" custScaleX="200543">
        <dgm:presLayoutVars>
          <dgm:bulletEnabled val="1"/>
        </dgm:presLayoutVars>
      </dgm:prSet>
      <dgm:spPr/>
    </dgm:pt>
    <dgm:pt modelId="{14870D5A-6896-4F4F-A13B-71C8AE149B65}" type="pres">
      <dgm:prSet presAssocID="{E01AB956-7B0F-4587-B74A-3944EB3A66FC}" presName="spNode" presStyleCnt="0"/>
      <dgm:spPr/>
    </dgm:pt>
    <dgm:pt modelId="{937392A3-8279-4815-A16B-F72006E0E829}" type="pres">
      <dgm:prSet presAssocID="{8C113BF8-6A56-4B3D-950C-ADBAA6C34DB3}" presName="sibTrans" presStyleLbl="sibTrans1D1" presStyleIdx="1" presStyleCnt="5"/>
      <dgm:spPr/>
    </dgm:pt>
    <dgm:pt modelId="{1D74C806-4881-4962-A465-6E2E79932384}" type="pres">
      <dgm:prSet presAssocID="{8F2621DC-FA51-4F4A-8D6A-DD754A2B12AD}" presName="node" presStyleLbl="node1" presStyleIdx="2" presStyleCnt="5" custScaleX="145155" custRadScaleRad="111927" custRadScaleInc="-32140">
        <dgm:presLayoutVars>
          <dgm:bulletEnabled val="1"/>
        </dgm:presLayoutVars>
      </dgm:prSet>
      <dgm:spPr/>
    </dgm:pt>
    <dgm:pt modelId="{DB714038-B39D-4B1F-8F26-4D3D33B1FB59}" type="pres">
      <dgm:prSet presAssocID="{8F2621DC-FA51-4F4A-8D6A-DD754A2B12AD}" presName="spNode" presStyleCnt="0"/>
      <dgm:spPr/>
    </dgm:pt>
    <dgm:pt modelId="{D3644E8D-3700-43B7-A9B0-81F7BB647574}" type="pres">
      <dgm:prSet presAssocID="{41EF0C23-2FAB-42A5-9C5C-DBFE24035126}" presName="sibTrans" presStyleLbl="sibTrans1D1" presStyleIdx="2" presStyleCnt="5"/>
      <dgm:spPr/>
    </dgm:pt>
    <dgm:pt modelId="{9567B7EF-3A23-459F-B576-3FA8F8FFD65E}" type="pres">
      <dgm:prSet presAssocID="{6E4AEC73-69D1-4F88-9ABC-F5AB2A326F16}" presName="node" presStyleLbl="node1" presStyleIdx="3" presStyleCnt="5" custScaleX="184181" custRadScaleRad="118692" custRadScaleInc="45960">
        <dgm:presLayoutVars>
          <dgm:bulletEnabled val="1"/>
        </dgm:presLayoutVars>
      </dgm:prSet>
      <dgm:spPr/>
    </dgm:pt>
    <dgm:pt modelId="{74522750-12ED-47BB-9E53-152423BD898E}" type="pres">
      <dgm:prSet presAssocID="{6E4AEC73-69D1-4F88-9ABC-F5AB2A326F16}" presName="spNode" presStyleCnt="0"/>
      <dgm:spPr/>
    </dgm:pt>
    <dgm:pt modelId="{EB1A82FD-5AE1-4911-BA86-099F41831586}" type="pres">
      <dgm:prSet presAssocID="{23A1B748-D350-43BB-87B2-10224391146A}" presName="sibTrans" presStyleLbl="sibTrans1D1" presStyleIdx="3" presStyleCnt="5"/>
      <dgm:spPr/>
    </dgm:pt>
    <dgm:pt modelId="{86307E5E-594A-4593-864B-BA749A803497}" type="pres">
      <dgm:prSet presAssocID="{21B52AC6-6B0C-4B60-9773-850ED14535A7}" presName="node" presStyleLbl="node1" presStyleIdx="4" presStyleCnt="5" custScaleX="200543" custRadScaleRad="101900" custRadScaleInc="-14614">
        <dgm:presLayoutVars>
          <dgm:bulletEnabled val="1"/>
        </dgm:presLayoutVars>
      </dgm:prSet>
      <dgm:spPr/>
    </dgm:pt>
    <dgm:pt modelId="{D9892E3E-52FA-49F9-8A6D-DA8826269434}" type="pres">
      <dgm:prSet presAssocID="{21B52AC6-6B0C-4B60-9773-850ED14535A7}" presName="spNode" presStyleCnt="0"/>
      <dgm:spPr/>
    </dgm:pt>
    <dgm:pt modelId="{B420D5A7-9898-4D7A-9BB7-AC58CA8C9F89}" type="pres">
      <dgm:prSet presAssocID="{20701027-A1D4-4845-9383-769C74FB9A24}" presName="sibTrans" presStyleLbl="sibTrans1D1" presStyleIdx="4" presStyleCnt="5"/>
      <dgm:spPr/>
    </dgm:pt>
  </dgm:ptLst>
  <dgm:cxnLst>
    <dgm:cxn modelId="{207D9C0B-3BA5-46EB-887B-6E506FA50FA1}" type="presOf" srcId="{5D41F476-35BC-42D5-B237-0DA590FE907A}" destId="{2DD7B604-38E2-400A-99A9-2A53521784CE}" srcOrd="0" destOrd="0" presId="urn:microsoft.com/office/officeart/2005/8/layout/cycle6"/>
    <dgm:cxn modelId="{19FEE00E-9872-42D8-84CC-9BC75B73ED93}" type="presOf" srcId="{23A1B748-D350-43BB-87B2-10224391146A}" destId="{EB1A82FD-5AE1-4911-BA86-099F41831586}" srcOrd="0" destOrd="0" presId="urn:microsoft.com/office/officeart/2005/8/layout/cycle6"/>
    <dgm:cxn modelId="{00BFC435-7A6B-414E-A0A9-383C350C8F24}" type="presOf" srcId="{2408F5B9-C8A0-4B03-A38B-834763F62E7E}" destId="{326718B7-4F3E-49E3-9AA7-43B8DA13622A}" srcOrd="0" destOrd="0" presId="urn:microsoft.com/office/officeart/2005/8/layout/cycle6"/>
    <dgm:cxn modelId="{679A8862-7D64-4695-ACDE-9638A0592133}" srcId="{984C3D82-1495-40EE-974A-36A6337058FD}" destId="{8F2621DC-FA51-4F4A-8D6A-DD754A2B12AD}" srcOrd="2" destOrd="0" parTransId="{E5277369-AA0D-40BE-95EA-2180885DD65D}" sibTransId="{41EF0C23-2FAB-42A5-9C5C-DBFE24035126}"/>
    <dgm:cxn modelId="{FE204074-BDEC-4E24-A88E-90B55E92EEAF}" type="presOf" srcId="{8F2621DC-FA51-4F4A-8D6A-DD754A2B12AD}" destId="{1D74C806-4881-4962-A465-6E2E79932384}" srcOrd="0" destOrd="0" presId="urn:microsoft.com/office/officeart/2005/8/layout/cycle6"/>
    <dgm:cxn modelId="{50A1B574-F27D-4418-9CC1-5928316B8D6C}" srcId="{984C3D82-1495-40EE-974A-36A6337058FD}" destId="{6E4AEC73-69D1-4F88-9ABC-F5AB2A326F16}" srcOrd="3" destOrd="0" parTransId="{BE374D3D-5570-4575-A80D-4A622B95FAC0}" sibTransId="{23A1B748-D350-43BB-87B2-10224391146A}"/>
    <dgm:cxn modelId="{09D4E198-E3E6-4836-A759-D369FA0D8647}" srcId="{984C3D82-1495-40EE-974A-36A6337058FD}" destId="{E01AB956-7B0F-4587-B74A-3944EB3A66FC}" srcOrd="1" destOrd="0" parTransId="{A7297777-B86E-4356-A5AB-839C9194ABDF}" sibTransId="{8C113BF8-6A56-4B3D-950C-ADBAA6C34DB3}"/>
    <dgm:cxn modelId="{DF539C9E-1E40-4ADA-895B-7FDCAFC5D78E}" type="presOf" srcId="{21B52AC6-6B0C-4B60-9773-850ED14535A7}" destId="{86307E5E-594A-4593-864B-BA749A803497}" srcOrd="0" destOrd="0" presId="urn:microsoft.com/office/officeart/2005/8/layout/cycle6"/>
    <dgm:cxn modelId="{4AFF69A0-9581-49E3-A033-77EBD7725E58}" type="presOf" srcId="{20701027-A1D4-4845-9383-769C74FB9A24}" destId="{B420D5A7-9898-4D7A-9BB7-AC58CA8C9F89}" srcOrd="0" destOrd="0" presId="urn:microsoft.com/office/officeart/2005/8/layout/cycle6"/>
    <dgm:cxn modelId="{D72AB9BA-2F67-4403-9ED6-1349A4885DBE}" srcId="{984C3D82-1495-40EE-974A-36A6337058FD}" destId="{21B52AC6-6B0C-4B60-9773-850ED14535A7}" srcOrd="4" destOrd="0" parTransId="{C1DAB47B-5043-489A-B5F7-77F9ABB406B4}" sibTransId="{20701027-A1D4-4845-9383-769C74FB9A24}"/>
    <dgm:cxn modelId="{F2A857BC-2239-4C78-8F7D-FE917B44764C}" type="presOf" srcId="{6E4AEC73-69D1-4F88-9ABC-F5AB2A326F16}" destId="{9567B7EF-3A23-459F-B576-3FA8F8FFD65E}" srcOrd="0" destOrd="0" presId="urn:microsoft.com/office/officeart/2005/8/layout/cycle6"/>
    <dgm:cxn modelId="{63E2B4C2-48A2-47E6-A2E2-1B73CA3107E7}" type="presOf" srcId="{E01AB956-7B0F-4587-B74A-3944EB3A66FC}" destId="{6A0858C7-5A07-443A-8D9A-4FD76072349E}" srcOrd="0" destOrd="0" presId="urn:microsoft.com/office/officeart/2005/8/layout/cycle6"/>
    <dgm:cxn modelId="{904845C5-0850-401F-91B4-9996CEA5F8B7}" type="presOf" srcId="{8C113BF8-6A56-4B3D-950C-ADBAA6C34DB3}" destId="{937392A3-8279-4815-A16B-F72006E0E829}" srcOrd="0" destOrd="0" presId="urn:microsoft.com/office/officeart/2005/8/layout/cycle6"/>
    <dgm:cxn modelId="{A8B805C7-71A2-4639-AB81-0856BDD304C1}" srcId="{984C3D82-1495-40EE-974A-36A6337058FD}" destId="{5D41F476-35BC-42D5-B237-0DA590FE907A}" srcOrd="0" destOrd="0" parTransId="{F8696282-05A9-4F2D-A674-CD63242705BD}" sibTransId="{2408F5B9-C8A0-4B03-A38B-834763F62E7E}"/>
    <dgm:cxn modelId="{A8A120FC-134E-4FDD-975C-A0DB36B7AF45}" type="presOf" srcId="{41EF0C23-2FAB-42A5-9C5C-DBFE24035126}" destId="{D3644E8D-3700-43B7-A9B0-81F7BB647574}" srcOrd="0" destOrd="0" presId="urn:microsoft.com/office/officeart/2005/8/layout/cycle6"/>
    <dgm:cxn modelId="{11FCA0FF-FD64-4467-8C21-616A4F7A529F}" type="presOf" srcId="{984C3D82-1495-40EE-974A-36A6337058FD}" destId="{CA939BCA-57E3-4CF0-A99B-5B51172F4027}" srcOrd="0" destOrd="0" presId="urn:microsoft.com/office/officeart/2005/8/layout/cycle6"/>
    <dgm:cxn modelId="{E0A80292-F828-485C-9311-754E8449654D}" type="presParOf" srcId="{CA939BCA-57E3-4CF0-A99B-5B51172F4027}" destId="{2DD7B604-38E2-400A-99A9-2A53521784CE}" srcOrd="0" destOrd="0" presId="urn:microsoft.com/office/officeart/2005/8/layout/cycle6"/>
    <dgm:cxn modelId="{A03E8ABE-DF52-4216-8719-800FDD7C488B}" type="presParOf" srcId="{CA939BCA-57E3-4CF0-A99B-5B51172F4027}" destId="{E453AF81-84AE-428C-B4A4-5C07F5A47B2F}" srcOrd="1" destOrd="0" presId="urn:microsoft.com/office/officeart/2005/8/layout/cycle6"/>
    <dgm:cxn modelId="{36FD7F68-1106-4309-8627-C3711C081523}" type="presParOf" srcId="{CA939BCA-57E3-4CF0-A99B-5B51172F4027}" destId="{326718B7-4F3E-49E3-9AA7-43B8DA13622A}" srcOrd="2" destOrd="0" presId="urn:microsoft.com/office/officeart/2005/8/layout/cycle6"/>
    <dgm:cxn modelId="{70BC5A0F-8632-4C37-A084-346ED6DD512A}" type="presParOf" srcId="{CA939BCA-57E3-4CF0-A99B-5B51172F4027}" destId="{6A0858C7-5A07-443A-8D9A-4FD76072349E}" srcOrd="3" destOrd="0" presId="urn:microsoft.com/office/officeart/2005/8/layout/cycle6"/>
    <dgm:cxn modelId="{2FBAA3C7-4A53-4B47-8B23-9CF80616D9F2}" type="presParOf" srcId="{CA939BCA-57E3-4CF0-A99B-5B51172F4027}" destId="{14870D5A-6896-4F4F-A13B-71C8AE149B65}" srcOrd="4" destOrd="0" presId="urn:microsoft.com/office/officeart/2005/8/layout/cycle6"/>
    <dgm:cxn modelId="{940DAC3D-4768-40FA-BE66-F54C97D814A5}" type="presParOf" srcId="{CA939BCA-57E3-4CF0-A99B-5B51172F4027}" destId="{937392A3-8279-4815-A16B-F72006E0E829}" srcOrd="5" destOrd="0" presId="urn:microsoft.com/office/officeart/2005/8/layout/cycle6"/>
    <dgm:cxn modelId="{7A26DD98-305A-48AF-945A-8F5A97C7DC09}" type="presParOf" srcId="{CA939BCA-57E3-4CF0-A99B-5B51172F4027}" destId="{1D74C806-4881-4962-A465-6E2E79932384}" srcOrd="6" destOrd="0" presId="urn:microsoft.com/office/officeart/2005/8/layout/cycle6"/>
    <dgm:cxn modelId="{2CA7C344-E086-4673-8A27-1E5BACA67C04}" type="presParOf" srcId="{CA939BCA-57E3-4CF0-A99B-5B51172F4027}" destId="{DB714038-B39D-4B1F-8F26-4D3D33B1FB59}" srcOrd="7" destOrd="0" presId="urn:microsoft.com/office/officeart/2005/8/layout/cycle6"/>
    <dgm:cxn modelId="{1D1940FD-8EAE-49F3-AF84-BC78C5A600E2}" type="presParOf" srcId="{CA939BCA-57E3-4CF0-A99B-5B51172F4027}" destId="{D3644E8D-3700-43B7-A9B0-81F7BB647574}" srcOrd="8" destOrd="0" presId="urn:microsoft.com/office/officeart/2005/8/layout/cycle6"/>
    <dgm:cxn modelId="{F94EF18B-1612-475E-A7EA-DB567C5B74FC}" type="presParOf" srcId="{CA939BCA-57E3-4CF0-A99B-5B51172F4027}" destId="{9567B7EF-3A23-459F-B576-3FA8F8FFD65E}" srcOrd="9" destOrd="0" presId="urn:microsoft.com/office/officeart/2005/8/layout/cycle6"/>
    <dgm:cxn modelId="{6F831497-9B5B-4C53-8DB8-AF91DB04DF77}" type="presParOf" srcId="{CA939BCA-57E3-4CF0-A99B-5B51172F4027}" destId="{74522750-12ED-47BB-9E53-152423BD898E}" srcOrd="10" destOrd="0" presId="urn:microsoft.com/office/officeart/2005/8/layout/cycle6"/>
    <dgm:cxn modelId="{1507A250-5FA2-48B6-ABB9-9BBB26F458BC}" type="presParOf" srcId="{CA939BCA-57E3-4CF0-A99B-5B51172F4027}" destId="{EB1A82FD-5AE1-4911-BA86-099F41831586}" srcOrd="11" destOrd="0" presId="urn:microsoft.com/office/officeart/2005/8/layout/cycle6"/>
    <dgm:cxn modelId="{A5319CA5-20E0-4308-BA37-734B1C350054}" type="presParOf" srcId="{CA939BCA-57E3-4CF0-A99B-5B51172F4027}" destId="{86307E5E-594A-4593-864B-BA749A803497}" srcOrd="12" destOrd="0" presId="urn:microsoft.com/office/officeart/2005/8/layout/cycle6"/>
    <dgm:cxn modelId="{D3D786C5-85D9-410E-A681-47E55D9C499A}" type="presParOf" srcId="{CA939BCA-57E3-4CF0-A99B-5B51172F4027}" destId="{D9892E3E-52FA-49F9-8A6D-DA8826269434}" srcOrd="13" destOrd="0" presId="urn:microsoft.com/office/officeart/2005/8/layout/cycle6"/>
    <dgm:cxn modelId="{4BDBC658-FECD-43C0-A3D2-4791BA8CE5B4}" type="presParOf" srcId="{CA939BCA-57E3-4CF0-A99B-5B51172F4027}" destId="{B420D5A7-9898-4D7A-9BB7-AC58CA8C9F8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1CA75209-F9CD-4749-860F-B843E7AA97C9}">
      <dgm:prSet custT="1"/>
      <dgm:spPr/>
      <dgm:t>
        <a:bodyPr/>
        <a:lstStyle/>
        <a:p>
          <a:r>
            <a:rPr lang="es-ES" sz="2800" dirty="0">
              <a:solidFill>
                <a:schemeClr val="tx1"/>
              </a:solidFill>
            </a:rPr>
            <a:t>A las personas les disgusta el trabajo, son perezosas y evitarán el trabajo si es posible </a:t>
          </a:r>
          <a:endParaRPr lang="es-CO" sz="2800" dirty="0">
            <a:solidFill>
              <a:schemeClr val="tx1"/>
            </a:solidFill>
          </a:endParaRPr>
        </a:p>
      </dgm:t>
    </dgm:pt>
    <dgm:pt modelId="{31C91BEB-5A99-4083-B88F-807E22B4A849}" type="parTrans" cxnId="{C972329F-826A-4001-BFC4-89F569C0A38D}">
      <dgm:prSet/>
      <dgm:spPr/>
      <dgm:t>
        <a:bodyPr/>
        <a:lstStyle/>
        <a:p>
          <a:endParaRPr lang="es-CO"/>
        </a:p>
      </dgm:t>
    </dgm:pt>
    <dgm:pt modelId="{3E22CEC9-8257-4BD8-AB53-A3714E2558FF}" type="sibTrans" cxnId="{C972329F-826A-4001-BFC4-89F569C0A38D}">
      <dgm:prSet/>
      <dgm:spPr/>
      <dgm:t>
        <a:bodyPr/>
        <a:lstStyle/>
        <a:p>
          <a:endParaRPr lang="es-CO"/>
        </a:p>
      </dgm:t>
    </dgm:pt>
    <dgm:pt modelId="{3ACFF132-5B25-4EAD-AFD6-3973DCA93373}">
      <dgm:prSet custT="1"/>
      <dgm:spPr/>
      <dgm:t>
        <a:bodyPr/>
        <a:lstStyle/>
        <a:p>
          <a:r>
            <a:rPr lang="es-ES" sz="2800" dirty="0">
              <a:solidFill>
                <a:schemeClr val="tx1"/>
              </a:solidFill>
            </a:rPr>
            <a:t>La gente debe ser cohesionada, amenazada y estrechamente dirigida y controlada para asegurar un mínimo de desempeño.</a:t>
          </a:r>
          <a:endParaRPr lang="es-CO" sz="2800" dirty="0">
            <a:solidFill>
              <a:schemeClr val="tx1"/>
            </a:solidFill>
          </a:endParaRPr>
        </a:p>
      </dgm:t>
    </dgm:pt>
    <dgm:pt modelId="{FA6DB48D-3D2F-4FC7-91FE-536C6C30412C}" type="parTrans" cxnId="{333EA656-717F-4335-A4AA-DF3FE7EDACA4}">
      <dgm:prSet/>
      <dgm:spPr/>
      <dgm:t>
        <a:bodyPr/>
        <a:lstStyle/>
        <a:p>
          <a:endParaRPr lang="es-CO"/>
        </a:p>
      </dgm:t>
    </dgm:pt>
    <dgm:pt modelId="{AE5AE560-8775-4C75-A41E-DE7EB4A9138A}" type="sibTrans" cxnId="{333EA656-717F-4335-A4AA-DF3FE7EDACA4}">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B184ABCE-C88A-4F9F-9E88-4907A1A87F58}" type="pres">
      <dgm:prSet presAssocID="{1CA75209-F9CD-4749-860F-B843E7AA97C9}" presName="parentLin" presStyleCnt="0"/>
      <dgm:spPr/>
    </dgm:pt>
    <dgm:pt modelId="{C15B2176-968D-497D-BD03-9ACD4A6CC9C1}" type="pres">
      <dgm:prSet presAssocID="{1CA75209-F9CD-4749-860F-B843E7AA97C9}" presName="parentLeftMargin" presStyleLbl="node1" presStyleIdx="0" presStyleCnt="2"/>
      <dgm:spPr/>
    </dgm:pt>
    <dgm:pt modelId="{261F9E80-DDDD-494E-92B7-40013332E021}" type="pres">
      <dgm:prSet presAssocID="{1CA75209-F9CD-4749-860F-B843E7AA97C9}" presName="parentText" presStyleLbl="node1" presStyleIdx="0" presStyleCnt="2" custScaleX="130662">
        <dgm:presLayoutVars>
          <dgm:chMax val="0"/>
          <dgm:bulletEnabled val="1"/>
        </dgm:presLayoutVars>
      </dgm:prSet>
      <dgm:spPr/>
    </dgm:pt>
    <dgm:pt modelId="{A7528B0E-D184-4A8F-B829-9AAE21AD2DD8}" type="pres">
      <dgm:prSet presAssocID="{1CA75209-F9CD-4749-860F-B843E7AA97C9}" presName="negativeSpace" presStyleCnt="0"/>
      <dgm:spPr/>
    </dgm:pt>
    <dgm:pt modelId="{2DCB38CB-CE73-4282-BFEC-EFF4CB201464}" type="pres">
      <dgm:prSet presAssocID="{1CA75209-F9CD-4749-860F-B843E7AA97C9}" presName="childText" presStyleLbl="conFgAcc1" presStyleIdx="0" presStyleCnt="2">
        <dgm:presLayoutVars>
          <dgm:bulletEnabled val="1"/>
        </dgm:presLayoutVars>
      </dgm:prSet>
      <dgm:spPr/>
    </dgm:pt>
    <dgm:pt modelId="{EFAA8D0B-4967-483B-824C-A3C4D1CE207C}" type="pres">
      <dgm:prSet presAssocID="{3E22CEC9-8257-4BD8-AB53-A3714E2558FF}" presName="spaceBetweenRectangles" presStyleCnt="0"/>
      <dgm:spPr/>
    </dgm:pt>
    <dgm:pt modelId="{5CB247E5-098F-40CA-A7E7-30FEF2CB8FF3}" type="pres">
      <dgm:prSet presAssocID="{3ACFF132-5B25-4EAD-AFD6-3973DCA93373}" presName="parentLin" presStyleCnt="0"/>
      <dgm:spPr/>
    </dgm:pt>
    <dgm:pt modelId="{3D28534D-D4A0-4379-AE38-41F528C76D2C}" type="pres">
      <dgm:prSet presAssocID="{3ACFF132-5B25-4EAD-AFD6-3973DCA93373}" presName="parentLeftMargin" presStyleLbl="node1" presStyleIdx="0" presStyleCnt="2"/>
      <dgm:spPr/>
    </dgm:pt>
    <dgm:pt modelId="{CB183036-CE4C-4B5B-9CD6-2CB10A7DC6F2}" type="pres">
      <dgm:prSet presAssocID="{3ACFF132-5B25-4EAD-AFD6-3973DCA93373}" presName="parentText" presStyleLbl="node1" presStyleIdx="1" presStyleCnt="2" custScaleX="131983">
        <dgm:presLayoutVars>
          <dgm:chMax val="0"/>
          <dgm:bulletEnabled val="1"/>
        </dgm:presLayoutVars>
      </dgm:prSet>
      <dgm:spPr/>
    </dgm:pt>
    <dgm:pt modelId="{7BF574A0-132D-4ED8-BDCE-82CD98799579}" type="pres">
      <dgm:prSet presAssocID="{3ACFF132-5B25-4EAD-AFD6-3973DCA93373}" presName="negativeSpace" presStyleCnt="0"/>
      <dgm:spPr/>
    </dgm:pt>
    <dgm:pt modelId="{4E1657A1-D664-48BE-9FAD-3305F89FBD96}" type="pres">
      <dgm:prSet presAssocID="{3ACFF132-5B25-4EAD-AFD6-3973DCA93373}" presName="childText" presStyleLbl="conFgAcc1" presStyleIdx="1" presStyleCnt="2">
        <dgm:presLayoutVars>
          <dgm:bulletEnabled val="1"/>
        </dgm:presLayoutVars>
      </dgm:prSet>
      <dgm:spPr/>
    </dgm:pt>
  </dgm:ptLst>
  <dgm:cxnLst>
    <dgm:cxn modelId="{60E02323-89D8-45CB-9324-9A65371654B9}" type="presOf" srcId="{1CA75209-F9CD-4749-860F-B843E7AA97C9}" destId="{261F9E80-DDDD-494E-92B7-40013332E021}" srcOrd="1" destOrd="0" presId="urn:microsoft.com/office/officeart/2005/8/layout/list1"/>
    <dgm:cxn modelId="{333EA656-717F-4335-A4AA-DF3FE7EDACA4}" srcId="{984C3D82-1495-40EE-974A-36A6337058FD}" destId="{3ACFF132-5B25-4EAD-AFD6-3973DCA93373}" srcOrd="1" destOrd="0" parTransId="{FA6DB48D-3D2F-4FC7-91FE-536C6C30412C}" sibTransId="{AE5AE560-8775-4C75-A41E-DE7EB4A9138A}"/>
    <dgm:cxn modelId="{C972329F-826A-4001-BFC4-89F569C0A38D}" srcId="{984C3D82-1495-40EE-974A-36A6337058FD}" destId="{1CA75209-F9CD-4749-860F-B843E7AA97C9}" srcOrd="0" destOrd="0" parTransId="{31C91BEB-5A99-4083-B88F-807E22B4A849}" sibTransId="{3E22CEC9-8257-4BD8-AB53-A3714E2558FF}"/>
    <dgm:cxn modelId="{46A5ECD7-7840-486C-8AA9-03708FF03427}" type="presOf" srcId="{984C3D82-1495-40EE-974A-36A6337058FD}" destId="{D6E11C38-049C-4EA9-93B0-4C517D7A17F6}" srcOrd="0" destOrd="0" presId="urn:microsoft.com/office/officeart/2005/8/layout/list1"/>
    <dgm:cxn modelId="{4D92CDDD-6AE7-45C2-90BF-3E094A6D1A0B}" type="presOf" srcId="{1CA75209-F9CD-4749-860F-B843E7AA97C9}" destId="{C15B2176-968D-497D-BD03-9ACD4A6CC9C1}" srcOrd="0" destOrd="0" presId="urn:microsoft.com/office/officeart/2005/8/layout/list1"/>
    <dgm:cxn modelId="{E1E2A5F0-64E0-465F-BC2D-DD4E13A6D0DF}" type="presOf" srcId="{3ACFF132-5B25-4EAD-AFD6-3973DCA93373}" destId="{CB183036-CE4C-4B5B-9CD6-2CB10A7DC6F2}" srcOrd="1" destOrd="0" presId="urn:microsoft.com/office/officeart/2005/8/layout/list1"/>
    <dgm:cxn modelId="{1BA536FF-D499-4B63-9BEE-BF4C89D4E753}" type="presOf" srcId="{3ACFF132-5B25-4EAD-AFD6-3973DCA93373}" destId="{3D28534D-D4A0-4379-AE38-41F528C76D2C}" srcOrd="0" destOrd="0" presId="urn:microsoft.com/office/officeart/2005/8/layout/list1"/>
    <dgm:cxn modelId="{7DFBC61E-52DD-4FF5-85F8-7A4AFC2E91A1}" type="presParOf" srcId="{D6E11C38-049C-4EA9-93B0-4C517D7A17F6}" destId="{B184ABCE-C88A-4F9F-9E88-4907A1A87F58}" srcOrd="0" destOrd="0" presId="urn:microsoft.com/office/officeart/2005/8/layout/list1"/>
    <dgm:cxn modelId="{8FA94783-A7D6-4B32-82B4-25C604D0B910}" type="presParOf" srcId="{B184ABCE-C88A-4F9F-9E88-4907A1A87F58}" destId="{C15B2176-968D-497D-BD03-9ACD4A6CC9C1}" srcOrd="0" destOrd="0" presId="urn:microsoft.com/office/officeart/2005/8/layout/list1"/>
    <dgm:cxn modelId="{3D2ACD84-3E25-4730-85AB-2AC84B4D763C}" type="presParOf" srcId="{B184ABCE-C88A-4F9F-9E88-4907A1A87F58}" destId="{261F9E80-DDDD-494E-92B7-40013332E021}" srcOrd="1" destOrd="0" presId="urn:microsoft.com/office/officeart/2005/8/layout/list1"/>
    <dgm:cxn modelId="{488172F9-D5A9-4B77-8DAF-B99A50B4BCE5}" type="presParOf" srcId="{D6E11C38-049C-4EA9-93B0-4C517D7A17F6}" destId="{A7528B0E-D184-4A8F-B829-9AAE21AD2DD8}" srcOrd="1" destOrd="0" presId="urn:microsoft.com/office/officeart/2005/8/layout/list1"/>
    <dgm:cxn modelId="{AFC5A906-A43B-49CC-9901-B1B6E6118EB0}" type="presParOf" srcId="{D6E11C38-049C-4EA9-93B0-4C517D7A17F6}" destId="{2DCB38CB-CE73-4282-BFEC-EFF4CB201464}" srcOrd="2" destOrd="0" presId="urn:microsoft.com/office/officeart/2005/8/layout/list1"/>
    <dgm:cxn modelId="{7F7DD0AF-38CA-4E97-87C4-C9316039E7E3}" type="presParOf" srcId="{D6E11C38-049C-4EA9-93B0-4C517D7A17F6}" destId="{EFAA8D0B-4967-483B-824C-A3C4D1CE207C}" srcOrd="3" destOrd="0" presId="urn:microsoft.com/office/officeart/2005/8/layout/list1"/>
    <dgm:cxn modelId="{1DBCE050-7D2D-43DD-BFF3-CC018A08E5BD}" type="presParOf" srcId="{D6E11C38-049C-4EA9-93B0-4C517D7A17F6}" destId="{5CB247E5-098F-40CA-A7E7-30FEF2CB8FF3}" srcOrd="4" destOrd="0" presId="urn:microsoft.com/office/officeart/2005/8/layout/list1"/>
    <dgm:cxn modelId="{FFDEB305-AE8E-4E7E-B87C-F2C924BD5873}" type="presParOf" srcId="{5CB247E5-098F-40CA-A7E7-30FEF2CB8FF3}" destId="{3D28534D-D4A0-4379-AE38-41F528C76D2C}" srcOrd="0" destOrd="0" presId="urn:microsoft.com/office/officeart/2005/8/layout/list1"/>
    <dgm:cxn modelId="{93D1AC10-CE0C-471F-A95C-D6173C818624}" type="presParOf" srcId="{5CB247E5-098F-40CA-A7E7-30FEF2CB8FF3}" destId="{CB183036-CE4C-4B5B-9CD6-2CB10A7DC6F2}" srcOrd="1" destOrd="0" presId="urn:microsoft.com/office/officeart/2005/8/layout/list1"/>
    <dgm:cxn modelId="{CB3AF590-4A8C-4BCA-B0D2-0F98F02F0861}" type="presParOf" srcId="{D6E11C38-049C-4EA9-93B0-4C517D7A17F6}" destId="{7BF574A0-132D-4ED8-BDCE-82CD98799579}" srcOrd="5" destOrd="0" presId="urn:microsoft.com/office/officeart/2005/8/layout/list1"/>
    <dgm:cxn modelId="{6A63BAFA-E420-4C91-A15C-5D73E5697513}" type="presParOf" srcId="{D6E11C38-049C-4EA9-93B0-4C517D7A17F6}" destId="{4E1657A1-D664-48BE-9FAD-3305F89FBD9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32F1F266-44A7-4F9E-8E40-D3C7DA5BD639}">
      <dgm:prSet custT="1"/>
      <dgm:spPr/>
      <dgm:t>
        <a:bodyPr/>
        <a:lstStyle/>
        <a:p>
          <a:r>
            <a:rPr lang="es-ES" sz="2800" dirty="0">
              <a:solidFill>
                <a:schemeClr val="tx1"/>
              </a:solidFill>
            </a:rPr>
            <a:t>A la mayoría de la gente le agrada ser administrada con políticas, reglas y estrecho control por alguien en un puesto autoritario.</a:t>
          </a:r>
          <a:endParaRPr lang="es-CO" sz="2800" dirty="0">
            <a:solidFill>
              <a:schemeClr val="tx1"/>
            </a:solidFill>
          </a:endParaRPr>
        </a:p>
      </dgm:t>
    </dgm:pt>
    <dgm:pt modelId="{7A1F6245-4A1F-4129-BA6B-9A713926A53F}" type="parTrans" cxnId="{F2CFFF37-21C3-451D-A65E-AE34645F72D4}">
      <dgm:prSet/>
      <dgm:spPr/>
      <dgm:t>
        <a:bodyPr/>
        <a:lstStyle/>
        <a:p>
          <a:endParaRPr lang="es-CO"/>
        </a:p>
      </dgm:t>
    </dgm:pt>
    <dgm:pt modelId="{38438EA8-FF72-4DD3-8459-9262AD35261A}" type="sibTrans" cxnId="{F2CFFF37-21C3-451D-A65E-AE34645F72D4}">
      <dgm:prSet/>
      <dgm:spPr/>
      <dgm:t>
        <a:bodyPr/>
        <a:lstStyle/>
        <a:p>
          <a:endParaRPr lang="es-CO"/>
        </a:p>
      </dgm:t>
    </dgm:pt>
    <dgm:pt modelId="{F0C13C56-6DC2-4F3D-A073-4DD9E5215BD2}">
      <dgm:prSet custT="1"/>
      <dgm:spPr/>
      <dgm:t>
        <a:bodyPr/>
        <a:lstStyle/>
        <a:p>
          <a:r>
            <a:rPr lang="es-ES" sz="2800" dirty="0">
              <a:solidFill>
                <a:schemeClr val="tx1"/>
              </a:solidFill>
            </a:rPr>
            <a:t>La mayoría de las personas son pasivas, aceptan poco riesgo y prefieren la seguridad en el trabajo a cualquier otro elemento a la vida del trabajo.</a:t>
          </a:r>
          <a:endParaRPr lang="es-CO" sz="2800" dirty="0">
            <a:solidFill>
              <a:schemeClr val="tx1"/>
            </a:solidFill>
          </a:endParaRPr>
        </a:p>
      </dgm:t>
    </dgm:pt>
    <dgm:pt modelId="{1622E086-01FE-4045-BC87-891BDA232FE3}" type="parTrans" cxnId="{77C9D65D-11CA-4390-80FF-6F13DD0CF4A2}">
      <dgm:prSet/>
      <dgm:spPr/>
      <dgm:t>
        <a:bodyPr/>
        <a:lstStyle/>
        <a:p>
          <a:endParaRPr lang="es-CO"/>
        </a:p>
      </dgm:t>
    </dgm:pt>
    <dgm:pt modelId="{23D03351-0D19-49A2-A1BD-FAE8DCF2E1E2}" type="sibTrans" cxnId="{77C9D65D-11CA-4390-80FF-6F13DD0CF4A2}">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C0BBED5D-E7F4-455F-A802-7C1BD5B11C8D}" type="pres">
      <dgm:prSet presAssocID="{32F1F266-44A7-4F9E-8E40-D3C7DA5BD639}" presName="parentLin" presStyleCnt="0"/>
      <dgm:spPr/>
    </dgm:pt>
    <dgm:pt modelId="{78A34A45-477C-483B-AAEE-1479D9227611}" type="pres">
      <dgm:prSet presAssocID="{32F1F266-44A7-4F9E-8E40-D3C7DA5BD639}" presName="parentLeftMargin" presStyleLbl="node1" presStyleIdx="0" presStyleCnt="2"/>
      <dgm:spPr/>
    </dgm:pt>
    <dgm:pt modelId="{7F53588C-CB73-4CA6-B071-8D85032F050E}" type="pres">
      <dgm:prSet presAssocID="{32F1F266-44A7-4F9E-8E40-D3C7DA5BD639}" presName="parentText" presStyleLbl="node1" presStyleIdx="0" presStyleCnt="2" custScaleX="137313">
        <dgm:presLayoutVars>
          <dgm:chMax val="0"/>
          <dgm:bulletEnabled val="1"/>
        </dgm:presLayoutVars>
      </dgm:prSet>
      <dgm:spPr/>
    </dgm:pt>
    <dgm:pt modelId="{E9E7558A-8EA7-4730-AAE3-D72846E21A8F}" type="pres">
      <dgm:prSet presAssocID="{32F1F266-44A7-4F9E-8E40-D3C7DA5BD639}" presName="negativeSpace" presStyleCnt="0"/>
      <dgm:spPr/>
    </dgm:pt>
    <dgm:pt modelId="{4BDB6703-A1B4-4C6E-8551-E350E4C7E8AC}" type="pres">
      <dgm:prSet presAssocID="{32F1F266-44A7-4F9E-8E40-D3C7DA5BD639}" presName="childText" presStyleLbl="conFgAcc1" presStyleIdx="0" presStyleCnt="2">
        <dgm:presLayoutVars>
          <dgm:bulletEnabled val="1"/>
        </dgm:presLayoutVars>
      </dgm:prSet>
      <dgm:spPr/>
    </dgm:pt>
    <dgm:pt modelId="{2E6F1518-BF99-47BD-BDD9-285FBA7F2B55}" type="pres">
      <dgm:prSet presAssocID="{38438EA8-FF72-4DD3-8459-9262AD35261A}" presName="spaceBetweenRectangles" presStyleCnt="0"/>
      <dgm:spPr/>
    </dgm:pt>
    <dgm:pt modelId="{1D3973E4-3630-4F5A-BE44-EA981722D32D}" type="pres">
      <dgm:prSet presAssocID="{F0C13C56-6DC2-4F3D-A073-4DD9E5215BD2}" presName="parentLin" presStyleCnt="0"/>
      <dgm:spPr/>
    </dgm:pt>
    <dgm:pt modelId="{8004C81B-6ED4-4965-8C13-E0789EF9FA08}" type="pres">
      <dgm:prSet presAssocID="{F0C13C56-6DC2-4F3D-A073-4DD9E5215BD2}" presName="parentLeftMargin" presStyleLbl="node1" presStyleIdx="0" presStyleCnt="2"/>
      <dgm:spPr/>
    </dgm:pt>
    <dgm:pt modelId="{FCED1366-8B0A-49E0-B696-961C816D8EFA}" type="pres">
      <dgm:prSet presAssocID="{F0C13C56-6DC2-4F3D-A073-4DD9E5215BD2}" presName="parentText" presStyleLbl="node1" presStyleIdx="1" presStyleCnt="2" custScaleX="137313" custScaleY="133644">
        <dgm:presLayoutVars>
          <dgm:chMax val="0"/>
          <dgm:bulletEnabled val="1"/>
        </dgm:presLayoutVars>
      </dgm:prSet>
      <dgm:spPr/>
    </dgm:pt>
    <dgm:pt modelId="{DB04ED69-83EF-4BAF-B4D9-D3914BF49E95}" type="pres">
      <dgm:prSet presAssocID="{F0C13C56-6DC2-4F3D-A073-4DD9E5215BD2}" presName="negativeSpace" presStyleCnt="0"/>
      <dgm:spPr/>
    </dgm:pt>
    <dgm:pt modelId="{5C6D20D7-146D-4D25-B9C9-4828D7008CE7}" type="pres">
      <dgm:prSet presAssocID="{F0C13C56-6DC2-4F3D-A073-4DD9E5215BD2}" presName="childText" presStyleLbl="conFgAcc1" presStyleIdx="1" presStyleCnt="2">
        <dgm:presLayoutVars>
          <dgm:bulletEnabled val="1"/>
        </dgm:presLayoutVars>
      </dgm:prSet>
      <dgm:spPr/>
    </dgm:pt>
  </dgm:ptLst>
  <dgm:cxnLst>
    <dgm:cxn modelId="{0ECFFE05-FDA9-4E30-BD2E-2E42518FA01F}" type="presOf" srcId="{F0C13C56-6DC2-4F3D-A073-4DD9E5215BD2}" destId="{8004C81B-6ED4-4965-8C13-E0789EF9FA08}" srcOrd="0" destOrd="0" presId="urn:microsoft.com/office/officeart/2005/8/layout/list1"/>
    <dgm:cxn modelId="{F2CFFF37-21C3-451D-A65E-AE34645F72D4}" srcId="{984C3D82-1495-40EE-974A-36A6337058FD}" destId="{32F1F266-44A7-4F9E-8E40-D3C7DA5BD639}" srcOrd="0" destOrd="0" parTransId="{7A1F6245-4A1F-4129-BA6B-9A713926A53F}" sibTransId="{38438EA8-FF72-4DD3-8459-9262AD35261A}"/>
    <dgm:cxn modelId="{979CC640-9672-4219-AF75-283B86A1F35F}" type="presOf" srcId="{32F1F266-44A7-4F9E-8E40-D3C7DA5BD639}" destId="{78A34A45-477C-483B-AAEE-1479D9227611}" srcOrd="0" destOrd="0" presId="urn:microsoft.com/office/officeart/2005/8/layout/list1"/>
    <dgm:cxn modelId="{77C9D65D-11CA-4390-80FF-6F13DD0CF4A2}" srcId="{984C3D82-1495-40EE-974A-36A6337058FD}" destId="{F0C13C56-6DC2-4F3D-A073-4DD9E5215BD2}" srcOrd="1" destOrd="0" parTransId="{1622E086-01FE-4045-BC87-891BDA232FE3}" sibTransId="{23D03351-0D19-49A2-A1BD-FAE8DCF2E1E2}"/>
    <dgm:cxn modelId="{C29FA859-845D-4A63-8C4B-396F0230E967}" type="presOf" srcId="{984C3D82-1495-40EE-974A-36A6337058FD}" destId="{D6E11C38-049C-4EA9-93B0-4C517D7A17F6}" srcOrd="0" destOrd="0" presId="urn:microsoft.com/office/officeart/2005/8/layout/list1"/>
    <dgm:cxn modelId="{15EF44A5-5143-43CD-B6FF-CE3F56BA01AF}" type="presOf" srcId="{F0C13C56-6DC2-4F3D-A073-4DD9E5215BD2}" destId="{FCED1366-8B0A-49E0-B696-961C816D8EFA}" srcOrd="1" destOrd="0" presId="urn:microsoft.com/office/officeart/2005/8/layout/list1"/>
    <dgm:cxn modelId="{B3E3E1C0-F886-4F7D-9E23-1E0B88717272}" type="presOf" srcId="{32F1F266-44A7-4F9E-8E40-D3C7DA5BD639}" destId="{7F53588C-CB73-4CA6-B071-8D85032F050E}" srcOrd="1" destOrd="0" presId="urn:microsoft.com/office/officeart/2005/8/layout/list1"/>
    <dgm:cxn modelId="{A65A5F51-A494-4851-ADD5-465A646B1463}" type="presParOf" srcId="{D6E11C38-049C-4EA9-93B0-4C517D7A17F6}" destId="{C0BBED5D-E7F4-455F-A802-7C1BD5B11C8D}" srcOrd="0" destOrd="0" presId="urn:microsoft.com/office/officeart/2005/8/layout/list1"/>
    <dgm:cxn modelId="{BA55A5D2-6EF5-4DA0-9DBE-09F799620D70}" type="presParOf" srcId="{C0BBED5D-E7F4-455F-A802-7C1BD5B11C8D}" destId="{78A34A45-477C-483B-AAEE-1479D9227611}" srcOrd="0" destOrd="0" presId="urn:microsoft.com/office/officeart/2005/8/layout/list1"/>
    <dgm:cxn modelId="{CB3BFFB9-6D71-4929-9A1B-4DEFF2796685}" type="presParOf" srcId="{C0BBED5D-E7F4-455F-A802-7C1BD5B11C8D}" destId="{7F53588C-CB73-4CA6-B071-8D85032F050E}" srcOrd="1" destOrd="0" presId="urn:microsoft.com/office/officeart/2005/8/layout/list1"/>
    <dgm:cxn modelId="{C77C6FF2-BF4B-45A1-B89E-B3F4F4BBADDF}" type="presParOf" srcId="{D6E11C38-049C-4EA9-93B0-4C517D7A17F6}" destId="{E9E7558A-8EA7-4730-AAE3-D72846E21A8F}" srcOrd="1" destOrd="0" presId="urn:microsoft.com/office/officeart/2005/8/layout/list1"/>
    <dgm:cxn modelId="{0D84CD1A-4808-44AF-A114-A33001AE85BE}" type="presParOf" srcId="{D6E11C38-049C-4EA9-93B0-4C517D7A17F6}" destId="{4BDB6703-A1B4-4C6E-8551-E350E4C7E8AC}" srcOrd="2" destOrd="0" presId="urn:microsoft.com/office/officeart/2005/8/layout/list1"/>
    <dgm:cxn modelId="{CF0E19E0-FCBB-4F72-9250-E00750E9CAB1}" type="presParOf" srcId="{D6E11C38-049C-4EA9-93B0-4C517D7A17F6}" destId="{2E6F1518-BF99-47BD-BDD9-285FBA7F2B55}" srcOrd="3" destOrd="0" presId="urn:microsoft.com/office/officeart/2005/8/layout/list1"/>
    <dgm:cxn modelId="{8635211C-0464-4096-B664-BD60E8C981F1}" type="presParOf" srcId="{D6E11C38-049C-4EA9-93B0-4C517D7A17F6}" destId="{1D3973E4-3630-4F5A-BE44-EA981722D32D}" srcOrd="4" destOrd="0" presId="urn:microsoft.com/office/officeart/2005/8/layout/list1"/>
    <dgm:cxn modelId="{DF213A14-2842-40EF-A774-363D1CE2B79A}" type="presParOf" srcId="{1D3973E4-3630-4F5A-BE44-EA981722D32D}" destId="{8004C81B-6ED4-4965-8C13-E0789EF9FA08}" srcOrd="0" destOrd="0" presId="urn:microsoft.com/office/officeart/2005/8/layout/list1"/>
    <dgm:cxn modelId="{3B2065B9-564D-4A64-809E-94C67F821D45}" type="presParOf" srcId="{1D3973E4-3630-4F5A-BE44-EA981722D32D}" destId="{FCED1366-8B0A-49E0-B696-961C816D8EFA}" srcOrd="1" destOrd="0" presId="urn:microsoft.com/office/officeart/2005/8/layout/list1"/>
    <dgm:cxn modelId="{A79C82B9-1BC8-45D0-B310-2933F8989F4A}" type="presParOf" srcId="{D6E11C38-049C-4EA9-93B0-4C517D7A17F6}" destId="{DB04ED69-83EF-4BAF-B4D9-D3914BF49E95}" srcOrd="5" destOrd="0" presId="urn:microsoft.com/office/officeart/2005/8/layout/list1"/>
    <dgm:cxn modelId="{FB9FB13B-3CF2-41EB-A133-F551F92FF935}" type="presParOf" srcId="{D6E11C38-049C-4EA9-93B0-4C517D7A17F6}" destId="{5C6D20D7-146D-4D25-B9C9-4828D7008CE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a:ln>
          <a:solidFill>
            <a:schemeClr val="tx1"/>
          </a:solidFill>
        </a:ln>
      </dgm:spPr>
      <dgm:t>
        <a:bodyPr/>
        <a:lstStyle/>
        <a:p>
          <a:pPr rtl="0"/>
          <a:r>
            <a:rPr lang="es-ES_tradnl" sz="2800" dirty="0"/>
            <a:t>Contribución a los objetivos </a:t>
          </a:r>
        </a:p>
        <a:p>
          <a:pPr rtl="0"/>
          <a:r>
            <a:rPr lang="es-ES_tradnl" sz="2800" dirty="0"/>
            <a:t>(coherencia entre planes)</a:t>
          </a:r>
          <a:endParaRPr lang="es-CO" sz="2800" b="0" dirty="0">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BA734FEC-AC30-4DCF-8A40-853A3066EC5C}">
      <dgm:prSet custT="1"/>
      <dgm:spPr/>
      <dgm:t>
        <a:bodyPr/>
        <a:lstStyle/>
        <a:p>
          <a:pPr rtl="0"/>
          <a:r>
            <a:rPr lang="es-CO" sz="2800" b="0" dirty="0">
              <a:latin typeface="Arial" pitchFamily="34" charset="0"/>
              <a:cs typeface="Arial" pitchFamily="34" charset="0"/>
            </a:rPr>
            <a:t>Primacía de la Planeación </a:t>
          </a:r>
        </a:p>
        <a:p>
          <a:pPr rtl="0"/>
          <a:r>
            <a:rPr lang="es-CO" sz="2800" b="0" dirty="0">
              <a:latin typeface="Arial" pitchFamily="34" charset="0"/>
              <a:cs typeface="Arial" pitchFamily="34" charset="0"/>
            </a:rPr>
            <a:t>(precede a las demás funciones)</a:t>
          </a:r>
        </a:p>
      </dgm:t>
    </dgm:pt>
    <dgm:pt modelId="{6A1653B0-7EBF-4016-B15F-E340C3940313}" type="parTrans" cxnId="{AD3A8429-BABE-4014-BE5E-C5C0BDCAF588}">
      <dgm:prSet/>
      <dgm:spPr/>
      <dgm:t>
        <a:bodyPr/>
        <a:lstStyle/>
        <a:p>
          <a:endParaRPr lang="es-CO"/>
        </a:p>
      </dgm:t>
    </dgm:pt>
    <dgm:pt modelId="{E6D740A3-CE3C-4F3E-97F1-78D49088FC37}" type="sibTrans" cxnId="{AD3A8429-BABE-4014-BE5E-C5C0BDCAF588}">
      <dgm:prSet/>
      <dgm:spPr/>
      <dgm:t>
        <a:bodyPr/>
        <a:lstStyle/>
        <a:p>
          <a:endParaRPr lang="es-CO"/>
        </a:p>
      </dgm:t>
    </dgm:pt>
    <dgm:pt modelId="{E54C7CD3-F410-467D-B7E7-3AC977CF734B}">
      <dgm:prSet custT="1"/>
      <dgm:spPr/>
      <dgm:t>
        <a:bodyPr/>
        <a:lstStyle/>
        <a:p>
          <a:pPr rtl="0"/>
          <a:r>
            <a:rPr lang="es-CO" sz="2800" b="0" dirty="0">
              <a:latin typeface="Arial" pitchFamily="34" charset="0"/>
              <a:cs typeface="Arial" pitchFamily="34" charset="0"/>
            </a:rPr>
            <a:t>Extensión de la Planeación </a:t>
          </a:r>
        </a:p>
        <a:p>
          <a:pPr rtl="0"/>
          <a:r>
            <a:rPr lang="es-CO" sz="2800" b="0" dirty="0">
              <a:latin typeface="Arial" pitchFamily="34" charset="0"/>
              <a:cs typeface="Arial" pitchFamily="34" charset="0"/>
            </a:rPr>
            <a:t>(compete a todos en la organización)</a:t>
          </a:r>
        </a:p>
      </dgm:t>
    </dgm:pt>
    <dgm:pt modelId="{69544490-E699-4231-B042-9674AA548A39}" type="parTrans" cxnId="{70439CEA-64A4-48AD-8221-CA85420FC47E}">
      <dgm:prSet/>
      <dgm:spPr/>
      <dgm:t>
        <a:bodyPr/>
        <a:lstStyle/>
        <a:p>
          <a:endParaRPr lang="es-CO"/>
        </a:p>
      </dgm:t>
    </dgm:pt>
    <dgm:pt modelId="{8006071F-CB60-43CF-930E-04C0B5DCD376}" type="sibTrans" cxnId="{70439CEA-64A4-48AD-8221-CA85420FC47E}">
      <dgm:prSet/>
      <dgm:spPr/>
      <dgm:t>
        <a:bodyPr/>
        <a:lstStyle/>
        <a:p>
          <a:endParaRPr lang="es-CO"/>
        </a:p>
      </dgm:t>
    </dgm:pt>
    <dgm:pt modelId="{943B0FFB-27BD-4F82-A962-032765D4DD77}">
      <dgm:prSet custT="1"/>
      <dgm:spPr/>
      <dgm:t>
        <a:bodyPr/>
        <a:lstStyle/>
        <a:p>
          <a:pPr rtl="0"/>
          <a:r>
            <a:rPr lang="es-CO" sz="2800" b="0" dirty="0">
              <a:latin typeface="Arial" pitchFamily="34" charset="0"/>
              <a:cs typeface="Arial" pitchFamily="34" charset="0"/>
            </a:rPr>
            <a:t>Eficiencia de los planes </a:t>
          </a:r>
        </a:p>
        <a:p>
          <a:pPr rtl="0"/>
          <a:r>
            <a:rPr lang="es-CO" sz="2800" b="0" dirty="0">
              <a:latin typeface="Arial" pitchFamily="34" charset="0"/>
              <a:cs typeface="Arial" pitchFamily="34" charset="0"/>
            </a:rPr>
            <a:t>(lograr los objetivos al menor costo)</a:t>
          </a:r>
        </a:p>
      </dgm:t>
    </dgm:pt>
    <dgm:pt modelId="{7A3DBFAA-03B5-4294-AC90-DEAC60315273}" type="parTrans" cxnId="{9309E6AF-6FC2-4CD1-90C3-3EE647B2E8BB}">
      <dgm:prSet/>
      <dgm:spPr/>
      <dgm:t>
        <a:bodyPr/>
        <a:lstStyle/>
        <a:p>
          <a:endParaRPr lang="es-CO"/>
        </a:p>
      </dgm:t>
    </dgm:pt>
    <dgm:pt modelId="{5A2F3DCF-B9C0-4E06-8BCA-6B2CC8669AA6}" type="sibTrans" cxnId="{9309E6AF-6FC2-4CD1-90C3-3EE647B2E8BB}">
      <dgm:prSet/>
      <dgm:spPr/>
      <dgm:t>
        <a:bodyPr/>
        <a:lstStyle/>
        <a:p>
          <a:endParaRPr lang="es-CO"/>
        </a:p>
      </dgm:t>
    </dgm:pt>
    <dgm:pt modelId="{AE6136B2-6E07-4A65-AF15-5B7D1F12610F}" type="pres">
      <dgm:prSet presAssocID="{984C3D82-1495-40EE-974A-36A6337058FD}" presName="Name0" presStyleCnt="0">
        <dgm:presLayoutVars>
          <dgm:chMax val="7"/>
          <dgm:dir/>
          <dgm:animLvl val="lvl"/>
          <dgm:resizeHandles val="exact"/>
        </dgm:presLayoutVars>
      </dgm:prSet>
      <dgm:spPr/>
    </dgm:pt>
    <dgm:pt modelId="{A5590352-14FA-4073-9435-B9380525FAD6}" type="pres">
      <dgm:prSet presAssocID="{15BE24FA-AD27-49ED-ACC6-0BB3BDB44726}" presName="circle1" presStyleLbl="node1" presStyleIdx="0" presStyleCnt="4"/>
      <dgm:spPr/>
    </dgm:pt>
    <dgm:pt modelId="{4F1D0A7B-9991-4995-A951-4D140ED42750}" type="pres">
      <dgm:prSet presAssocID="{15BE24FA-AD27-49ED-ACC6-0BB3BDB44726}" presName="space" presStyleCnt="0"/>
      <dgm:spPr/>
    </dgm:pt>
    <dgm:pt modelId="{C6A8664A-E106-42B8-AFA5-65B9DAC74B8E}" type="pres">
      <dgm:prSet presAssocID="{15BE24FA-AD27-49ED-ACC6-0BB3BDB44726}" presName="rect1" presStyleLbl="alignAcc1" presStyleIdx="0" presStyleCnt="4"/>
      <dgm:spPr/>
    </dgm:pt>
    <dgm:pt modelId="{F0887D38-E7D9-47B6-874B-4C1FA9ED52E6}" type="pres">
      <dgm:prSet presAssocID="{BA734FEC-AC30-4DCF-8A40-853A3066EC5C}" presName="vertSpace2" presStyleLbl="node1" presStyleIdx="0" presStyleCnt="4"/>
      <dgm:spPr/>
    </dgm:pt>
    <dgm:pt modelId="{31E66BBC-D7CE-4BEE-A234-DD009283704B}" type="pres">
      <dgm:prSet presAssocID="{BA734FEC-AC30-4DCF-8A40-853A3066EC5C}" presName="circle2" presStyleLbl="node1" presStyleIdx="1" presStyleCnt="4"/>
      <dgm:spPr/>
    </dgm:pt>
    <dgm:pt modelId="{5EF0CEC3-DC94-4543-8CE9-C813B2F714EF}" type="pres">
      <dgm:prSet presAssocID="{BA734FEC-AC30-4DCF-8A40-853A3066EC5C}" presName="rect2" presStyleLbl="alignAcc1" presStyleIdx="1" presStyleCnt="4"/>
      <dgm:spPr/>
    </dgm:pt>
    <dgm:pt modelId="{7BB105B2-5849-4D99-9F91-61EEA0EF3E90}" type="pres">
      <dgm:prSet presAssocID="{E54C7CD3-F410-467D-B7E7-3AC977CF734B}" presName="vertSpace3" presStyleLbl="node1" presStyleIdx="1" presStyleCnt="4"/>
      <dgm:spPr/>
    </dgm:pt>
    <dgm:pt modelId="{34C5E4D3-BCA0-4A38-8090-A09A14B01B29}" type="pres">
      <dgm:prSet presAssocID="{E54C7CD3-F410-467D-B7E7-3AC977CF734B}" presName="circle3" presStyleLbl="node1" presStyleIdx="2" presStyleCnt="4" custLinFactNeighborX="-12078" custLinFactNeighborY="2294"/>
      <dgm:spPr/>
    </dgm:pt>
    <dgm:pt modelId="{25632CE7-9A55-4547-925B-9E13C336CD87}" type="pres">
      <dgm:prSet presAssocID="{E54C7CD3-F410-467D-B7E7-3AC977CF734B}" presName="rect3" presStyleLbl="alignAcc1" presStyleIdx="2" presStyleCnt="4"/>
      <dgm:spPr/>
    </dgm:pt>
    <dgm:pt modelId="{687DF99F-1F73-4F53-BBA9-6775A652852C}" type="pres">
      <dgm:prSet presAssocID="{943B0FFB-27BD-4F82-A962-032765D4DD77}" presName="vertSpace4" presStyleLbl="node1" presStyleIdx="2" presStyleCnt="4"/>
      <dgm:spPr/>
    </dgm:pt>
    <dgm:pt modelId="{6A60948B-5D34-4238-8A83-FD82F3F44D40}" type="pres">
      <dgm:prSet presAssocID="{943B0FFB-27BD-4F82-A962-032765D4DD77}" presName="circle4" presStyleLbl="node1" presStyleIdx="3" presStyleCnt="4"/>
      <dgm:spPr/>
    </dgm:pt>
    <dgm:pt modelId="{D48ECF5B-1D88-4242-B8AE-C7FEB2C9A34F}" type="pres">
      <dgm:prSet presAssocID="{943B0FFB-27BD-4F82-A962-032765D4DD77}" presName="rect4" presStyleLbl="alignAcc1" presStyleIdx="3" presStyleCnt="4"/>
      <dgm:spPr/>
    </dgm:pt>
    <dgm:pt modelId="{2DB96006-F86B-43D2-855C-9150E26E3864}" type="pres">
      <dgm:prSet presAssocID="{15BE24FA-AD27-49ED-ACC6-0BB3BDB44726}" presName="rect1ParTxNoCh" presStyleLbl="alignAcc1" presStyleIdx="3" presStyleCnt="4">
        <dgm:presLayoutVars>
          <dgm:chMax val="1"/>
          <dgm:bulletEnabled val="1"/>
        </dgm:presLayoutVars>
      </dgm:prSet>
      <dgm:spPr/>
    </dgm:pt>
    <dgm:pt modelId="{C384EE4C-0814-4D36-A1A6-6F5670639B39}" type="pres">
      <dgm:prSet presAssocID="{BA734FEC-AC30-4DCF-8A40-853A3066EC5C}" presName="rect2ParTxNoCh" presStyleLbl="alignAcc1" presStyleIdx="3" presStyleCnt="4">
        <dgm:presLayoutVars>
          <dgm:chMax val="1"/>
          <dgm:bulletEnabled val="1"/>
        </dgm:presLayoutVars>
      </dgm:prSet>
      <dgm:spPr/>
    </dgm:pt>
    <dgm:pt modelId="{0371EB46-7AD5-4D32-9683-54E10D6C15E5}" type="pres">
      <dgm:prSet presAssocID="{E54C7CD3-F410-467D-B7E7-3AC977CF734B}" presName="rect3ParTxNoCh" presStyleLbl="alignAcc1" presStyleIdx="3" presStyleCnt="4">
        <dgm:presLayoutVars>
          <dgm:chMax val="1"/>
          <dgm:bulletEnabled val="1"/>
        </dgm:presLayoutVars>
      </dgm:prSet>
      <dgm:spPr/>
    </dgm:pt>
    <dgm:pt modelId="{085655D0-C614-4AB1-9BE8-E996F5B536FF}" type="pres">
      <dgm:prSet presAssocID="{943B0FFB-27BD-4F82-A962-032765D4DD77}" presName="rect4ParTxNoCh" presStyleLbl="alignAcc1" presStyleIdx="3" presStyleCnt="4">
        <dgm:presLayoutVars>
          <dgm:chMax val="1"/>
          <dgm:bulletEnabled val="1"/>
        </dgm:presLayoutVars>
      </dgm:prSet>
      <dgm:spPr/>
    </dgm:pt>
  </dgm:ptLst>
  <dgm:cxnLst>
    <dgm:cxn modelId="{AD3A8429-BABE-4014-BE5E-C5C0BDCAF588}" srcId="{984C3D82-1495-40EE-974A-36A6337058FD}" destId="{BA734FEC-AC30-4DCF-8A40-853A3066EC5C}" srcOrd="1" destOrd="0" parTransId="{6A1653B0-7EBF-4016-B15F-E340C3940313}" sibTransId="{E6D740A3-CE3C-4F3E-97F1-78D49088FC37}"/>
    <dgm:cxn modelId="{C45AB432-F3F6-41AD-8A76-596522124742}" type="presOf" srcId="{15BE24FA-AD27-49ED-ACC6-0BB3BDB44726}" destId="{2DB96006-F86B-43D2-855C-9150E26E3864}" srcOrd="1" destOrd="0" presId="urn:microsoft.com/office/officeart/2005/8/layout/target3"/>
    <dgm:cxn modelId="{65C4EF45-D7ED-40BD-A237-CC443EBD182C}" type="presOf" srcId="{BA734FEC-AC30-4DCF-8A40-853A3066EC5C}" destId="{C384EE4C-0814-4D36-A1A6-6F5670639B39}" srcOrd="1" destOrd="0" presId="urn:microsoft.com/office/officeart/2005/8/layout/target3"/>
    <dgm:cxn modelId="{8DEC8676-0FEC-4F33-AADB-F97BFAE5F86D}" type="presOf" srcId="{15BE24FA-AD27-49ED-ACC6-0BB3BDB44726}" destId="{C6A8664A-E106-42B8-AFA5-65B9DAC74B8E}" srcOrd="0" destOrd="0" presId="urn:microsoft.com/office/officeart/2005/8/layout/target3"/>
    <dgm:cxn modelId="{A5141A79-7D8C-4DA5-B4A9-1AE430CF0DE8}" type="presOf" srcId="{E54C7CD3-F410-467D-B7E7-3AC977CF734B}" destId="{0371EB46-7AD5-4D32-9683-54E10D6C15E5}" srcOrd="1" destOrd="0" presId="urn:microsoft.com/office/officeart/2005/8/layout/target3"/>
    <dgm:cxn modelId="{FC197C90-CCEB-4EFD-9080-20BED52F4B68}" srcId="{984C3D82-1495-40EE-974A-36A6337058FD}" destId="{15BE24FA-AD27-49ED-ACC6-0BB3BDB44726}" srcOrd="0" destOrd="0" parTransId="{4A7D8136-86C8-4947-92FE-7337190436F0}" sibTransId="{7FDD1AD3-CC6D-46AC-9186-E0ABF632BE1D}"/>
    <dgm:cxn modelId="{3F0758AF-A6C0-4F6F-A52F-831B91441D0A}" type="presOf" srcId="{984C3D82-1495-40EE-974A-36A6337058FD}" destId="{AE6136B2-6E07-4A65-AF15-5B7D1F12610F}" srcOrd="0" destOrd="0" presId="urn:microsoft.com/office/officeart/2005/8/layout/target3"/>
    <dgm:cxn modelId="{9309E6AF-6FC2-4CD1-90C3-3EE647B2E8BB}" srcId="{984C3D82-1495-40EE-974A-36A6337058FD}" destId="{943B0FFB-27BD-4F82-A962-032765D4DD77}" srcOrd="3" destOrd="0" parTransId="{7A3DBFAA-03B5-4294-AC90-DEAC60315273}" sibTransId="{5A2F3DCF-B9C0-4E06-8BCA-6B2CC8669AA6}"/>
    <dgm:cxn modelId="{87DF12C0-1B37-4B0F-88FA-F7F3D4DD35A8}" type="presOf" srcId="{943B0FFB-27BD-4F82-A962-032765D4DD77}" destId="{085655D0-C614-4AB1-9BE8-E996F5B536FF}" srcOrd="1" destOrd="0" presId="urn:microsoft.com/office/officeart/2005/8/layout/target3"/>
    <dgm:cxn modelId="{3D8EA3C3-5A98-4065-BC47-CFE47D9552A3}" type="presOf" srcId="{BA734FEC-AC30-4DCF-8A40-853A3066EC5C}" destId="{5EF0CEC3-DC94-4543-8CE9-C813B2F714EF}" srcOrd="0" destOrd="0" presId="urn:microsoft.com/office/officeart/2005/8/layout/target3"/>
    <dgm:cxn modelId="{A682CBCB-9374-4D33-9AC1-8D24F5FD8FDD}" type="presOf" srcId="{943B0FFB-27BD-4F82-A962-032765D4DD77}" destId="{D48ECF5B-1D88-4242-B8AE-C7FEB2C9A34F}" srcOrd="0" destOrd="0" presId="urn:microsoft.com/office/officeart/2005/8/layout/target3"/>
    <dgm:cxn modelId="{8BD223DE-4310-4920-A684-B42439D29815}" type="presOf" srcId="{E54C7CD3-F410-467D-B7E7-3AC977CF734B}" destId="{25632CE7-9A55-4547-925B-9E13C336CD87}" srcOrd="0" destOrd="0" presId="urn:microsoft.com/office/officeart/2005/8/layout/target3"/>
    <dgm:cxn modelId="{70439CEA-64A4-48AD-8221-CA85420FC47E}" srcId="{984C3D82-1495-40EE-974A-36A6337058FD}" destId="{E54C7CD3-F410-467D-B7E7-3AC977CF734B}" srcOrd="2" destOrd="0" parTransId="{69544490-E699-4231-B042-9674AA548A39}" sibTransId="{8006071F-CB60-43CF-930E-04C0B5DCD376}"/>
    <dgm:cxn modelId="{99D68D64-CFC0-41D7-9BBE-76C0882E8546}" type="presParOf" srcId="{AE6136B2-6E07-4A65-AF15-5B7D1F12610F}" destId="{A5590352-14FA-4073-9435-B9380525FAD6}" srcOrd="0" destOrd="0" presId="urn:microsoft.com/office/officeart/2005/8/layout/target3"/>
    <dgm:cxn modelId="{CF55ADC1-C50F-431F-BC5D-5F6E7EE8B1CA}" type="presParOf" srcId="{AE6136B2-6E07-4A65-AF15-5B7D1F12610F}" destId="{4F1D0A7B-9991-4995-A951-4D140ED42750}" srcOrd="1" destOrd="0" presId="urn:microsoft.com/office/officeart/2005/8/layout/target3"/>
    <dgm:cxn modelId="{8E09E63D-8187-47A0-8C05-99FAC785CA67}" type="presParOf" srcId="{AE6136B2-6E07-4A65-AF15-5B7D1F12610F}" destId="{C6A8664A-E106-42B8-AFA5-65B9DAC74B8E}" srcOrd="2" destOrd="0" presId="urn:microsoft.com/office/officeart/2005/8/layout/target3"/>
    <dgm:cxn modelId="{FF79CC2F-AD13-431D-8259-C2CBCAD90B50}" type="presParOf" srcId="{AE6136B2-6E07-4A65-AF15-5B7D1F12610F}" destId="{F0887D38-E7D9-47B6-874B-4C1FA9ED52E6}" srcOrd="3" destOrd="0" presId="urn:microsoft.com/office/officeart/2005/8/layout/target3"/>
    <dgm:cxn modelId="{C42AC9CD-3BB7-4A02-890E-BFA869EA3FF4}" type="presParOf" srcId="{AE6136B2-6E07-4A65-AF15-5B7D1F12610F}" destId="{31E66BBC-D7CE-4BEE-A234-DD009283704B}" srcOrd="4" destOrd="0" presId="urn:microsoft.com/office/officeart/2005/8/layout/target3"/>
    <dgm:cxn modelId="{4275F7A4-8267-4C7E-8455-B603EEFD33F3}" type="presParOf" srcId="{AE6136B2-6E07-4A65-AF15-5B7D1F12610F}" destId="{5EF0CEC3-DC94-4543-8CE9-C813B2F714EF}" srcOrd="5" destOrd="0" presId="urn:microsoft.com/office/officeart/2005/8/layout/target3"/>
    <dgm:cxn modelId="{4EE37187-EBDE-4D7A-8861-A4C5134E677F}" type="presParOf" srcId="{AE6136B2-6E07-4A65-AF15-5B7D1F12610F}" destId="{7BB105B2-5849-4D99-9F91-61EEA0EF3E90}" srcOrd="6" destOrd="0" presId="urn:microsoft.com/office/officeart/2005/8/layout/target3"/>
    <dgm:cxn modelId="{BBC38D5E-2DC7-4FAE-B922-93AD8EE030A4}" type="presParOf" srcId="{AE6136B2-6E07-4A65-AF15-5B7D1F12610F}" destId="{34C5E4D3-BCA0-4A38-8090-A09A14B01B29}" srcOrd="7" destOrd="0" presId="urn:microsoft.com/office/officeart/2005/8/layout/target3"/>
    <dgm:cxn modelId="{A8177968-CCAB-4331-B9EB-82253DF4FA28}" type="presParOf" srcId="{AE6136B2-6E07-4A65-AF15-5B7D1F12610F}" destId="{25632CE7-9A55-4547-925B-9E13C336CD87}" srcOrd="8" destOrd="0" presId="urn:microsoft.com/office/officeart/2005/8/layout/target3"/>
    <dgm:cxn modelId="{B84D2707-368C-424B-86EC-FE8E066C8CF0}" type="presParOf" srcId="{AE6136B2-6E07-4A65-AF15-5B7D1F12610F}" destId="{687DF99F-1F73-4F53-BBA9-6775A652852C}" srcOrd="9" destOrd="0" presId="urn:microsoft.com/office/officeart/2005/8/layout/target3"/>
    <dgm:cxn modelId="{21D23BE7-0E44-4736-AFC5-7282A656D4FC}" type="presParOf" srcId="{AE6136B2-6E07-4A65-AF15-5B7D1F12610F}" destId="{6A60948B-5D34-4238-8A83-FD82F3F44D40}" srcOrd="10" destOrd="0" presId="urn:microsoft.com/office/officeart/2005/8/layout/target3"/>
    <dgm:cxn modelId="{1352BDFE-316A-449C-B4B4-1A7CD456B86C}" type="presParOf" srcId="{AE6136B2-6E07-4A65-AF15-5B7D1F12610F}" destId="{D48ECF5B-1D88-4242-B8AE-C7FEB2C9A34F}" srcOrd="11" destOrd="0" presId="urn:microsoft.com/office/officeart/2005/8/layout/target3"/>
    <dgm:cxn modelId="{5BE61D1D-53A4-4C1D-BDA4-66FD00800A73}" type="presParOf" srcId="{AE6136B2-6E07-4A65-AF15-5B7D1F12610F}" destId="{2DB96006-F86B-43D2-855C-9150E26E3864}" srcOrd="12" destOrd="0" presId="urn:microsoft.com/office/officeart/2005/8/layout/target3"/>
    <dgm:cxn modelId="{A965EA95-AF46-4869-BD36-48D8E08E9F57}" type="presParOf" srcId="{AE6136B2-6E07-4A65-AF15-5B7D1F12610F}" destId="{C384EE4C-0814-4D36-A1A6-6F5670639B39}" srcOrd="13" destOrd="0" presId="urn:microsoft.com/office/officeart/2005/8/layout/target3"/>
    <dgm:cxn modelId="{ADC32EC5-1AF5-477D-B6C9-72A5308CB6E0}" type="presParOf" srcId="{AE6136B2-6E07-4A65-AF15-5B7D1F12610F}" destId="{0371EB46-7AD5-4D32-9683-54E10D6C15E5}" srcOrd="14" destOrd="0" presId="urn:microsoft.com/office/officeart/2005/8/layout/target3"/>
    <dgm:cxn modelId="{0288C17D-8705-48FF-9849-B5B519D830C1}" type="presParOf" srcId="{AE6136B2-6E07-4A65-AF15-5B7D1F12610F}" destId="{085655D0-C614-4AB1-9BE8-E996F5B536FF}"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32F1F266-44A7-4F9E-8E40-D3C7DA5BD639}">
      <dgm:prSet custT="1"/>
      <dgm:spPr/>
      <dgm:t>
        <a:bodyPr/>
        <a:lstStyle/>
        <a:p>
          <a:r>
            <a:rPr lang="es-ES" sz="2800" dirty="0">
              <a:solidFill>
                <a:schemeClr val="tx1"/>
              </a:solidFill>
            </a:rPr>
            <a:t>Las personas no rehúyen del trabajo, porque les agrada hacerlo, el trabajo es tan natural como cualquiera de las necesidades básicas.</a:t>
          </a:r>
          <a:endParaRPr lang="es-CO" sz="2800" dirty="0">
            <a:solidFill>
              <a:schemeClr val="tx1"/>
            </a:solidFill>
          </a:endParaRPr>
        </a:p>
      </dgm:t>
    </dgm:pt>
    <dgm:pt modelId="{7A1F6245-4A1F-4129-BA6B-9A713926A53F}" type="parTrans" cxnId="{F2CFFF37-21C3-451D-A65E-AE34645F72D4}">
      <dgm:prSet/>
      <dgm:spPr/>
      <dgm:t>
        <a:bodyPr/>
        <a:lstStyle/>
        <a:p>
          <a:endParaRPr lang="es-CO"/>
        </a:p>
      </dgm:t>
    </dgm:pt>
    <dgm:pt modelId="{38438EA8-FF72-4DD3-8459-9262AD35261A}" type="sibTrans" cxnId="{F2CFFF37-21C3-451D-A65E-AE34645F72D4}">
      <dgm:prSet/>
      <dgm:spPr/>
      <dgm:t>
        <a:bodyPr/>
        <a:lstStyle/>
        <a:p>
          <a:endParaRPr lang="es-CO"/>
        </a:p>
      </dgm:t>
    </dgm:pt>
    <dgm:pt modelId="{F0C13C56-6DC2-4F3D-A073-4DD9E5215BD2}">
      <dgm:prSet custT="1"/>
      <dgm:spPr/>
      <dgm:t>
        <a:bodyPr/>
        <a:lstStyle/>
        <a:p>
          <a:r>
            <a:rPr lang="es-ES" sz="2800" dirty="0">
              <a:solidFill>
                <a:schemeClr val="tx1"/>
              </a:solidFill>
            </a:rPr>
            <a:t>Dado el ambiente adecuado, las personas buscarán responsabilidades, serán muy creativas en el trabajo.</a:t>
          </a:r>
          <a:endParaRPr lang="es-CO" sz="2800" dirty="0">
            <a:solidFill>
              <a:schemeClr val="tx1"/>
            </a:solidFill>
          </a:endParaRPr>
        </a:p>
      </dgm:t>
    </dgm:pt>
    <dgm:pt modelId="{1622E086-01FE-4045-BC87-891BDA232FE3}" type="parTrans" cxnId="{77C9D65D-11CA-4390-80FF-6F13DD0CF4A2}">
      <dgm:prSet/>
      <dgm:spPr/>
      <dgm:t>
        <a:bodyPr/>
        <a:lstStyle/>
        <a:p>
          <a:endParaRPr lang="es-CO"/>
        </a:p>
      </dgm:t>
    </dgm:pt>
    <dgm:pt modelId="{23D03351-0D19-49A2-A1BD-FAE8DCF2E1E2}" type="sibTrans" cxnId="{77C9D65D-11CA-4390-80FF-6F13DD0CF4A2}">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C0BBED5D-E7F4-455F-A802-7C1BD5B11C8D}" type="pres">
      <dgm:prSet presAssocID="{32F1F266-44A7-4F9E-8E40-D3C7DA5BD639}" presName="parentLin" presStyleCnt="0"/>
      <dgm:spPr/>
    </dgm:pt>
    <dgm:pt modelId="{78A34A45-477C-483B-AAEE-1479D9227611}" type="pres">
      <dgm:prSet presAssocID="{32F1F266-44A7-4F9E-8E40-D3C7DA5BD639}" presName="parentLeftMargin" presStyleLbl="node1" presStyleIdx="0" presStyleCnt="2"/>
      <dgm:spPr/>
    </dgm:pt>
    <dgm:pt modelId="{7F53588C-CB73-4CA6-B071-8D85032F050E}" type="pres">
      <dgm:prSet presAssocID="{32F1F266-44A7-4F9E-8E40-D3C7DA5BD639}" presName="parentText" presStyleLbl="node1" presStyleIdx="0" presStyleCnt="2" custScaleX="131844">
        <dgm:presLayoutVars>
          <dgm:chMax val="0"/>
          <dgm:bulletEnabled val="1"/>
        </dgm:presLayoutVars>
      </dgm:prSet>
      <dgm:spPr/>
    </dgm:pt>
    <dgm:pt modelId="{E9E7558A-8EA7-4730-AAE3-D72846E21A8F}" type="pres">
      <dgm:prSet presAssocID="{32F1F266-44A7-4F9E-8E40-D3C7DA5BD639}" presName="negativeSpace" presStyleCnt="0"/>
      <dgm:spPr/>
    </dgm:pt>
    <dgm:pt modelId="{4BDB6703-A1B4-4C6E-8551-E350E4C7E8AC}" type="pres">
      <dgm:prSet presAssocID="{32F1F266-44A7-4F9E-8E40-D3C7DA5BD639}" presName="childText" presStyleLbl="conFgAcc1" presStyleIdx="0" presStyleCnt="2">
        <dgm:presLayoutVars>
          <dgm:bulletEnabled val="1"/>
        </dgm:presLayoutVars>
      </dgm:prSet>
      <dgm:spPr/>
    </dgm:pt>
    <dgm:pt modelId="{2E6F1518-BF99-47BD-BDD9-285FBA7F2B55}" type="pres">
      <dgm:prSet presAssocID="{38438EA8-FF72-4DD3-8459-9262AD35261A}" presName="spaceBetweenRectangles" presStyleCnt="0"/>
      <dgm:spPr/>
    </dgm:pt>
    <dgm:pt modelId="{1D3973E4-3630-4F5A-BE44-EA981722D32D}" type="pres">
      <dgm:prSet presAssocID="{F0C13C56-6DC2-4F3D-A073-4DD9E5215BD2}" presName="parentLin" presStyleCnt="0"/>
      <dgm:spPr/>
    </dgm:pt>
    <dgm:pt modelId="{8004C81B-6ED4-4965-8C13-E0789EF9FA08}" type="pres">
      <dgm:prSet presAssocID="{F0C13C56-6DC2-4F3D-A073-4DD9E5215BD2}" presName="parentLeftMargin" presStyleLbl="node1" presStyleIdx="0" presStyleCnt="2"/>
      <dgm:spPr/>
    </dgm:pt>
    <dgm:pt modelId="{FCED1366-8B0A-49E0-B696-961C816D8EFA}" type="pres">
      <dgm:prSet presAssocID="{F0C13C56-6DC2-4F3D-A073-4DD9E5215BD2}" presName="parentText" presStyleLbl="node1" presStyleIdx="1" presStyleCnt="2" custScaleX="131844" custScaleY="133644">
        <dgm:presLayoutVars>
          <dgm:chMax val="0"/>
          <dgm:bulletEnabled val="1"/>
        </dgm:presLayoutVars>
      </dgm:prSet>
      <dgm:spPr/>
    </dgm:pt>
    <dgm:pt modelId="{DB04ED69-83EF-4BAF-B4D9-D3914BF49E95}" type="pres">
      <dgm:prSet presAssocID="{F0C13C56-6DC2-4F3D-A073-4DD9E5215BD2}" presName="negativeSpace" presStyleCnt="0"/>
      <dgm:spPr/>
    </dgm:pt>
    <dgm:pt modelId="{5C6D20D7-146D-4D25-B9C9-4828D7008CE7}" type="pres">
      <dgm:prSet presAssocID="{F0C13C56-6DC2-4F3D-A073-4DD9E5215BD2}" presName="childText" presStyleLbl="conFgAcc1" presStyleIdx="1" presStyleCnt="2">
        <dgm:presLayoutVars>
          <dgm:bulletEnabled val="1"/>
        </dgm:presLayoutVars>
      </dgm:prSet>
      <dgm:spPr/>
    </dgm:pt>
  </dgm:ptLst>
  <dgm:cxnLst>
    <dgm:cxn modelId="{378F6827-2024-4860-A27B-ADC3F9822FA8}" type="presOf" srcId="{32F1F266-44A7-4F9E-8E40-D3C7DA5BD639}" destId="{7F53588C-CB73-4CA6-B071-8D85032F050E}" srcOrd="1" destOrd="0" presId="urn:microsoft.com/office/officeart/2005/8/layout/list1"/>
    <dgm:cxn modelId="{F2CFFF37-21C3-451D-A65E-AE34645F72D4}" srcId="{984C3D82-1495-40EE-974A-36A6337058FD}" destId="{32F1F266-44A7-4F9E-8E40-D3C7DA5BD639}" srcOrd="0" destOrd="0" parTransId="{7A1F6245-4A1F-4129-BA6B-9A713926A53F}" sibTransId="{38438EA8-FF72-4DD3-8459-9262AD35261A}"/>
    <dgm:cxn modelId="{77C9D65D-11CA-4390-80FF-6F13DD0CF4A2}" srcId="{984C3D82-1495-40EE-974A-36A6337058FD}" destId="{F0C13C56-6DC2-4F3D-A073-4DD9E5215BD2}" srcOrd="1" destOrd="0" parTransId="{1622E086-01FE-4045-BC87-891BDA232FE3}" sibTransId="{23D03351-0D19-49A2-A1BD-FAE8DCF2E1E2}"/>
    <dgm:cxn modelId="{78446551-9438-450C-AE28-5FE86D998FC8}" type="presOf" srcId="{32F1F266-44A7-4F9E-8E40-D3C7DA5BD639}" destId="{78A34A45-477C-483B-AAEE-1479D9227611}" srcOrd="0" destOrd="0" presId="urn:microsoft.com/office/officeart/2005/8/layout/list1"/>
    <dgm:cxn modelId="{7AEE5655-224D-412B-BBE8-B68678B1F94E}" type="presOf" srcId="{984C3D82-1495-40EE-974A-36A6337058FD}" destId="{D6E11C38-049C-4EA9-93B0-4C517D7A17F6}" srcOrd="0" destOrd="0" presId="urn:microsoft.com/office/officeart/2005/8/layout/list1"/>
    <dgm:cxn modelId="{CD435AB8-3A57-4A9F-9559-5BAD411351BE}" type="presOf" srcId="{F0C13C56-6DC2-4F3D-A073-4DD9E5215BD2}" destId="{8004C81B-6ED4-4965-8C13-E0789EF9FA08}" srcOrd="0" destOrd="0" presId="urn:microsoft.com/office/officeart/2005/8/layout/list1"/>
    <dgm:cxn modelId="{DFD15FF0-0123-4F9C-9A51-0F2C1FD08DE9}" type="presOf" srcId="{F0C13C56-6DC2-4F3D-A073-4DD9E5215BD2}" destId="{FCED1366-8B0A-49E0-B696-961C816D8EFA}" srcOrd="1" destOrd="0" presId="urn:microsoft.com/office/officeart/2005/8/layout/list1"/>
    <dgm:cxn modelId="{1079D23C-8286-405F-A21A-5EE5157812A2}" type="presParOf" srcId="{D6E11C38-049C-4EA9-93B0-4C517D7A17F6}" destId="{C0BBED5D-E7F4-455F-A802-7C1BD5B11C8D}" srcOrd="0" destOrd="0" presId="urn:microsoft.com/office/officeart/2005/8/layout/list1"/>
    <dgm:cxn modelId="{DA224995-6B29-4AA0-BCDE-C851528E94EB}" type="presParOf" srcId="{C0BBED5D-E7F4-455F-A802-7C1BD5B11C8D}" destId="{78A34A45-477C-483B-AAEE-1479D9227611}" srcOrd="0" destOrd="0" presId="urn:microsoft.com/office/officeart/2005/8/layout/list1"/>
    <dgm:cxn modelId="{1A4FD2EA-F64E-4879-BBD6-98AFE6E44DB2}" type="presParOf" srcId="{C0BBED5D-E7F4-455F-A802-7C1BD5B11C8D}" destId="{7F53588C-CB73-4CA6-B071-8D85032F050E}" srcOrd="1" destOrd="0" presId="urn:microsoft.com/office/officeart/2005/8/layout/list1"/>
    <dgm:cxn modelId="{E730984A-07B0-46C5-9171-55592A5107DD}" type="presParOf" srcId="{D6E11C38-049C-4EA9-93B0-4C517D7A17F6}" destId="{E9E7558A-8EA7-4730-AAE3-D72846E21A8F}" srcOrd="1" destOrd="0" presId="urn:microsoft.com/office/officeart/2005/8/layout/list1"/>
    <dgm:cxn modelId="{95EBA646-BC65-4311-81BB-743A3AD38BA0}" type="presParOf" srcId="{D6E11C38-049C-4EA9-93B0-4C517D7A17F6}" destId="{4BDB6703-A1B4-4C6E-8551-E350E4C7E8AC}" srcOrd="2" destOrd="0" presId="urn:microsoft.com/office/officeart/2005/8/layout/list1"/>
    <dgm:cxn modelId="{BF1B8BBE-BB8D-4EE3-AC4A-E3FB3981DC22}" type="presParOf" srcId="{D6E11C38-049C-4EA9-93B0-4C517D7A17F6}" destId="{2E6F1518-BF99-47BD-BDD9-285FBA7F2B55}" srcOrd="3" destOrd="0" presId="urn:microsoft.com/office/officeart/2005/8/layout/list1"/>
    <dgm:cxn modelId="{0CD54320-F299-4EF6-91B8-1E27B664A134}" type="presParOf" srcId="{D6E11C38-049C-4EA9-93B0-4C517D7A17F6}" destId="{1D3973E4-3630-4F5A-BE44-EA981722D32D}" srcOrd="4" destOrd="0" presId="urn:microsoft.com/office/officeart/2005/8/layout/list1"/>
    <dgm:cxn modelId="{010A1BF3-0872-42C3-8354-370831E5E9B9}" type="presParOf" srcId="{1D3973E4-3630-4F5A-BE44-EA981722D32D}" destId="{8004C81B-6ED4-4965-8C13-E0789EF9FA08}" srcOrd="0" destOrd="0" presId="urn:microsoft.com/office/officeart/2005/8/layout/list1"/>
    <dgm:cxn modelId="{1DF9C523-6C2E-4569-9B55-4CEF43361613}" type="presParOf" srcId="{1D3973E4-3630-4F5A-BE44-EA981722D32D}" destId="{FCED1366-8B0A-49E0-B696-961C816D8EFA}" srcOrd="1" destOrd="0" presId="urn:microsoft.com/office/officeart/2005/8/layout/list1"/>
    <dgm:cxn modelId="{FBDC383F-0024-4CE0-B6B5-4702F4BC7DA0}" type="presParOf" srcId="{D6E11C38-049C-4EA9-93B0-4C517D7A17F6}" destId="{DB04ED69-83EF-4BAF-B4D9-D3914BF49E95}" srcOrd="5" destOrd="0" presId="urn:microsoft.com/office/officeart/2005/8/layout/list1"/>
    <dgm:cxn modelId="{0E366E8E-E589-4E49-8259-946F4C5699AE}" type="presParOf" srcId="{D6E11C38-049C-4EA9-93B0-4C517D7A17F6}" destId="{5C6D20D7-146D-4D25-B9C9-4828D7008CE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32F1F266-44A7-4F9E-8E40-D3C7DA5BD639}">
      <dgm:prSet custT="1"/>
      <dgm:spPr/>
      <dgm:t>
        <a:bodyPr/>
        <a:lstStyle/>
        <a:p>
          <a:r>
            <a:rPr lang="es-ES" sz="2800" dirty="0">
              <a:solidFill>
                <a:schemeClr val="tx1"/>
              </a:solidFill>
            </a:rPr>
            <a:t>Cuando los objetivos organizacionales son consecuentes con los objetivos personales, las personas se sentirán motivadas a trabajar y a ejercer sustancial auto dirección y control.</a:t>
          </a:r>
          <a:endParaRPr lang="es-CO" sz="2800" dirty="0">
            <a:solidFill>
              <a:schemeClr val="tx1"/>
            </a:solidFill>
          </a:endParaRPr>
        </a:p>
      </dgm:t>
    </dgm:pt>
    <dgm:pt modelId="{7A1F6245-4A1F-4129-BA6B-9A713926A53F}" type="parTrans" cxnId="{F2CFFF37-21C3-451D-A65E-AE34645F72D4}">
      <dgm:prSet/>
      <dgm:spPr/>
      <dgm:t>
        <a:bodyPr/>
        <a:lstStyle/>
        <a:p>
          <a:endParaRPr lang="es-CO"/>
        </a:p>
      </dgm:t>
    </dgm:pt>
    <dgm:pt modelId="{38438EA8-FF72-4DD3-8459-9262AD35261A}" type="sibTrans" cxnId="{F2CFFF37-21C3-451D-A65E-AE34645F72D4}">
      <dgm:prSet/>
      <dgm:spPr/>
      <dgm:t>
        <a:bodyPr/>
        <a:lstStyle/>
        <a:p>
          <a:endParaRPr lang="es-CO"/>
        </a:p>
      </dgm:t>
    </dgm:pt>
    <dgm:pt modelId="{6CC5551F-DEC9-4DBC-B94A-C397DABA980D}">
      <dgm:prSet custT="1"/>
      <dgm:spPr/>
      <dgm:t>
        <a:bodyPr/>
        <a:lstStyle/>
        <a:p>
          <a:r>
            <a:rPr lang="es-ES" sz="2800" dirty="0">
              <a:solidFill>
                <a:schemeClr val="tx1"/>
              </a:solidFill>
            </a:rPr>
            <a:t>La forma como se comprometen las personas a los objetivos organizacionales está en función de la recompensa que recibe para su realización.</a:t>
          </a:r>
          <a:endParaRPr lang="es-CO" sz="2800" dirty="0">
            <a:solidFill>
              <a:schemeClr val="tx1"/>
            </a:solidFill>
          </a:endParaRPr>
        </a:p>
      </dgm:t>
    </dgm:pt>
    <dgm:pt modelId="{FC4DCA8B-A546-4C91-B28D-904F47E6C710}" type="parTrans" cxnId="{A3E63E16-DD55-4B06-BF40-158EDC16C169}">
      <dgm:prSet/>
      <dgm:spPr/>
      <dgm:t>
        <a:bodyPr/>
        <a:lstStyle/>
        <a:p>
          <a:endParaRPr lang="es-CO"/>
        </a:p>
      </dgm:t>
    </dgm:pt>
    <dgm:pt modelId="{720B802E-5359-462E-B2B9-47A0E5FDD971}" type="sibTrans" cxnId="{A3E63E16-DD55-4B06-BF40-158EDC16C169}">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C0BBED5D-E7F4-455F-A802-7C1BD5B11C8D}" type="pres">
      <dgm:prSet presAssocID="{32F1F266-44A7-4F9E-8E40-D3C7DA5BD639}" presName="parentLin" presStyleCnt="0"/>
      <dgm:spPr/>
    </dgm:pt>
    <dgm:pt modelId="{78A34A45-477C-483B-AAEE-1479D9227611}" type="pres">
      <dgm:prSet presAssocID="{32F1F266-44A7-4F9E-8E40-D3C7DA5BD639}" presName="parentLeftMargin" presStyleLbl="node1" presStyleIdx="0" presStyleCnt="2"/>
      <dgm:spPr/>
    </dgm:pt>
    <dgm:pt modelId="{7F53588C-CB73-4CA6-B071-8D85032F050E}" type="pres">
      <dgm:prSet presAssocID="{32F1F266-44A7-4F9E-8E40-D3C7DA5BD639}" presName="parentText" presStyleLbl="node1" presStyleIdx="0" presStyleCnt="2" custScaleX="131071" custScaleY="151380">
        <dgm:presLayoutVars>
          <dgm:chMax val="0"/>
          <dgm:bulletEnabled val="1"/>
        </dgm:presLayoutVars>
      </dgm:prSet>
      <dgm:spPr/>
    </dgm:pt>
    <dgm:pt modelId="{E9E7558A-8EA7-4730-AAE3-D72846E21A8F}" type="pres">
      <dgm:prSet presAssocID="{32F1F266-44A7-4F9E-8E40-D3C7DA5BD639}" presName="negativeSpace" presStyleCnt="0"/>
      <dgm:spPr/>
    </dgm:pt>
    <dgm:pt modelId="{4BDB6703-A1B4-4C6E-8551-E350E4C7E8AC}" type="pres">
      <dgm:prSet presAssocID="{32F1F266-44A7-4F9E-8E40-D3C7DA5BD639}" presName="childText" presStyleLbl="conFgAcc1" presStyleIdx="0" presStyleCnt="2">
        <dgm:presLayoutVars>
          <dgm:bulletEnabled val="1"/>
        </dgm:presLayoutVars>
      </dgm:prSet>
      <dgm:spPr/>
    </dgm:pt>
    <dgm:pt modelId="{2E6F1518-BF99-47BD-BDD9-285FBA7F2B55}" type="pres">
      <dgm:prSet presAssocID="{38438EA8-FF72-4DD3-8459-9262AD35261A}" presName="spaceBetweenRectangles" presStyleCnt="0"/>
      <dgm:spPr/>
    </dgm:pt>
    <dgm:pt modelId="{BCB3CDDF-143A-4956-8850-67BF11E0C9B0}" type="pres">
      <dgm:prSet presAssocID="{6CC5551F-DEC9-4DBC-B94A-C397DABA980D}" presName="parentLin" presStyleCnt="0"/>
      <dgm:spPr/>
    </dgm:pt>
    <dgm:pt modelId="{D20FC005-E11B-4035-91DA-63F65CADF995}" type="pres">
      <dgm:prSet presAssocID="{6CC5551F-DEC9-4DBC-B94A-C397DABA980D}" presName="parentLeftMargin" presStyleLbl="node1" presStyleIdx="0" presStyleCnt="2"/>
      <dgm:spPr/>
    </dgm:pt>
    <dgm:pt modelId="{571DA3B2-ACB4-48EF-B344-81020AA5686F}" type="pres">
      <dgm:prSet presAssocID="{6CC5551F-DEC9-4DBC-B94A-C397DABA980D}" presName="parentText" presStyleLbl="node1" presStyleIdx="1" presStyleCnt="2" custScaleX="129851" custScaleY="128605">
        <dgm:presLayoutVars>
          <dgm:chMax val="0"/>
          <dgm:bulletEnabled val="1"/>
        </dgm:presLayoutVars>
      </dgm:prSet>
      <dgm:spPr/>
    </dgm:pt>
    <dgm:pt modelId="{B77352CD-F508-4A31-98A1-BBF6976EBC9A}" type="pres">
      <dgm:prSet presAssocID="{6CC5551F-DEC9-4DBC-B94A-C397DABA980D}" presName="negativeSpace" presStyleCnt="0"/>
      <dgm:spPr/>
    </dgm:pt>
    <dgm:pt modelId="{50D8FDBD-C070-4BAB-821E-452F4A7E46E5}" type="pres">
      <dgm:prSet presAssocID="{6CC5551F-DEC9-4DBC-B94A-C397DABA980D}" presName="childText" presStyleLbl="conFgAcc1" presStyleIdx="1" presStyleCnt="2">
        <dgm:presLayoutVars>
          <dgm:bulletEnabled val="1"/>
        </dgm:presLayoutVars>
      </dgm:prSet>
      <dgm:spPr/>
    </dgm:pt>
  </dgm:ptLst>
  <dgm:cxnLst>
    <dgm:cxn modelId="{A3E63E16-DD55-4B06-BF40-158EDC16C169}" srcId="{984C3D82-1495-40EE-974A-36A6337058FD}" destId="{6CC5551F-DEC9-4DBC-B94A-C397DABA980D}" srcOrd="1" destOrd="0" parTransId="{FC4DCA8B-A546-4C91-B28D-904F47E6C710}" sibTransId="{720B802E-5359-462E-B2B9-47A0E5FDD971}"/>
    <dgm:cxn modelId="{2E801632-9D4B-4B97-BED7-262A767DCBC8}" type="presOf" srcId="{6CC5551F-DEC9-4DBC-B94A-C397DABA980D}" destId="{571DA3B2-ACB4-48EF-B344-81020AA5686F}" srcOrd="1" destOrd="0" presId="urn:microsoft.com/office/officeart/2005/8/layout/list1"/>
    <dgm:cxn modelId="{F2CFFF37-21C3-451D-A65E-AE34645F72D4}" srcId="{984C3D82-1495-40EE-974A-36A6337058FD}" destId="{32F1F266-44A7-4F9E-8E40-D3C7DA5BD639}" srcOrd="0" destOrd="0" parTransId="{7A1F6245-4A1F-4129-BA6B-9A713926A53F}" sibTransId="{38438EA8-FF72-4DD3-8459-9262AD35261A}"/>
    <dgm:cxn modelId="{6DF3CD39-C895-4210-9300-BE0FF4182F54}" type="presOf" srcId="{984C3D82-1495-40EE-974A-36A6337058FD}" destId="{D6E11C38-049C-4EA9-93B0-4C517D7A17F6}" srcOrd="0" destOrd="0" presId="urn:microsoft.com/office/officeart/2005/8/layout/list1"/>
    <dgm:cxn modelId="{AD167068-C625-4354-9591-47A8CDE259AE}" type="presOf" srcId="{32F1F266-44A7-4F9E-8E40-D3C7DA5BD639}" destId="{7F53588C-CB73-4CA6-B071-8D85032F050E}" srcOrd="1" destOrd="0" presId="urn:microsoft.com/office/officeart/2005/8/layout/list1"/>
    <dgm:cxn modelId="{A3F61C8A-20E6-46F8-9242-E9A1C5ADD0EE}" type="presOf" srcId="{6CC5551F-DEC9-4DBC-B94A-C397DABA980D}" destId="{D20FC005-E11B-4035-91DA-63F65CADF995}" srcOrd="0" destOrd="0" presId="urn:microsoft.com/office/officeart/2005/8/layout/list1"/>
    <dgm:cxn modelId="{8F4213D8-84C8-4DE6-812B-9D75EFD2B862}" type="presOf" srcId="{32F1F266-44A7-4F9E-8E40-D3C7DA5BD639}" destId="{78A34A45-477C-483B-AAEE-1479D9227611}" srcOrd="0" destOrd="0" presId="urn:microsoft.com/office/officeart/2005/8/layout/list1"/>
    <dgm:cxn modelId="{70165DE4-CE31-4E05-A44B-C55AC3F249E9}" type="presParOf" srcId="{D6E11C38-049C-4EA9-93B0-4C517D7A17F6}" destId="{C0BBED5D-E7F4-455F-A802-7C1BD5B11C8D}" srcOrd="0" destOrd="0" presId="urn:microsoft.com/office/officeart/2005/8/layout/list1"/>
    <dgm:cxn modelId="{2CE42505-9407-4192-A324-64744B1EE34A}" type="presParOf" srcId="{C0BBED5D-E7F4-455F-A802-7C1BD5B11C8D}" destId="{78A34A45-477C-483B-AAEE-1479D9227611}" srcOrd="0" destOrd="0" presId="urn:microsoft.com/office/officeart/2005/8/layout/list1"/>
    <dgm:cxn modelId="{CCA28B79-8C5E-4CE3-85E3-55B604954ACA}" type="presParOf" srcId="{C0BBED5D-E7F4-455F-A802-7C1BD5B11C8D}" destId="{7F53588C-CB73-4CA6-B071-8D85032F050E}" srcOrd="1" destOrd="0" presId="urn:microsoft.com/office/officeart/2005/8/layout/list1"/>
    <dgm:cxn modelId="{752B06D9-BBE8-4866-8059-EB3C0A7DDCA5}" type="presParOf" srcId="{D6E11C38-049C-4EA9-93B0-4C517D7A17F6}" destId="{E9E7558A-8EA7-4730-AAE3-D72846E21A8F}" srcOrd="1" destOrd="0" presId="urn:microsoft.com/office/officeart/2005/8/layout/list1"/>
    <dgm:cxn modelId="{DEA1C540-AFBA-41D5-9C6C-61BDD0DA7B3F}" type="presParOf" srcId="{D6E11C38-049C-4EA9-93B0-4C517D7A17F6}" destId="{4BDB6703-A1B4-4C6E-8551-E350E4C7E8AC}" srcOrd="2" destOrd="0" presId="urn:microsoft.com/office/officeart/2005/8/layout/list1"/>
    <dgm:cxn modelId="{F222119D-B3A4-44EF-AFE5-4C09E2300981}" type="presParOf" srcId="{D6E11C38-049C-4EA9-93B0-4C517D7A17F6}" destId="{2E6F1518-BF99-47BD-BDD9-285FBA7F2B55}" srcOrd="3" destOrd="0" presId="urn:microsoft.com/office/officeart/2005/8/layout/list1"/>
    <dgm:cxn modelId="{55A04368-54D2-497A-B5E0-3E3659F8AA3D}" type="presParOf" srcId="{D6E11C38-049C-4EA9-93B0-4C517D7A17F6}" destId="{BCB3CDDF-143A-4956-8850-67BF11E0C9B0}" srcOrd="4" destOrd="0" presId="urn:microsoft.com/office/officeart/2005/8/layout/list1"/>
    <dgm:cxn modelId="{3114B73D-8906-4946-AB2D-07E57547E36D}" type="presParOf" srcId="{BCB3CDDF-143A-4956-8850-67BF11E0C9B0}" destId="{D20FC005-E11B-4035-91DA-63F65CADF995}" srcOrd="0" destOrd="0" presId="urn:microsoft.com/office/officeart/2005/8/layout/list1"/>
    <dgm:cxn modelId="{2CF89897-24E7-4E48-B7B3-F588874DB94F}" type="presParOf" srcId="{BCB3CDDF-143A-4956-8850-67BF11E0C9B0}" destId="{571DA3B2-ACB4-48EF-B344-81020AA5686F}" srcOrd="1" destOrd="0" presId="urn:microsoft.com/office/officeart/2005/8/layout/list1"/>
    <dgm:cxn modelId="{84B7ACD1-1B62-4C1D-B058-BD504BD4E2ED}" type="presParOf" srcId="{D6E11C38-049C-4EA9-93B0-4C517D7A17F6}" destId="{B77352CD-F508-4A31-98A1-BBF6976EBC9A}" srcOrd="5" destOrd="0" presId="urn:microsoft.com/office/officeart/2005/8/layout/list1"/>
    <dgm:cxn modelId="{3FAC6C37-4336-4AD5-A739-2163467B0224}" type="presParOf" srcId="{D6E11C38-049C-4EA9-93B0-4C517D7A17F6}" destId="{50D8FDBD-C070-4BAB-821E-452F4A7E46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CO" sz="2800" dirty="0">
              <a:solidFill>
                <a:schemeClr val="tx1"/>
              </a:solidFill>
            </a:rPr>
            <a:t>Empleo a largo plazo.</a:t>
          </a: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CO" sz="2800" dirty="0">
              <a:solidFill>
                <a:schemeClr val="tx1"/>
              </a:solidFill>
            </a:rPr>
            <a:t>Toma de decisiones colectiva.</a:t>
          </a: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CO" sz="2800" dirty="0">
              <a:solidFill>
                <a:schemeClr val="tx1"/>
              </a:solidFill>
            </a:rPr>
            <a:t>Responsabilidad individual.</a:t>
          </a: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024A1E30-1938-4556-878A-780D9D85F399}">
      <dgm:prSet custT="1"/>
      <dgm:spPr/>
      <dgm:t>
        <a:bodyPr/>
        <a:lstStyle/>
        <a:p>
          <a:r>
            <a:rPr lang="es-CO" sz="2800" dirty="0">
              <a:solidFill>
                <a:schemeClr val="tx1"/>
              </a:solidFill>
            </a:rPr>
            <a:t>Promoción lenta.</a:t>
          </a:r>
        </a:p>
      </dgm:t>
    </dgm:pt>
    <dgm:pt modelId="{C7330D99-BF75-4E4C-844D-C7DD0C42E7E8}" type="parTrans" cxnId="{625C5356-E263-4E88-B7ED-97ADDCA195F4}">
      <dgm:prSet/>
      <dgm:spPr/>
      <dgm:t>
        <a:bodyPr/>
        <a:lstStyle/>
        <a:p>
          <a:endParaRPr lang="es-CO"/>
        </a:p>
      </dgm:t>
    </dgm:pt>
    <dgm:pt modelId="{4AD9AE86-02A7-4DC3-8B34-1B200ED6F269}" type="sibTrans" cxnId="{625C5356-E263-4E88-B7ED-97ADDCA195F4}">
      <dgm:prSet/>
      <dgm:spPr/>
      <dgm:t>
        <a:bodyPr/>
        <a:lstStyle/>
        <a:p>
          <a:endParaRPr lang="es-CO"/>
        </a:p>
      </dgm:t>
    </dgm:pt>
    <dgm:pt modelId="{B4C01A71-7004-420D-BC8A-B631E9E8595C}">
      <dgm:prSet custT="1"/>
      <dgm:spPr/>
      <dgm:t>
        <a:bodyPr/>
        <a:lstStyle/>
        <a:p>
          <a:r>
            <a:rPr lang="es-CO" sz="2800" dirty="0">
              <a:solidFill>
                <a:schemeClr val="tx1"/>
              </a:solidFill>
            </a:rPr>
            <a:t>Control informal con medidas formales explícitas.</a:t>
          </a:r>
        </a:p>
      </dgm:t>
    </dgm:pt>
    <dgm:pt modelId="{AA0CF50D-46B9-4741-A714-99957D02A2E4}" type="parTrans" cxnId="{89307033-DC95-4A15-A21B-4F4F704B671B}">
      <dgm:prSet/>
      <dgm:spPr/>
      <dgm:t>
        <a:bodyPr/>
        <a:lstStyle/>
        <a:p>
          <a:endParaRPr lang="es-CO"/>
        </a:p>
      </dgm:t>
    </dgm:pt>
    <dgm:pt modelId="{46B04E4E-DEA6-4F5D-B201-B4049D41AA63}" type="sibTrans" cxnId="{89307033-DC95-4A15-A21B-4F4F704B671B}">
      <dgm:prSet/>
      <dgm:spPr/>
      <dgm:t>
        <a:bodyPr/>
        <a:lstStyle/>
        <a:p>
          <a:endParaRPr lang="es-CO"/>
        </a:p>
      </dgm:t>
    </dgm:pt>
    <dgm:pt modelId="{AF545EBE-3D37-49A5-A49F-A46AECD7F5AA}">
      <dgm:prSet custT="1"/>
      <dgm:spPr/>
      <dgm:t>
        <a:bodyPr/>
        <a:lstStyle/>
        <a:p>
          <a:r>
            <a:rPr lang="es-CO" sz="2800" dirty="0">
              <a:solidFill>
                <a:schemeClr val="tx1"/>
              </a:solidFill>
            </a:rPr>
            <a:t>Preocupación holística por el empleado (incluyendo su familia).</a:t>
          </a:r>
        </a:p>
      </dgm:t>
    </dgm:pt>
    <dgm:pt modelId="{6B7ADC18-97B2-4ADA-AADA-DE24FE8D9ADB}" type="parTrans" cxnId="{4FE72C4C-DAB9-4EFB-BDF1-51141219D888}">
      <dgm:prSet/>
      <dgm:spPr/>
      <dgm:t>
        <a:bodyPr/>
        <a:lstStyle/>
        <a:p>
          <a:endParaRPr lang="es-CO"/>
        </a:p>
      </dgm:t>
    </dgm:pt>
    <dgm:pt modelId="{33257512-EA06-49AD-927B-DC4744A3AB38}" type="sibTrans" cxnId="{4FE72C4C-DAB9-4EFB-BDF1-51141219D888}">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6"/>
      <dgm:spPr/>
    </dgm:pt>
    <dgm:pt modelId="{422E1F82-2EA7-4629-934E-F0C04A60C7F2}" type="pres">
      <dgm:prSet presAssocID="{8783BDCD-65C7-4FEA-8507-C1EA6B125376}" presName="parentText" presStyleLbl="node1" presStyleIdx="0" presStyleCnt="6"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0" presStyleCnt="6"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0" presStyleCnt="6"/>
      <dgm:spPr/>
    </dgm:pt>
    <dgm:pt modelId="{4187F1FD-08C6-4BAD-B0C8-48D291265E39}" type="pres">
      <dgm:prSet presAssocID="{D75CC154-A282-4138-861E-697EB5DE9118}" presName="parentText" presStyleLbl="node1" presStyleIdx="1" presStyleCnt="6"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1" presStyleCnt="6"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1" presStyleCnt="6"/>
      <dgm:spPr/>
    </dgm:pt>
    <dgm:pt modelId="{9964B117-5B8C-4C92-A2A1-14139134CDD9}" type="pres">
      <dgm:prSet presAssocID="{0B015BE7-481D-4DD2-A8A3-88772F1887B1}" presName="parentText" presStyleLbl="node1" presStyleIdx="2" presStyleCnt="6"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2" presStyleCnt="6">
        <dgm:presLayoutVars>
          <dgm:bulletEnabled val="1"/>
        </dgm:presLayoutVars>
      </dgm:prSet>
      <dgm:spPr/>
    </dgm:pt>
    <dgm:pt modelId="{B970AC80-6F17-41FD-9DE9-0A353EBE45FD}" type="pres">
      <dgm:prSet presAssocID="{6016D499-4452-4D97-8817-BF38998651B6}" presName="spaceBetweenRectangles" presStyleCnt="0"/>
      <dgm:spPr/>
    </dgm:pt>
    <dgm:pt modelId="{24FBEFF6-4F12-45AD-8029-8CB711570258}" type="pres">
      <dgm:prSet presAssocID="{024A1E30-1938-4556-878A-780D9D85F399}" presName="parentLin" presStyleCnt="0"/>
      <dgm:spPr/>
    </dgm:pt>
    <dgm:pt modelId="{A44173F9-EB42-4ABC-967D-E4206899B5C6}" type="pres">
      <dgm:prSet presAssocID="{024A1E30-1938-4556-878A-780D9D85F399}" presName="parentLeftMargin" presStyleLbl="node1" presStyleIdx="2" presStyleCnt="6"/>
      <dgm:spPr/>
    </dgm:pt>
    <dgm:pt modelId="{D31EB849-4DD3-4707-B209-11F2F0ED86C9}" type="pres">
      <dgm:prSet presAssocID="{024A1E30-1938-4556-878A-780D9D85F399}" presName="parentText" presStyleLbl="node1" presStyleIdx="3" presStyleCnt="6" custScaleX="133058" custScaleY="115212">
        <dgm:presLayoutVars>
          <dgm:chMax val="0"/>
          <dgm:bulletEnabled val="1"/>
        </dgm:presLayoutVars>
      </dgm:prSet>
      <dgm:spPr/>
    </dgm:pt>
    <dgm:pt modelId="{4EAEBCA0-910D-4E02-BB2D-B0F928068CB3}" type="pres">
      <dgm:prSet presAssocID="{024A1E30-1938-4556-878A-780D9D85F399}" presName="negativeSpace" presStyleCnt="0"/>
      <dgm:spPr/>
    </dgm:pt>
    <dgm:pt modelId="{40403952-CC98-4FFC-8FED-954F5FB02488}" type="pres">
      <dgm:prSet presAssocID="{024A1E30-1938-4556-878A-780D9D85F399}" presName="childText" presStyleLbl="conFgAcc1" presStyleIdx="3" presStyleCnt="6">
        <dgm:presLayoutVars>
          <dgm:bulletEnabled val="1"/>
        </dgm:presLayoutVars>
      </dgm:prSet>
      <dgm:spPr/>
    </dgm:pt>
    <dgm:pt modelId="{1C0061F6-44F7-4BE4-8B5A-892F8CA5E8F4}" type="pres">
      <dgm:prSet presAssocID="{4AD9AE86-02A7-4DC3-8B34-1B200ED6F269}" presName="spaceBetweenRectangles" presStyleCnt="0"/>
      <dgm:spPr/>
    </dgm:pt>
    <dgm:pt modelId="{D4C161E3-3BD9-437B-8DAC-04AB2ECD9DB1}" type="pres">
      <dgm:prSet presAssocID="{B4C01A71-7004-420D-BC8A-B631E9E8595C}" presName="parentLin" presStyleCnt="0"/>
      <dgm:spPr/>
    </dgm:pt>
    <dgm:pt modelId="{A3DBF37C-CB3C-4F82-A234-F03648CA3ECA}" type="pres">
      <dgm:prSet presAssocID="{B4C01A71-7004-420D-BC8A-B631E9E8595C}" presName="parentLeftMargin" presStyleLbl="node1" presStyleIdx="3" presStyleCnt="6"/>
      <dgm:spPr/>
    </dgm:pt>
    <dgm:pt modelId="{D6F888ED-6CC7-4111-B263-BA1E01916773}" type="pres">
      <dgm:prSet presAssocID="{B4C01A71-7004-420D-BC8A-B631E9E8595C}" presName="parentText" presStyleLbl="node1" presStyleIdx="4" presStyleCnt="6" custScaleX="133058" custScaleY="142538">
        <dgm:presLayoutVars>
          <dgm:chMax val="0"/>
          <dgm:bulletEnabled val="1"/>
        </dgm:presLayoutVars>
      </dgm:prSet>
      <dgm:spPr/>
    </dgm:pt>
    <dgm:pt modelId="{70F32A8C-87E9-4E10-B7E9-DE51BD8EB21B}" type="pres">
      <dgm:prSet presAssocID="{B4C01A71-7004-420D-BC8A-B631E9E8595C}" presName="negativeSpace" presStyleCnt="0"/>
      <dgm:spPr/>
    </dgm:pt>
    <dgm:pt modelId="{90D28D11-2F11-4799-A565-A8800DEA8286}" type="pres">
      <dgm:prSet presAssocID="{B4C01A71-7004-420D-BC8A-B631E9E8595C}" presName="childText" presStyleLbl="conFgAcc1" presStyleIdx="4" presStyleCnt="6">
        <dgm:presLayoutVars>
          <dgm:bulletEnabled val="1"/>
        </dgm:presLayoutVars>
      </dgm:prSet>
      <dgm:spPr/>
    </dgm:pt>
    <dgm:pt modelId="{3CB2C655-BD6A-4979-A06C-6175091BAB12}" type="pres">
      <dgm:prSet presAssocID="{46B04E4E-DEA6-4F5D-B201-B4049D41AA63}" presName="spaceBetweenRectangles" presStyleCnt="0"/>
      <dgm:spPr/>
    </dgm:pt>
    <dgm:pt modelId="{9E8CC375-1F5C-4581-929F-FD18D6ACB419}" type="pres">
      <dgm:prSet presAssocID="{AF545EBE-3D37-49A5-A49F-A46AECD7F5AA}" presName="parentLin" presStyleCnt="0"/>
      <dgm:spPr/>
    </dgm:pt>
    <dgm:pt modelId="{2A27A3F0-A995-4437-9422-1064D050E1E2}" type="pres">
      <dgm:prSet presAssocID="{AF545EBE-3D37-49A5-A49F-A46AECD7F5AA}" presName="parentLeftMargin" presStyleLbl="node1" presStyleIdx="4" presStyleCnt="6"/>
      <dgm:spPr/>
    </dgm:pt>
    <dgm:pt modelId="{30170697-828A-4699-AE44-AD60EEBECAEF}" type="pres">
      <dgm:prSet presAssocID="{AF545EBE-3D37-49A5-A49F-A46AECD7F5AA}" presName="parentText" presStyleLbl="node1" presStyleIdx="5" presStyleCnt="6" custScaleX="133058" custScaleY="166089">
        <dgm:presLayoutVars>
          <dgm:chMax val="0"/>
          <dgm:bulletEnabled val="1"/>
        </dgm:presLayoutVars>
      </dgm:prSet>
      <dgm:spPr/>
    </dgm:pt>
    <dgm:pt modelId="{45BC3B81-5E84-4A6D-AC9A-77B9C338D4B6}" type="pres">
      <dgm:prSet presAssocID="{AF545EBE-3D37-49A5-A49F-A46AECD7F5AA}" presName="negativeSpace" presStyleCnt="0"/>
      <dgm:spPr/>
    </dgm:pt>
    <dgm:pt modelId="{E56152FC-3AE3-4488-BA87-50D07D2AE25E}" type="pres">
      <dgm:prSet presAssocID="{AF545EBE-3D37-49A5-A49F-A46AECD7F5AA}" presName="childText" presStyleLbl="conFgAcc1" presStyleIdx="5" presStyleCnt="6">
        <dgm:presLayoutVars>
          <dgm:bulletEnabled val="1"/>
        </dgm:presLayoutVars>
      </dgm:prSet>
      <dgm:spPr/>
    </dgm:pt>
  </dgm:ptLst>
  <dgm:cxnLst>
    <dgm:cxn modelId="{ACD57D2A-E53A-467A-A768-D2403F5D9FD4}" type="presOf" srcId="{0B015BE7-481D-4DD2-A8A3-88772F1887B1}" destId="{42396372-1879-4255-847E-22537635F8C7}" srcOrd="0" destOrd="0" presId="urn:microsoft.com/office/officeart/2005/8/layout/list1"/>
    <dgm:cxn modelId="{030A272F-6538-4F60-8C01-765E9A6A28F5}" type="presOf" srcId="{0B015BE7-481D-4DD2-A8A3-88772F1887B1}" destId="{9964B117-5B8C-4C92-A2A1-14139134CDD9}" srcOrd="1" destOrd="0" presId="urn:microsoft.com/office/officeart/2005/8/layout/list1"/>
    <dgm:cxn modelId="{72C06332-F3C4-4CBA-AA73-815CA8AAFAE4}" srcId="{984C3D82-1495-40EE-974A-36A6337058FD}" destId="{0B015BE7-481D-4DD2-A8A3-88772F1887B1}" srcOrd="2" destOrd="0" parTransId="{3F9E3965-5E59-40A7-A235-04E1EE5FB0A6}" sibTransId="{6016D499-4452-4D97-8817-BF38998651B6}"/>
    <dgm:cxn modelId="{89307033-DC95-4A15-A21B-4F4F704B671B}" srcId="{984C3D82-1495-40EE-974A-36A6337058FD}" destId="{B4C01A71-7004-420D-BC8A-B631E9E8595C}" srcOrd="4" destOrd="0" parTransId="{AA0CF50D-46B9-4741-A714-99957D02A2E4}" sibTransId="{46B04E4E-DEA6-4F5D-B201-B4049D41AA63}"/>
    <dgm:cxn modelId="{A1973740-E1DA-466A-8A2B-37B1BE5B44A9}" srcId="{984C3D82-1495-40EE-974A-36A6337058FD}" destId="{D75CC154-A282-4138-861E-697EB5DE9118}" srcOrd="1" destOrd="0" parTransId="{4D9B5C33-1C44-418A-8FBB-60C0CC560864}" sibTransId="{8CFB23D1-3E97-49F8-A6E8-71DC7DEE2B10}"/>
    <dgm:cxn modelId="{029D674B-D96F-4102-A42E-738BF4CCDCD6}" type="presOf" srcId="{024A1E30-1938-4556-878A-780D9D85F399}" destId="{D31EB849-4DD3-4707-B209-11F2F0ED86C9}" srcOrd="1" destOrd="0" presId="urn:microsoft.com/office/officeart/2005/8/layout/list1"/>
    <dgm:cxn modelId="{4FE72C4C-DAB9-4EFB-BDF1-51141219D888}" srcId="{984C3D82-1495-40EE-974A-36A6337058FD}" destId="{AF545EBE-3D37-49A5-A49F-A46AECD7F5AA}" srcOrd="5" destOrd="0" parTransId="{6B7ADC18-97B2-4ADA-AADA-DE24FE8D9ADB}" sibTransId="{33257512-EA06-49AD-927B-DC4744A3AB38}"/>
    <dgm:cxn modelId="{BDF57D4C-46F2-473D-8A0D-6277773D87BC}" type="presOf" srcId="{B4C01A71-7004-420D-BC8A-B631E9E8595C}" destId="{A3DBF37C-CB3C-4F82-A234-F03648CA3ECA}" srcOrd="0" destOrd="0" presId="urn:microsoft.com/office/officeart/2005/8/layout/list1"/>
    <dgm:cxn modelId="{7AEA714D-3BAE-4DF0-B38D-8951926EEF80}" type="presOf" srcId="{B4C01A71-7004-420D-BC8A-B631E9E8595C}" destId="{D6F888ED-6CC7-4111-B263-BA1E01916773}" srcOrd="1" destOrd="0" presId="urn:microsoft.com/office/officeart/2005/8/layout/list1"/>
    <dgm:cxn modelId="{D493E34F-D6A0-43AC-B8CC-21DF3F1C10D0}" type="presOf" srcId="{D75CC154-A282-4138-861E-697EB5DE9118}" destId="{710D5834-84E6-42AF-A5BB-F72835F5900D}" srcOrd="0" destOrd="0" presId="urn:microsoft.com/office/officeart/2005/8/layout/list1"/>
    <dgm:cxn modelId="{7FA3E154-1D2B-4494-B32D-9174A143116B}" type="presOf" srcId="{8783BDCD-65C7-4FEA-8507-C1EA6B125376}" destId="{422E1F82-2EA7-4629-934E-F0C04A60C7F2}" srcOrd="1" destOrd="0" presId="urn:microsoft.com/office/officeart/2005/8/layout/list1"/>
    <dgm:cxn modelId="{625C5356-E263-4E88-B7ED-97ADDCA195F4}" srcId="{984C3D82-1495-40EE-974A-36A6337058FD}" destId="{024A1E30-1938-4556-878A-780D9D85F399}" srcOrd="3" destOrd="0" parTransId="{C7330D99-BF75-4E4C-844D-C7DD0C42E7E8}" sibTransId="{4AD9AE86-02A7-4DC3-8B34-1B200ED6F269}"/>
    <dgm:cxn modelId="{497E6489-9691-4D52-BD2F-EDF9B0B83124}" type="presOf" srcId="{024A1E30-1938-4556-878A-780D9D85F399}" destId="{A44173F9-EB42-4ABC-967D-E4206899B5C6}" srcOrd="0" destOrd="0" presId="urn:microsoft.com/office/officeart/2005/8/layout/list1"/>
    <dgm:cxn modelId="{5975C08B-161B-4FF4-8DAC-2B7959CC1C25}" type="presOf" srcId="{984C3D82-1495-40EE-974A-36A6337058FD}" destId="{D6E11C38-049C-4EA9-93B0-4C517D7A17F6}" srcOrd="0" destOrd="0" presId="urn:microsoft.com/office/officeart/2005/8/layout/list1"/>
    <dgm:cxn modelId="{22C8CE96-D427-44BB-BB1B-365F102F056E}" srcId="{984C3D82-1495-40EE-974A-36A6337058FD}" destId="{8783BDCD-65C7-4FEA-8507-C1EA6B125376}" srcOrd="0" destOrd="0" parTransId="{30C8761D-C987-48C4-B87E-9A00088F1BB0}" sibTransId="{ED1CFA91-0C86-4EBF-ADBE-06861EECA3A9}"/>
    <dgm:cxn modelId="{D30958AF-A3DE-44C5-A459-9446FEB7ADA2}" type="presOf" srcId="{AF545EBE-3D37-49A5-A49F-A46AECD7F5AA}" destId="{30170697-828A-4699-AE44-AD60EEBECAEF}" srcOrd="1" destOrd="0" presId="urn:microsoft.com/office/officeart/2005/8/layout/list1"/>
    <dgm:cxn modelId="{942EB2BE-A70F-4F82-A27D-241E8A581482}" type="presOf" srcId="{8783BDCD-65C7-4FEA-8507-C1EA6B125376}" destId="{BE899753-0477-454C-B581-D3A0C928BA87}" srcOrd="0" destOrd="0" presId="urn:microsoft.com/office/officeart/2005/8/layout/list1"/>
    <dgm:cxn modelId="{9E6BB9D6-F963-4CB3-B84E-4C5057494A4B}" type="presOf" srcId="{D75CC154-A282-4138-861E-697EB5DE9118}" destId="{4187F1FD-08C6-4BAD-B0C8-48D291265E39}" srcOrd="1" destOrd="0" presId="urn:microsoft.com/office/officeart/2005/8/layout/list1"/>
    <dgm:cxn modelId="{A02B5DDC-8AAB-4ABF-BDF8-C31EBAFDBE7D}" type="presOf" srcId="{AF545EBE-3D37-49A5-A49F-A46AECD7F5AA}" destId="{2A27A3F0-A995-4437-9422-1064D050E1E2}" srcOrd="0" destOrd="0" presId="urn:microsoft.com/office/officeart/2005/8/layout/list1"/>
    <dgm:cxn modelId="{2B5C8754-2034-4C48-A93D-57069EF0F546}" type="presParOf" srcId="{D6E11C38-049C-4EA9-93B0-4C517D7A17F6}" destId="{9F4348A7-E51C-490A-9749-A31860295E40}" srcOrd="0" destOrd="0" presId="urn:microsoft.com/office/officeart/2005/8/layout/list1"/>
    <dgm:cxn modelId="{3812E356-3F5B-457A-9906-A70D1E0DDE0E}" type="presParOf" srcId="{9F4348A7-E51C-490A-9749-A31860295E40}" destId="{BE899753-0477-454C-B581-D3A0C928BA87}" srcOrd="0" destOrd="0" presId="urn:microsoft.com/office/officeart/2005/8/layout/list1"/>
    <dgm:cxn modelId="{F093CAAE-8884-4C98-B147-83169A525D5C}" type="presParOf" srcId="{9F4348A7-E51C-490A-9749-A31860295E40}" destId="{422E1F82-2EA7-4629-934E-F0C04A60C7F2}" srcOrd="1" destOrd="0" presId="urn:microsoft.com/office/officeart/2005/8/layout/list1"/>
    <dgm:cxn modelId="{B7EB1684-6F96-4BE1-8493-553D2C530B4C}" type="presParOf" srcId="{D6E11C38-049C-4EA9-93B0-4C517D7A17F6}" destId="{118162C0-73F5-4A55-BCE1-4109D69EDC4D}" srcOrd="1" destOrd="0" presId="urn:microsoft.com/office/officeart/2005/8/layout/list1"/>
    <dgm:cxn modelId="{96405D9F-A212-4F6C-BBA2-339F55E2C369}" type="presParOf" srcId="{D6E11C38-049C-4EA9-93B0-4C517D7A17F6}" destId="{AAD0E553-031B-48A5-A504-2869DFE3F36C}" srcOrd="2" destOrd="0" presId="urn:microsoft.com/office/officeart/2005/8/layout/list1"/>
    <dgm:cxn modelId="{701C3A0C-2704-4FB1-AD5F-10A78DCC9A6C}" type="presParOf" srcId="{D6E11C38-049C-4EA9-93B0-4C517D7A17F6}" destId="{4DC25C03-D622-4320-99CA-B355E7CA55FA}" srcOrd="3" destOrd="0" presId="urn:microsoft.com/office/officeart/2005/8/layout/list1"/>
    <dgm:cxn modelId="{3DD87096-390E-4C74-B657-4B4253716020}" type="presParOf" srcId="{D6E11C38-049C-4EA9-93B0-4C517D7A17F6}" destId="{18F18C2F-0BFE-44A8-8D15-A84669471141}" srcOrd="4" destOrd="0" presId="urn:microsoft.com/office/officeart/2005/8/layout/list1"/>
    <dgm:cxn modelId="{8A30514F-3A25-4FE5-ABC7-B9218825DEC4}" type="presParOf" srcId="{18F18C2F-0BFE-44A8-8D15-A84669471141}" destId="{710D5834-84E6-42AF-A5BB-F72835F5900D}" srcOrd="0" destOrd="0" presId="urn:microsoft.com/office/officeart/2005/8/layout/list1"/>
    <dgm:cxn modelId="{188B788E-F893-4F5B-AD49-32AB8BE7C0E3}" type="presParOf" srcId="{18F18C2F-0BFE-44A8-8D15-A84669471141}" destId="{4187F1FD-08C6-4BAD-B0C8-48D291265E39}" srcOrd="1" destOrd="0" presId="urn:microsoft.com/office/officeart/2005/8/layout/list1"/>
    <dgm:cxn modelId="{4901EB0D-2115-437B-B2B5-815EB1CE7908}" type="presParOf" srcId="{D6E11C38-049C-4EA9-93B0-4C517D7A17F6}" destId="{726E3669-694D-4CD3-B5D3-3148CB62088F}" srcOrd="5" destOrd="0" presId="urn:microsoft.com/office/officeart/2005/8/layout/list1"/>
    <dgm:cxn modelId="{787DFE0D-B1C9-4670-90F8-9E05E2BDC1FE}" type="presParOf" srcId="{D6E11C38-049C-4EA9-93B0-4C517D7A17F6}" destId="{1D3C64A8-E325-4DFA-9D25-DF0DA6C5CF0A}" srcOrd="6" destOrd="0" presId="urn:microsoft.com/office/officeart/2005/8/layout/list1"/>
    <dgm:cxn modelId="{A3CB48D9-08E2-44E3-A9DC-9A7D22EB477F}" type="presParOf" srcId="{D6E11C38-049C-4EA9-93B0-4C517D7A17F6}" destId="{ED4DDA79-EA0B-42D7-9378-8943AFCEB899}" srcOrd="7" destOrd="0" presId="urn:microsoft.com/office/officeart/2005/8/layout/list1"/>
    <dgm:cxn modelId="{539F5C9E-13BC-42E8-A707-8222FEEC4CCE}" type="presParOf" srcId="{D6E11C38-049C-4EA9-93B0-4C517D7A17F6}" destId="{BFA3B604-913A-4E65-AE38-011E85305E7C}" srcOrd="8" destOrd="0" presId="urn:microsoft.com/office/officeart/2005/8/layout/list1"/>
    <dgm:cxn modelId="{C0AE4ACF-2DFF-4A7D-BEAD-EADCDE993F65}" type="presParOf" srcId="{BFA3B604-913A-4E65-AE38-011E85305E7C}" destId="{42396372-1879-4255-847E-22537635F8C7}" srcOrd="0" destOrd="0" presId="urn:microsoft.com/office/officeart/2005/8/layout/list1"/>
    <dgm:cxn modelId="{3E454EAD-205D-4C1B-B860-AB8BF5E90F1B}" type="presParOf" srcId="{BFA3B604-913A-4E65-AE38-011E85305E7C}" destId="{9964B117-5B8C-4C92-A2A1-14139134CDD9}" srcOrd="1" destOrd="0" presId="urn:microsoft.com/office/officeart/2005/8/layout/list1"/>
    <dgm:cxn modelId="{9837DCCE-F383-49CA-84FB-5D6701B4B6BB}" type="presParOf" srcId="{D6E11C38-049C-4EA9-93B0-4C517D7A17F6}" destId="{574F9B82-DFA5-4C78-BADE-B640DD9B4BDF}" srcOrd="9" destOrd="0" presId="urn:microsoft.com/office/officeart/2005/8/layout/list1"/>
    <dgm:cxn modelId="{43B41528-4EF2-4B10-AB67-831C4CD63B16}" type="presParOf" srcId="{D6E11C38-049C-4EA9-93B0-4C517D7A17F6}" destId="{CBABC1E0-0B98-439C-9E71-0D218413C139}" srcOrd="10" destOrd="0" presId="urn:microsoft.com/office/officeart/2005/8/layout/list1"/>
    <dgm:cxn modelId="{0A82A77E-5586-4669-921E-8BF37E780917}" type="presParOf" srcId="{D6E11C38-049C-4EA9-93B0-4C517D7A17F6}" destId="{B970AC80-6F17-41FD-9DE9-0A353EBE45FD}" srcOrd="11" destOrd="0" presId="urn:microsoft.com/office/officeart/2005/8/layout/list1"/>
    <dgm:cxn modelId="{AF5D80A8-861E-4372-8290-43F661B84E29}" type="presParOf" srcId="{D6E11C38-049C-4EA9-93B0-4C517D7A17F6}" destId="{24FBEFF6-4F12-45AD-8029-8CB711570258}" srcOrd="12" destOrd="0" presId="urn:microsoft.com/office/officeart/2005/8/layout/list1"/>
    <dgm:cxn modelId="{B5ADB706-DF41-4406-853F-7FE3D9BC0593}" type="presParOf" srcId="{24FBEFF6-4F12-45AD-8029-8CB711570258}" destId="{A44173F9-EB42-4ABC-967D-E4206899B5C6}" srcOrd="0" destOrd="0" presId="urn:microsoft.com/office/officeart/2005/8/layout/list1"/>
    <dgm:cxn modelId="{BECCEFDC-7EA9-4DA1-B52C-7C76ACC1BDCA}" type="presParOf" srcId="{24FBEFF6-4F12-45AD-8029-8CB711570258}" destId="{D31EB849-4DD3-4707-B209-11F2F0ED86C9}" srcOrd="1" destOrd="0" presId="urn:microsoft.com/office/officeart/2005/8/layout/list1"/>
    <dgm:cxn modelId="{9649779F-D64E-4953-B2BC-E5148992B729}" type="presParOf" srcId="{D6E11C38-049C-4EA9-93B0-4C517D7A17F6}" destId="{4EAEBCA0-910D-4E02-BB2D-B0F928068CB3}" srcOrd="13" destOrd="0" presId="urn:microsoft.com/office/officeart/2005/8/layout/list1"/>
    <dgm:cxn modelId="{65D04326-8430-4ADC-B761-2F4F530EFC64}" type="presParOf" srcId="{D6E11C38-049C-4EA9-93B0-4C517D7A17F6}" destId="{40403952-CC98-4FFC-8FED-954F5FB02488}" srcOrd="14" destOrd="0" presId="urn:microsoft.com/office/officeart/2005/8/layout/list1"/>
    <dgm:cxn modelId="{176029FD-42B3-4508-94B0-737892E41921}" type="presParOf" srcId="{D6E11C38-049C-4EA9-93B0-4C517D7A17F6}" destId="{1C0061F6-44F7-4BE4-8B5A-892F8CA5E8F4}" srcOrd="15" destOrd="0" presId="urn:microsoft.com/office/officeart/2005/8/layout/list1"/>
    <dgm:cxn modelId="{83485C67-D9E8-4EE3-9F45-B14299593B6F}" type="presParOf" srcId="{D6E11C38-049C-4EA9-93B0-4C517D7A17F6}" destId="{D4C161E3-3BD9-437B-8DAC-04AB2ECD9DB1}" srcOrd="16" destOrd="0" presId="urn:microsoft.com/office/officeart/2005/8/layout/list1"/>
    <dgm:cxn modelId="{3654E0C5-18E0-4519-A8C4-FFC4AB6FCF02}" type="presParOf" srcId="{D4C161E3-3BD9-437B-8DAC-04AB2ECD9DB1}" destId="{A3DBF37C-CB3C-4F82-A234-F03648CA3ECA}" srcOrd="0" destOrd="0" presId="urn:microsoft.com/office/officeart/2005/8/layout/list1"/>
    <dgm:cxn modelId="{35A69C51-BE93-47C7-97EC-CF02B62A94E8}" type="presParOf" srcId="{D4C161E3-3BD9-437B-8DAC-04AB2ECD9DB1}" destId="{D6F888ED-6CC7-4111-B263-BA1E01916773}" srcOrd="1" destOrd="0" presId="urn:microsoft.com/office/officeart/2005/8/layout/list1"/>
    <dgm:cxn modelId="{B523D049-4D0E-43C3-8D7E-9EC90894CE41}" type="presParOf" srcId="{D6E11C38-049C-4EA9-93B0-4C517D7A17F6}" destId="{70F32A8C-87E9-4E10-B7E9-DE51BD8EB21B}" srcOrd="17" destOrd="0" presId="urn:microsoft.com/office/officeart/2005/8/layout/list1"/>
    <dgm:cxn modelId="{D9762AD2-77B0-41A8-816A-C864D7A57AF2}" type="presParOf" srcId="{D6E11C38-049C-4EA9-93B0-4C517D7A17F6}" destId="{90D28D11-2F11-4799-A565-A8800DEA8286}" srcOrd="18" destOrd="0" presId="urn:microsoft.com/office/officeart/2005/8/layout/list1"/>
    <dgm:cxn modelId="{8C3DAE87-421D-4440-B3F4-B82776F58EA6}" type="presParOf" srcId="{D6E11C38-049C-4EA9-93B0-4C517D7A17F6}" destId="{3CB2C655-BD6A-4979-A06C-6175091BAB12}" srcOrd="19" destOrd="0" presId="urn:microsoft.com/office/officeart/2005/8/layout/list1"/>
    <dgm:cxn modelId="{B752D793-CE37-44FF-AB12-C1E3B5CF8708}" type="presParOf" srcId="{D6E11C38-049C-4EA9-93B0-4C517D7A17F6}" destId="{9E8CC375-1F5C-4581-929F-FD18D6ACB419}" srcOrd="20" destOrd="0" presId="urn:microsoft.com/office/officeart/2005/8/layout/list1"/>
    <dgm:cxn modelId="{3234F642-32FC-457D-B31E-1CA28C79B426}" type="presParOf" srcId="{9E8CC375-1F5C-4581-929F-FD18D6ACB419}" destId="{2A27A3F0-A995-4437-9422-1064D050E1E2}" srcOrd="0" destOrd="0" presId="urn:microsoft.com/office/officeart/2005/8/layout/list1"/>
    <dgm:cxn modelId="{995A8F89-BFBB-4DA9-B197-4BA37EA29B62}" type="presParOf" srcId="{9E8CC375-1F5C-4581-929F-FD18D6ACB419}" destId="{30170697-828A-4699-AE44-AD60EEBECAEF}" srcOrd="1" destOrd="0" presId="urn:microsoft.com/office/officeart/2005/8/layout/list1"/>
    <dgm:cxn modelId="{D7E110C7-139D-4A9E-AF22-92281F8B20B7}" type="presParOf" srcId="{D6E11C38-049C-4EA9-93B0-4C517D7A17F6}" destId="{45BC3B81-5E84-4A6D-AC9A-77B9C338D4B6}" srcOrd="21" destOrd="0" presId="urn:microsoft.com/office/officeart/2005/8/layout/list1"/>
    <dgm:cxn modelId="{FD38ED16-0D0C-40CF-823B-D7C1B890EFC7}" type="presParOf" srcId="{D6E11C38-049C-4EA9-93B0-4C517D7A17F6}" destId="{E56152FC-3AE3-4488-BA87-50D07D2AE25E}"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9AD8C2E-75C8-4D87-A1C8-A90131368D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3CC1AD44-F89C-4D06-99D7-67F07924C3DA}">
      <dgm:prSet custT="1"/>
      <dgm:spPr/>
      <dgm:t>
        <a:bodyPr/>
        <a:lstStyle/>
        <a:p>
          <a:pPr rtl="0">
            <a:lnSpc>
              <a:spcPct val="150000"/>
            </a:lnSpc>
          </a:pPr>
          <a:r>
            <a:rPr lang="es-CO" sz="2400" dirty="0">
              <a:solidFill>
                <a:schemeClr val="tx1"/>
              </a:solidFill>
            </a:rPr>
            <a:t>La forma como se dicen las cosas puede provocar en el otro infinito agradecimiento o absoluto resentimiento.</a:t>
          </a:r>
        </a:p>
      </dgm:t>
    </dgm:pt>
    <dgm:pt modelId="{CD78515F-F90B-4510-84CF-3C5B38A37B1B}" type="parTrans" cxnId="{4DFD6FDC-E013-498F-A3E9-C0E5A8CA2652}">
      <dgm:prSet/>
      <dgm:spPr/>
      <dgm:t>
        <a:bodyPr/>
        <a:lstStyle/>
        <a:p>
          <a:pPr>
            <a:lnSpc>
              <a:spcPct val="150000"/>
            </a:lnSpc>
          </a:pPr>
          <a:endParaRPr lang="es-CO"/>
        </a:p>
      </dgm:t>
    </dgm:pt>
    <dgm:pt modelId="{5EDF32D8-8E95-4F27-8032-4E83D6AAE553}" type="sibTrans" cxnId="{4DFD6FDC-E013-498F-A3E9-C0E5A8CA2652}">
      <dgm:prSet/>
      <dgm:spPr/>
      <dgm:t>
        <a:bodyPr/>
        <a:lstStyle/>
        <a:p>
          <a:pPr>
            <a:lnSpc>
              <a:spcPct val="150000"/>
            </a:lnSpc>
          </a:pPr>
          <a:endParaRPr lang="es-CO"/>
        </a:p>
      </dgm:t>
    </dgm:pt>
    <dgm:pt modelId="{2BA703D7-86C3-42DD-B0A1-6FE0D0640B8F}" type="pres">
      <dgm:prSet presAssocID="{29AD8C2E-75C8-4D87-A1C8-A90131368D66}" presName="linear" presStyleCnt="0">
        <dgm:presLayoutVars>
          <dgm:animLvl val="lvl"/>
          <dgm:resizeHandles val="exact"/>
        </dgm:presLayoutVars>
      </dgm:prSet>
      <dgm:spPr/>
    </dgm:pt>
    <dgm:pt modelId="{E2DFB509-077C-4F64-A417-8F1517860DDA}" type="pres">
      <dgm:prSet presAssocID="{3CC1AD44-F89C-4D06-99D7-67F07924C3DA}" presName="parentText" presStyleLbl="node1" presStyleIdx="0" presStyleCnt="1" custScaleY="775368">
        <dgm:presLayoutVars>
          <dgm:chMax val="0"/>
          <dgm:bulletEnabled val="1"/>
        </dgm:presLayoutVars>
      </dgm:prSet>
      <dgm:spPr/>
    </dgm:pt>
  </dgm:ptLst>
  <dgm:cxnLst>
    <dgm:cxn modelId="{5AC1DCD3-CCCC-4F21-BB4D-A51574587059}" type="presOf" srcId="{29AD8C2E-75C8-4D87-A1C8-A90131368D66}" destId="{2BA703D7-86C3-42DD-B0A1-6FE0D0640B8F}" srcOrd="0" destOrd="0" presId="urn:microsoft.com/office/officeart/2005/8/layout/vList2"/>
    <dgm:cxn modelId="{4DFD6FDC-E013-498F-A3E9-C0E5A8CA2652}" srcId="{29AD8C2E-75C8-4D87-A1C8-A90131368D66}" destId="{3CC1AD44-F89C-4D06-99D7-67F07924C3DA}" srcOrd="0" destOrd="0" parTransId="{CD78515F-F90B-4510-84CF-3C5B38A37B1B}" sibTransId="{5EDF32D8-8E95-4F27-8032-4E83D6AAE553}"/>
    <dgm:cxn modelId="{4D667BEA-BC2E-41E7-8446-4FCA572D3081}" type="presOf" srcId="{3CC1AD44-F89C-4D06-99D7-67F07924C3DA}" destId="{E2DFB509-077C-4F64-A417-8F1517860DDA}" srcOrd="0" destOrd="0" presId="urn:microsoft.com/office/officeart/2005/8/layout/vList2"/>
    <dgm:cxn modelId="{A48DB22C-A600-43D3-A93A-24189B314154}" type="presParOf" srcId="{2BA703D7-86C3-42DD-B0A1-6FE0D0640B8F}" destId="{E2DFB509-077C-4F64-A417-8F1517860DD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C36EABC8-C556-4E6A-9800-1ACE1D9B43D9}"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CO"/>
        </a:p>
      </dgm:t>
    </dgm:pt>
    <dgm:pt modelId="{331448B8-7AC5-4081-96E2-34BA660A86B3}">
      <dgm:prSet phldrT="[Texto]" custT="1"/>
      <dgm:spPr/>
      <dgm:t>
        <a:bodyPr/>
        <a:lstStyle/>
        <a:p>
          <a:r>
            <a:rPr lang="es-CO" sz="1100" b="1" i="0" dirty="0"/>
            <a:t>1. Clara</a:t>
          </a:r>
          <a:endParaRPr lang="es-CO" sz="1100" dirty="0"/>
        </a:p>
      </dgm:t>
    </dgm:pt>
    <dgm:pt modelId="{D0DC9D98-5638-4FB9-B1A6-334BD6EBEF82}" type="parTrans" cxnId="{5C41BEA7-E3B6-4D6A-ABDE-8933F3232448}">
      <dgm:prSet/>
      <dgm:spPr/>
      <dgm:t>
        <a:bodyPr/>
        <a:lstStyle/>
        <a:p>
          <a:endParaRPr lang="es-CO" sz="1100"/>
        </a:p>
      </dgm:t>
    </dgm:pt>
    <dgm:pt modelId="{63D11523-BC21-42D5-B125-573D515B0C85}" type="sibTrans" cxnId="{5C41BEA7-E3B6-4D6A-ABDE-8933F3232448}">
      <dgm:prSet/>
      <dgm:spPr/>
      <dgm:t>
        <a:bodyPr/>
        <a:lstStyle/>
        <a:p>
          <a:endParaRPr lang="es-CO" sz="1100"/>
        </a:p>
      </dgm:t>
    </dgm:pt>
    <dgm:pt modelId="{4FBE6EA1-1493-428F-8B7F-28F9F9A5F3AA}">
      <dgm:prSet phldrT="[Texto]" custT="1"/>
      <dgm:spPr/>
      <dgm:t>
        <a:bodyPr/>
        <a:lstStyle/>
        <a:p>
          <a:r>
            <a:rPr lang="es-ES" sz="1100" b="1" i="0" dirty="0"/>
            <a:t>4. Correcta</a:t>
          </a:r>
          <a:endParaRPr lang="es-CO" sz="1100" dirty="0"/>
        </a:p>
      </dgm:t>
    </dgm:pt>
    <dgm:pt modelId="{CB61CBBA-0DD1-4695-B517-4CF5E8BD811E}" type="parTrans" cxnId="{CC3A576B-8446-4E58-8052-6C693FFB903C}">
      <dgm:prSet/>
      <dgm:spPr/>
      <dgm:t>
        <a:bodyPr/>
        <a:lstStyle/>
        <a:p>
          <a:endParaRPr lang="es-CO" sz="1100"/>
        </a:p>
      </dgm:t>
    </dgm:pt>
    <dgm:pt modelId="{65511475-3922-43B8-B3B6-25D351E038D1}" type="sibTrans" cxnId="{CC3A576B-8446-4E58-8052-6C693FFB903C}">
      <dgm:prSet/>
      <dgm:spPr/>
      <dgm:t>
        <a:bodyPr/>
        <a:lstStyle/>
        <a:p>
          <a:endParaRPr lang="es-CO" sz="1100"/>
        </a:p>
      </dgm:t>
    </dgm:pt>
    <dgm:pt modelId="{003962DA-28DD-485B-B4F8-1AD832EC8AD6}">
      <dgm:prSet custT="1"/>
      <dgm:spPr/>
      <dgm:t>
        <a:bodyPr/>
        <a:lstStyle/>
        <a:p>
          <a:r>
            <a:rPr lang="es-CO" sz="1100" b="0" i="0" dirty="0"/>
            <a:t>Deben ser palabras con las que la audiencia esté familiarizada, en un lenguaje sencillo y con las ideas bien definidas y ordenadas.</a:t>
          </a:r>
        </a:p>
      </dgm:t>
    </dgm:pt>
    <dgm:pt modelId="{40FDFD16-26CC-49AA-ABEA-F3527B723A8C}" type="parTrans" cxnId="{91E4255C-E71A-4094-84B7-E31D5597DC6F}">
      <dgm:prSet/>
      <dgm:spPr/>
      <dgm:t>
        <a:bodyPr/>
        <a:lstStyle/>
        <a:p>
          <a:endParaRPr lang="es-CO" sz="1100"/>
        </a:p>
      </dgm:t>
    </dgm:pt>
    <dgm:pt modelId="{1D698D80-353F-45C9-9ADB-A5A8E67C7C53}" type="sibTrans" cxnId="{91E4255C-E71A-4094-84B7-E31D5597DC6F}">
      <dgm:prSet/>
      <dgm:spPr/>
      <dgm:t>
        <a:bodyPr/>
        <a:lstStyle/>
        <a:p>
          <a:endParaRPr lang="es-CO" sz="1100"/>
        </a:p>
      </dgm:t>
    </dgm:pt>
    <dgm:pt modelId="{4042FADE-BBA0-46A6-85EE-C2EE33F9ECA9}">
      <dgm:prSet custT="1"/>
      <dgm:spPr/>
      <dgm:t>
        <a:bodyPr/>
        <a:lstStyle/>
        <a:p>
          <a:r>
            <a:rPr lang="es-CO" sz="1100" b="1" i="0" dirty="0"/>
            <a:t>2. Concisa</a:t>
          </a:r>
          <a:endParaRPr lang="es-CO" sz="1100" b="0" i="0" dirty="0"/>
        </a:p>
      </dgm:t>
    </dgm:pt>
    <dgm:pt modelId="{CB8AE738-59BB-4E46-BDE4-7DEEDA0FCB76}" type="parTrans" cxnId="{384B782C-6C59-421E-8B03-08D09589236B}">
      <dgm:prSet/>
      <dgm:spPr/>
      <dgm:t>
        <a:bodyPr/>
        <a:lstStyle/>
        <a:p>
          <a:endParaRPr lang="es-CO" sz="1100"/>
        </a:p>
      </dgm:t>
    </dgm:pt>
    <dgm:pt modelId="{25F3827D-2494-49E0-9307-C6CB2E82E239}" type="sibTrans" cxnId="{384B782C-6C59-421E-8B03-08D09589236B}">
      <dgm:prSet/>
      <dgm:spPr/>
      <dgm:t>
        <a:bodyPr/>
        <a:lstStyle/>
        <a:p>
          <a:endParaRPr lang="es-CO" sz="1100"/>
        </a:p>
      </dgm:t>
    </dgm:pt>
    <dgm:pt modelId="{7D95B278-FA98-4A48-A4BE-37D11EE4BC57}">
      <dgm:prSet custT="1"/>
      <dgm:spPr/>
      <dgm:t>
        <a:bodyPr/>
        <a:lstStyle/>
        <a:p>
          <a:r>
            <a:rPr lang="es-CO" sz="1100" b="0" i="0" dirty="0"/>
            <a:t>Sintetiza. </a:t>
          </a:r>
        </a:p>
      </dgm:t>
    </dgm:pt>
    <dgm:pt modelId="{8D808DF0-1626-4F5F-99D1-11FE38095508}" type="parTrans" cxnId="{A3ECF65D-6ECA-4ED7-915C-B4F99939275E}">
      <dgm:prSet/>
      <dgm:spPr/>
      <dgm:t>
        <a:bodyPr/>
        <a:lstStyle/>
        <a:p>
          <a:endParaRPr lang="es-CO" sz="1100"/>
        </a:p>
      </dgm:t>
    </dgm:pt>
    <dgm:pt modelId="{88F01F0E-90F7-463C-8533-BAC3985D04A2}" type="sibTrans" cxnId="{A3ECF65D-6ECA-4ED7-915C-B4F99939275E}">
      <dgm:prSet/>
      <dgm:spPr/>
      <dgm:t>
        <a:bodyPr/>
        <a:lstStyle/>
        <a:p>
          <a:endParaRPr lang="es-CO" sz="1100"/>
        </a:p>
      </dgm:t>
    </dgm:pt>
    <dgm:pt modelId="{3361FF29-4B7E-41CB-A7F7-1B8FECFCDCDE}">
      <dgm:prSet custT="1"/>
      <dgm:spPr/>
      <dgm:t>
        <a:bodyPr/>
        <a:lstStyle/>
        <a:p>
          <a:r>
            <a:rPr lang="es-CO" sz="1100" b="1" i="0" dirty="0"/>
            <a:t>3. Concreta</a:t>
          </a:r>
          <a:endParaRPr lang="es-CO" sz="1100" b="0" i="0" dirty="0"/>
        </a:p>
      </dgm:t>
    </dgm:pt>
    <dgm:pt modelId="{3A33C983-F270-488F-9014-1973B6FDB941}" type="parTrans" cxnId="{0FB2BF42-8B7F-402C-9511-A59BA95B0C74}">
      <dgm:prSet/>
      <dgm:spPr/>
      <dgm:t>
        <a:bodyPr/>
        <a:lstStyle/>
        <a:p>
          <a:endParaRPr lang="es-CO" sz="1100"/>
        </a:p>
      </dgm:t>
    </dgm:pt>
    <dgm:pt modelId="{235CB4DE-5E6E-49A2-960C-E529142191B8}" type="sibTrans" cxnId="{0FB2BF42-8B7F-402C-9511-A59BA95B0C74}">
      <dgm:prSet/>
      <dgm:spPr/>
      <dgm:t>
        <a:bodyPr/>
        <a:lstStyle/>
        <a:p>
          <a:endParaRPr lang="es-CO" sz="1100"/>
        </a:p>
      </dgm:t>
    </dgm:pt>
    <dgm:pt modelId="{161675CA-C3AB-48EC-A656-1616560BF9E4}">
      <dgm:prSet custT="1"/>
      <dgm:spPr/>
      <dgm:t>
        <a:bodyPr/>
        <a:lstStyle/>
        <a:p>
          <a:r>
            <a:rPr lang="es-CO" sz="900" b="0" i="0" dirty="0"/>
            <a:t>Evitar que el mensaje inicial genere cualquier tipo de duda</a:t>
          </a:r>
        </a:p>
      </dgm:t>
    </dgm:pt>
    <dgm:pt modelId="{4A1B92ED-33E9-4EE6-B5AF-35270FAD0793}" type="parTrans" cxnId="{0141554A-BD7E-47C7-8AB7-C781A5331622}">
      <dgm:prSet/>
      <dgm:spPr/>
      <dgm:t>
        <a:bodyPr/>
        <a:lstStyle/>
        <a:p>
          <a:endParaRPr lang="es-CO" sz="1100"/>
        </a:p>
      </dgm:t>
    </dgm:pt>
    <dgm:pt modelId="{D796166F-B081-4FCC-970E-DE59667783E8}" type="sibTrans" cxnId="{0141554A-BD7E-47C7-8AB7-C781A5331622}">
      <dgm:prSet/>
      <dgm:spPr/>
      <dgm:t>
        <a:bodyPr/>
        <a:lstStyle/>
        <a:p>
          <a:endParaRPr lang="es-CO" sz="1100"/>
        </a:p>
      </dgm:t>
    </dgm:pt>
    <dgm:pt modelId="{1E5A2CA7-C781-4B36-88A5-4EC8C4E48D16}">
      <dgm:prSet custT="1"/>
      <dgm:spPr/>
      <dgm:t>
        <a:bodyPr/>
        <a:lstStyle/>
        <a:p>
          <a:r>
            <a:rPr lang="es-CO" sz="900" b="0" i="0" dirty="0"/>
            <a:t>Pasar de lo general a lo particular, ofreciendo algún tipo de dato o hecho específico.</a:t>
          </a:r>
        </a:p>
      </dgm:t>
    </dgm:pt>
    <dgm:pt modelId="{3CD56E45-2D14-4F88-866C-0A0D1A85B0D1}" type="parTrans" cxnId="{BD0924E0-10B5-47C9-A968-CFECF2034527}">
      <dgm:prSet/>
      <dgm:spPr/>
      <dgm:t>
        <a:bodyPr/>
        <a:lstStyle/>
        <a:p>
          <a:endParaRPr lang="es-CO" sz="1100"/>
        </a:p>
      </dgm:t>
    </dgm:pt>
    <dgm:pt modelId="{65996FEC-F596-40D5-B117-7F647C25C234}" type="sibTrans" cxnId="{BD0924E0-10B5-47C9-A968-CFECF2034527}">
      <dgm:prSet/>
      <dgm:spPr/>
      <dgm:t>
        <a:bodyPr/>
        <a:lstStyle/>
        <a:p>
          <a:endParaRPr lang="es-CO" sz="1100"/>
        </a:p>
      </dgm:t>
    </dgm:pt>
    <dgm:pt modelId="{87359B53-5A96-4848-9228-00EBB97BFDFD}">
      <dgm:prSet custT="1"/>
      <dgm:spPr/>
      <dgm:t>
        <a:bodyPr/>
        <a:lstStyle/>
        <a:p>
          <a:r>
            <a:rPr lang="es-CO" sz="900" b="0" i="0" dirty="0"/>
            <a:t>El objetivo es disipar dudas desde el primer momento.</a:t>
          </a:r>
          <a:endParaRPr lang="es-CO" sz="1100" b="0" i="0" dirty="0"/>
        </a:p>
      </dgm:t>
    </dgm:pt>
    <dgm:pt modelId="{DA4DF2ED-BF77-476C-97A0-A6BDE5647AD3}" type="parTrans" cxnId="{936A8E8B-6A35-49A4-83D2-1C5202B55259}">
      <dgm:prSet/>
      <dgm:spPr/>
      <dgm:t>
        <a:bodyPr/>
        <a:lstStyle/>
        <a:p>
          <a:endParaRPr lang="es-CO" sz="1100"/>
        </a:p>
      </dgm:t>
    </dgm:pt>
    <dgm:pt modelId="{3EB9AACA-8094-46D1-8483-AFB4A9170C06}" type="sibTrans" cxnId="{936A8E8B-6A35-49A4-83D2-1C5202B55259}">
      <dgm:prSet/>
      <dgm:spPr/>
      <dgm:t>
        <a:bodyPr/>
        <a:lstStyle/>
        <a:p>
          <a:endParaRPr lang="es-CO" sz="1100"/>
        </a:p>
      </dgm:t>
    </dgm:pt>
    <dgm:pt modelId="{70332023-E0C0-4455-80F5-6AC538E7A111}">
      <dgm:prSet phldrT="[Texto]" custT="1"/>
      <dgm:spPr/>
      <dgm:t>
        <a:bodyPr/>
        <a:lstStyle/>
        <a:p>
          <a:r>
            <a:rPr lang="es-CO" sz="1100" b="1" i="0" dirty="0"/>
            <a:t>Para que se entienda-R</a:t>
          </a:r>
          <a:r>
            <a:rPr lang="es-CO" sz="1100" b="0" i="0" dirty="0"/>
            <a:t>equiere del uso las palabras necesarias y precisas.</a:t>
          </a:r>
          <a:endParaRPr lang="es-CO" sz="1100" dirty="0"/>
        </a:p>
      </dgm:t>
    </dgm:pt>
    <dgm:pt modelId="{5AD84341-0CF8-42D8-AF0C-CF245AC064BB}" type="parTrans" cxnId="{CCE70D7E-DCA1-45DA-A31C-6488084BC9DF}">
      <dgm:prSet/>
      <dgm:spPr/>
      <dgm:t>
        <a:bodyPr/>
        <a:lstStyle/>
        <a:p>
          <a:endParaRPr lang="es-CO" sz="1100"/>
        </a:p>
      </dgm:t>
    </dgm:pt>
    <dgm:pt modelId="{D791444F-495B-4759-92A1-8FABB2C39F99}" type="sibTrans" cxnId="{CCE70D7E-DCA1-45DA-A31C-6488084BC9DF}">
      <dgm:prSet/>
      <dgm:spPr/>
      <dgm:t>
        <a:bodyPr/>
        <a:lstStyle/>
        <a:p>
          <a:endParaRPr lang="es-CO" sz="1100"/>
        </a:p>
      </dgm:t>
    </dgm:pt>
    <dgm:pt modelId="{5404A270-8DAC-4A0F-AE71-0B1A96BCA375}">
      <dgm:prSet custT="1"/>
      <dgm:spPr/>
      <dgm:t>
        <a:bodyPr/>
        <a:lstStyle/>
        <a:p>
          <a:r>
            <a:rPr lang="es-CO" sz="1100" b="1" i="0" dirty="0"/>
            <a:t>Para ahorrar tiempo</a:t>
          </a:r>
          <a:endParaRPr lang="es-CO" sz="1100" b="0" i="0" dirty="0"/>
        </a:p>
      </dgm:t>
    </dgm:pt>
    <dgm:pt modelId="{2A0AAA5A-2870-48EA-A2EC-A0BA9DB20BDC}" type="parTrans" cxnId="{0BB7172B-BF1B-47A3-83C6-4844C491B056}">
      <dgm:prSet/>
      <dgm:spPr/>
      <dgm:t>
        <a:bodyPr/>
        <a:lstStyle/>
        <a:p>
          <a:endParaRPr lang="es-CO" sz="1100"/>
        </a:p>
      </dgm:t>
    </dgm:pt>
    <dgm:pt modelId="{845C490C-1D57-4A51-8EFB-71D3ADD2D507}" type="sibTrans" cxnId="{0BB7172B-BF1B-47A3-83C6-4844C491B056}">
      <dgm:prSet/>
      <dgm:spPr/>
      <dgm:t>
        <a:bodyPr/>
        <a:lstStyle/>
        <a:p>
          <a:endParaRPr lang="es-CO" sz="1100"/>
        </a:p>
      </dgm:t>
    </dgm:pt>
    <dgm:pt modelId="{439E23DD-05A9-4105-B77B-3FE920791871}">
      <dgm:prSet custT="1"/>
      <dgm:spPr/>
      <dgm:t>
        <a:bodyPr/>
        <a:lstStyle/>
        <a:p>
          <a:r>
            <a:rPr lang="es-CO" sz="1100" b="0" i="0" dirty="0"/>
            <a:t>Definir qué es aquello realmente relevante para comunicar.</a:t>
          </a:r>
        </a:p>
      </dgm:t>
    </dgm:pt>
    <dgm:pt modelId="{FDB20F43-E123-43AC-8683-43305BEAC935}" type="parTrans" cxnId="{1C025C50-6308-4465-94C6-67266932F546}">
      <dgm:prSet/>
      <dgm:spPr/>
      <dgm:t>
        <a:bodyPr/>
        <a:lstStyle/>
        <a:p>
          <a:endParaRPr lang="es-CO" sz="1100"/>
        </a:p>
      </dgm:t>
    </dgm:pt>
    <dgm:pt modelId="{6CE43AA7-E125-4F13-B057-8BD6052D0DB5}" type="sibTrans" cxnId="{1C025C50-6308-4465-94C6-67266932F546}">
      <dgm:prSet/>
      <dgm:spPr/>
      <dgm:t>
        <a:bodyPr/>
        <a:lstStyle/>
        <a:p>
          <a:endParaRPr lang="es-CO" sz="1100"/>
        </a:p>
      </dgm:t>
    </dgm:pt>
    <dgm:pt modelId="{028C2039-1181-4582-80DF-68E6D904740E}">
      <dgm:prSet custT="1"/>
      <dgm:spPr/>
      <dgm:t>
        <a:bodyPr/>
        <a:lstStyle/>
        <a:p>
          <a:r>
            <a:rPr lang="es-CO" sz="1100" b="1" i="0" dirty="0"/>
            <a:t>Para centrar la idea</a:t>
          </a:r>
          <a:endParaRPr lang="es-CO" sz="1100" b="0" i="0" dirty="0"/>
        </a:p>
      </dgm:t>
    </dgm:pt>
    <dgm:pt modelId="{E0143617-CEBB-4ED7-AB80-0B68E2A35368}" type="parTrans" cxnId="{AB46C543-3008-4261-92C4-70847E47A6C4}">
      <dgm:prSet/>
      <dgm:spPr/>
      <dgm:t>
        <a:bodyPr/>
        <a:lstStyle/>
        <a:p>
          <a:endParaRPr lang="es-CO" sz="1100"/>
        </a:p>
      </dgm:t>
    </dgm:pt>
    <dgm:pt modelId="{6CB3B960-83CD-46E7-8E60-3F7334B3BCB8}" type="sibTrans" cxnId="{AB46C543-3008-4261-92C4-70847E47A6C4}">
      <dgm:prSet/>
      <dgm:spPr/>
      <dgm:t>
        <a:bodyPr/>
        <a:lstStyle/>
        <a:p>
          <a:endParaRPr lang="es-CO" sz="1100"/>
        </a:p>
      </dgm:t>
    </dgm:pt>
    <dgm:pt modelId="{3C704618-0ADA-438B-B4E2-8C66C4B25BCE}">
      <dgm:prSet custT="1"/>
      <dgm:spPr/>
      <dgm:t>
        <a:bodyPr/>
        <a:lstStyle/>
        <a:p>
          <a:r>
            <a:rPr lang="es-CO" sz="1100" b="0" i="0" dirty="0"/>
            <a:t>Siempre debemos ser cuidadoso con la ortografía. Esta es una regla de oro, pues da una percepción de calidad.</a:t>
          </a:r>
        </a:p>
      </dgm:t>
    </dgm:pt>
    <dgm:pt modelId="{29B05CAC-0F23-42A1-BBA4-56664D1E8976}" type="parTrans" cxnId="{8AD9F83E-8D93-49C5-B398-38ECB51BEFBB}">
      <dgm:prSet/>
      <dgm:spPr/>
      <dgm:t>
        <a:bodyPr/>
        <a:lstStyle/>
        <a:p>
          <a:endParaRPr lang="es-CO" sz="1100"/>
        </a:p>
      </dgm:t>
    </dgm:pt>
    <dgm:pt modelId="{BD804C23-9220-40F7-877E-A539AC2C7359}" type="sibTrans" cxnId="{8AD9F83E-8D93-49C5-B398-38ECB51BEFBB}">
      <dgm:prSet/>
      <dgm:spPr/>
      <dgm:t>
        <a:bodyPr/>
        <a:lstStyle/>
        <a:p>
          <a:endParaRPr lang="es-CO" sz="1100"/>
        </a:p>
      </dgm:t>
    </dgm:pt>
    <dgm:pt modelId="{8CC80526-28A4-4EC3-BCAE-D42DEFE67E7F}">
      <dgm:prSet custT="1"/>
      <dgm:spPr/>
      <dgm:t>
        <a:bodyPr/>
        <a:lstStyle/>
        <a:p>
          <a:r>
            <a:rPr lang="es-CO" sz="1100" b="0" i="0" dirty="0"/>
            <a:t>También es necesario que lo que digamos sea veraz y lo más transparente posible, para lo que podemos aportar argumentos que lo validen.</a:t>
          </a:r>
        </a:p>
      </dgm:t>
    </dgm:pt>
    <dgm:pt modelId="{D4F86CC9-1C7A-4DFB-A73D-42D1D0D98521}" type="parTrans" cxnId="{7908584B-8B3B-4FCF-BC2F-17B870480797}">
      <dgm:prSet/>
      <dgm:spPr/>
      <dgm:t>
        <a:bodyPr/>
        <a:lstStyle/>
        <a:p>
          <a:endParaRPr lang="es-CO" sz="1100"/>
        </a:p>
      </dgm:t>
    </dgm:pt>
    <dgm:pt modelId="{C0C591E4-3A33-4B03-A31A-1FBCAC00BE3A}" type="sibTrans" cxnId="{7908584B-8B3B-4FCF-BC2F-17B870480797}">
      <dgm:prSet/>
      <dgm:spPr/>
      <dgm:t>
        <a:bodyPr/>
        <a:lstStyle/>
        <a:p>
          <a:endParaRPr lang="es-CO" sz="1100"/>
        </a:p>
      </dgm:t>
    </dgm:pt>
    <dgm:pt modelId="{B43FD109-C754-477D-9FD6-E31304369567}">
      <dgm:prSet custT="1"/>
      <dgm:spPr/>
      <dgm:t>
        <a:bodyPr/>
        <a:lstStyle/>
        <a:p>
          <a:r>
            <a:rPr lang="es-CO" sz="1100" b="1" i="0" dirty="0"/>
            <a:t>5. Coherente</a:t>
          </a:r>
          <a:endParaRPr lang="es-CO" sz="1100" b="0" i="0" dirty="0"/>
        </a:p>
      </dgm:t>
    </dgm:pt>
    <dgm:pt modelId="{7151E88A-7655-4FBC-AE03-2F41D97B37C5}" type="parTrans" cxnId="{ECF1A34F-FB9C-4485-A18F-5FE67841E4C2}">
      <dgm:prSet/>
      <dgm:spPr/>
      <dgm:t>
        <a:bodyPr/>
        <a:lstStyle/>
        <a:p>
          <a:endParaRPr lang="es-CO" sz="1100"/>
        </a:p>
      </dgm:t>
    </dgm:pt>
    <dgm:pt modelId="{771F5722-0BC6-4D8A-A3ED-311120174D50}" type="sibTrans" cxnId="{ECF1A34F-FB9C-4485-A18F-5FE67841E4C2}">
      <dgm:prSet/>
      <dgm:spPr/>
      <dgm:t>
        <a:bodyPr/>
        <a:lstStyle/>
        <a:p>
          <a:endParaRPr lang="es-CO" sz="1100"/>
        </a:p>
      </dgm:t>
    </dgm:pt>
    <dgm:pt modelId="{71C1F99A-C998-4D0E-A05A-5C0C2D94A1F7}">
      <dgm:prSet custT="1"/>
      <dgm:spPr/>
      <dgm:t>
        <a:bodyPr/>
        <a:lstStyle/>
        <a:p>
          <a:r>
            <a:rPr lang="es-CO" sz="1100" b="0" i="0"/>
            <a:t>La coherencia implica que el texto fluya, que una idea lleve a otra con orden lógico. Todo debe tener sentido, de principio a fin.</a:t>
          </a:r>
        </a:p>
      </dgm:t>
    </dgm:pt>
    <dgm:pt modelId="{8A32C953-B5BE-4EFA-8DC5-BD4CCF477155}" type="parTrans" cxnId="{CD874431-7932-4969-87A4-C795700847FA}">
      <dgm:prSet/>
      <dgm:spPr/>
      <dgm:t>
        <a:bodyPr/>
        <a:lstStyle/>
        <a:p>
          <a:endParaRPr lang="es-CO" sz="1100"/>
        </a:p>
      </dgm:t>
    </dgm:pt>
    <dgm:pt modelId="{E74DECBA-1313-4A78-BF0E-9F63D0536DD9}" type="sibTrans" cxnId="{CD874431-7932-4969-87A4-C795700847FA}">
      <dgm:prSet/>
      <dgm:spPr/>
      <dgm:t>
        <a:bodyPr/>
        <a:lstStyle/>
        <a:p>
          <a:endParaRPr lang="es-CO" sz="1100"/>
        </a:p>
      </dgm:t>
    </dgm:pt>
    <dgm:pt modelId="{515B269A-9FFF-45A2-9700-CF2C4B7E0BBE}">
      <dgm:prSet custT="1"/>
      <dgm:spPr/>
      <dgm:t>
        <a:bodyPr/>
        <a:lstStyle/>
        <a:p>
          <a:r>
            <a:rPr lang="es-CO" sz="1100" b="1" i="0" dirty="0"/>
            <a:t>6. Completa</a:t>
          </a:r>
          <a:endParaRPr lang="es-CO" sz="1100" b="0" i="0" dirty="0"/>
        </a:p>
      </dgm:t>
    </dgm:pt>
    <dgm:pt modelId="{7FB750AD-ED02-4CFD-85B5-F796917E232C}" type="parTrans" cxnId="{FBC20A57-0636-40C8-ACC2-E44E6564ED71}">
      <dgm:prSet/>
      <dgm:spPr/>
      <dgm:t>
        <a:bodyPr/>
        <a:lstStyle/>
        <a:p>
          <a:endParaRPr lang="es-CO" sz="1100"/>
        </a:p>
      </dgm:t>
    </dgm:pt>
    <dgm:pt modelId="{589E78D0-26ED-41A5-B7C3-71EE67FEA2CC}" type="sibTrans" cxnId="{FBC20A57-0636-40C8-ACC2-E44E6564ED71}">
      <dgm:prSet/>
      <dgm:spPr/>
      <dgm:t>
        <a:bodyPr/>
        <a:lstStyle/>
        <a:p>
          <a:endParaRPr lang="es-CO" sz="1100"/>
        </a:p>
      </dgm:t>
    </dgm:pt>
    <dgm:pt modelId="{02270889-E65F-4EE6-8309-DFD5947E2926}">
      <dgm:prSet custT="1"/>
      <dgm:spPr/>
      <dgm:t>
        <a:bodyPr/>
        <a:lstStyle/>
        <a:p>
          <a:r>
            <a:rPr lang="es-CO" sz="1100" b="0" i="0" dirty="0"/>
            <a:t>Si el mensaje es completo, el receptor puede tomar mejores decisiones.</a:t>
          </a:r>
        </a:p>
      </dgm:t>
    </dgm:pt>
    <dgm:pt modelId="{FFF7CAEF-BBF1-4298-9C15-B5F9E97FB143}" type="parTrans" cxnId="{FC3CD2A3-39BF-4BEE-8D89-B85985B7C3DA}">
      <dgm:prSet/>
      <dgm:spPr/>
      <dgm:t>
        <a:bodyPr/>
        <a:lstStyle/>
        <a:p>
          <a:endParaRPr lang="es-CO" sz="1100"/>
        </a:p>
      </dgm:t>
    </dgm:pt>
    <dgm:pt modelId="{660F2C73-C78D-40CF-BC80-3FC6E28E436D}" type="sibTrans" cxnId="{FC3CD2A3-39BF-4BEE-8D89-B85985B7C3DA}">
      <dgm:prSet/>
      <dgm:spPr/>
      <dgm:t>
        <a:bodyPr/>
        <a:lstStyle/>
        <a:p>
          <a:endParaRPr lang="es-CO" sz="1100"/>
        </a:p>
      </dgm:t>
    </dgm:pt>
    <dgm:pt modelId="{F889E614-8476-4504-A21F-88C616145F4A}">
      <dgm:prSet custT="1"/>
      <dgm:spPr/>
      <dgm:t>
        <a:bodyPr/>
        <a:lstStyle/>
        <a:p>
          <a:r>
            <a:rPr lang="es-CO" sz="1050" b="0" i="0" dirty="0"/>
            <a:t>Aporte detalles, hechos y cifras para que el interlocutor conozca con exactitud cómo queremos que actúe, evitando errores de interpretación.</a:t>
          </a:r>
        </a:p>
      </dgm:t>
    </dgm:pt>
    <dgm:pt modelId="{1160FA94-C974-4E49-A1A1-8C4DD0C1EF12}" type="parTrans" cxnId="{9A717AD0-D35C-468F-90F0-339C2D3FF5EC}">
      <dgm:prSet/>
      <dgm:spPr/>
      <dgm:t>
        <a:bodyPr/>
        <a:lstStyle/>
        <a:p>
          <a:endParaRPr lang="es-CO" sz="1100"/>
        </a:p>
      </dgm:t>
    </dgm:pt>
    <dgm:pt modelId="{B4643788-CE32-43CE-9868-F7A903A423EA}" type="sibTrans" cxnId="{9A717AD0-D35C-468F-90F0-339C2D3FF5EC}">
      <dgm:prSet/>
      <dgm:spPr/>
      <dgm:t>
        <a:bodyPr/>
        <a:lstStyle/>
        <a:p>
          <a:endParaRPr lang="es-CO" sz="1100"/>
        </a:p>
      </dgm:t>
    </dgm:pt>
    <dgm:pt modelId="{23374A2A-123B-4055-BB5C-12B1BBDBF887}">
      <dgm:prSet custT="1"/>
      <dgm:spPr/>
      <dgm:t>
        <a:bodyPr/>
        <a:lstStyle/>
        <a:p>
          <a:r>
            <a:rPr lang="es-CO" sz="1100" b="1" i="0" dirty="0"/>
            <a:t>7. Cortés</a:t>
          </a:r>
          <a:endParaRPr lang="es-CO" sz="1100" b="0" i="0" dirty="0"/>
        </a:p>
      </dgm:t>
    </dgm:pt>
    <dgm:pt modelId="{D429CEAE-A7A0-4666-8975-80D42D50F611}" type="parTrans" cxnId="{AC7F6ABB-C443-4292-A9C6-180F166D5B45}">
      <dgm:prSet/>
      <dgm:spPr/>
      <dgm:t>
        <a:bodyPr/>
        <a:lstStyle/>
        <a:p>
          <a:endParaRPr lang="es-CO" sz="1100"/>
        </a:p>
      </dgm:t>
    </dgm:pt>
    <dgm:pt modelId="{817A148F-AA1F-4637-B3FF-92727D3D3B05}" type="sibTrans" cxnId="{AC7F6ABB-C443-4292-A9C6-180F166D5B45}">
      <dgm:prSet/>
      <dgm:spPr/>
      <dgm:t>
        <a:bodyPr/>
        <a:lstStyle/>
        <a:p>
          <a:endParaRPr lang="es-CO" sz="1100"/>
        </a:p>
      </dgm:t>
    </dgm:pt>
    <dgm:pt modelId="{5B0770DA-D363-4026-9D58-ECA44CDD1DDE}">
      <dgm:prSet custT="1"/>
      <dgm:spPr/>
      <dgm:t>
        <a:bodyPr/>
        <a:lstStyle/>
        <a:p>
          <a:r>
            <a:rPr lang="es-CO" sz="1100" b="0" i="0" dirty="0"/>
            <a:t>Tener tacto, mostrar respeto, ser sincero y agradecido es fundamental para iniciar y reforzar cualquier tipo de relación.</a:t>
          </a:r>
        </a:p>
      </dgm:t>
    </dgm:pt>
    <dgm:pt modelId="{088CEAB6-A220-4889-A608-991369C02E12}" type="parTrans" cxnId="{5DC2E62E-D893-4B5F-8A4C-F447C5872EB9}">
      <dgm:prSet/>
      <dgm:spPr/>
      <dgm:t>
        <a:bodyPr/>
        <a:lstStyle/>
        <a:p>
          <a:endParaRPr lang="es-CO" sz="1100"/>
        </a:p>
      </dgm:t>
    </dgm:pt>
    <dgm:pt modelId="{1DABDB08-F4AB-44F9-B1D8-2AF925AB250D}" type="sibTrans" cxnId="{5DC2E62E-D893-4B5F-8A4C-F447C5872EB9}">
      <dgm:prSet/>
      <dgm:spPr/>
      <dgm:t>
        <a:bodyPr/>
        <a:lstStyle/>
        <a:p>
          <a:endParaRPr lang="es-CO" sz="1100"/>
        </a:p>
      </dgm:t>
    </dgm:pt>
    <dgm:pt modelId="{841DB085-3AE4-4C61-9CF4-A901D6F6A779}">
      <dgm:prSet custT="1"/>
      <dgm:spPr/>
      <dgm:t>
        <a:bodyPr/>
        <a:lstStyle/>
        <a:p>
          <a:r>
            <a:rPr lang="es-CO" sz="1100" b="0" i="0" dirty="0"/>
            <a:t>En momentos difíciles, no debemos dejar de ser amables.</a:t>
          </a:r>
        </a:p>
      </dgm:t>
    </dgm:pt>
    <dgm:pt modelId="{EF696D8E-FB7C-4F81-8746-DA11C1E3515D}" type="parTrans" cxnId="{323D9D69-C028-4938-B13E-06FA05E4F8E6}">
      <dgm:prSet/>
      <dgm:spPr/>
      <dgm:t>
        <a:bodyPr/>
        <a:lstStyle/>
        <a:p>
          <a:endParaRPr lang="es-CO" sz="1100"/>
        </a:p>
      </dgm:t>
    </dgm:pt>
    <dgm:pt modelId="{8EEBC712-EC29-4734-97A2-C0D733F548C1}" type="sibTrans" cxnId="{323D9D69-C028-4938-B13E-06FA05E4F8E6}">
      <dgm:prSet/>
      <dgm:spPr/>
      <dgm:t>
        <a:bodyPr/>
        <a:lstStyle/>
        <a:p>
          <a:endParaRPr lang="es-CO" sz="1100"/>
        </a:p>
      </dgm:t>
    </dgm:pt>
    <dgm:pt modelId="{B394DB88-C860-4F45-A66C-F2C1BE82FEE6}">
      <dgm:prSet custT="1"/>
      <dgm:spPr/>
      <dgm:t>
        <a:bodyPr/>
        <a:lstStyle/>
        <a:p>
          <a:r>
            <a:rPr lang="es-CO" sz="1100" b="1" i="0" dirty="0"/>
            <a:t>Para que tenga sentido</a:t>
          </a:r>
          <a:endParaRPr lang="es-CO" sz="1100" b="0" i="0" dirty="0"/>
        </a:p>
      </dgm:t>
    </dgm:pt>
    <dgm:pt modelId="{F0AE3DF9-C534-4A3B-AF10-4A335F7DA304}" type="parTrans" cxnId="{184375F0-FD5E-4FD9-9043-CD976A501F00}">
      <dgm:prSet/>
      <dgm:spPr/>
      <dgm:t>
        <a:bodyPr/>
        <a:lstStyle/>
        <a:p>
          <a:endParaRPr lang="es-CO" sz="1100"/>
        </a:p>
      </dgm:t>
    </dgm:pt>
    <dgm:pt modelId="{77DDDE1C-16B2-4BA6-A8FA-7158A6EFDA3E}" type="sibTrans" cxnId="{184375F0-FD5E-4FD9-9043-CD976A501F00}">
      <dgm:prSet/>
      <dgm:spPr/>
      <dgm:t>
        <a:bodyPr/>
        <a:lstStyle/>
        <a:p>
          <a:endParaRPr lang="es-CO" sz="1100"/>
        </a:p>
      </dgm:t>
    </dgm:pt>
    <dgm:pt modelId="{E1A65AE0-D383-41F0-B6E8-F4F071E3C7DD}">
      <dgm:prSet custT="1"/>
      <dgm:spPr/>
      <dgm:t>
        <a:bodyPr/>
        <a:lstStyle/>
        <a:p>
          <a:r>
            <a:rPr lang="es-CO" sz="1100" b="1" i="0" dirty="0"/>
            <a:t>Ser amable empatiza y consolida las relaciones</a:t>
          </a:r>
          <a:endParaRPr lang="es-CO" sz="1100" b="0" i="0" dirty="0"/>
        </a:p>
      </dgm:t>
    </dgm:pt>
    <dgm:pt modelId="{E2EA703A-A9AE-499E-B7A8-3A85B00E9E47}" type="parTrans" cxnId="{D2C92A67-5FF7-408C-A777-1D494972FB2D}">
      <dgm:prSet/>
      <dgm:spPr/>
      <dgm:t>
        <a:bodyPr/>
        <a:lstStyle/>
        <a:p>
          <a:endParaRPr lang="es-CO" sz="1100"/>
        </a:p>
      </dgm:t>
    </dgm:pt>
    <dgm:pt modelId="{0EA38822-B716-4FD7-9C28-0C78219923D5}" type="sibTrans" cxnId="{D2C92A67-5FF7-408C-A777-1D494972FB2D}">
      <dgm:prSet/>
      <dgm:spPr/>
      <dgm:t>
        <a:bodyPr/>
        <a:lstStyle/>
        <a:p>
          <a:endParaRPr lang="es-CO" sz="1100"/>
        </a:p>
      </dgm:t>
    </dgm:pt>
    <dgm:pt modelId="{317311DC-3E07-4283-AAD9-74591056CD2F}" type="pres">
      <dgm:prSet presAssocID="{C36EABC8-C556-4E6A-9800-1ACE1D9B43D9}" presName="Name0" presStyleCnt="0">
        <dgm:presLayoutVars>
          <dgm:dir/>
          <dgm:animLvl val="lvl"/>
          <dgm:resizeHandles val="exact"/>
        </dgm:presLayoutVars>
      </dgm:prSet>
      <dgm:spPr/>
    </dgm:pt>
    <dgm:pt modelId="{2DF66AEC-2D0C-4AEE-A03A-D734DFE82DD9}" type="pres">
      <dgm:prSet presAssocID="{23374A2A-123B-4055-BB5C-12B1BBDBF887}" presName="boxAndChildren" presStyleCnt="0"/>
      <dgm:spPr/>
    </dgm:pt>
    <dgm:pt modelId="{24292BDA-1F07-4F12-8D94-9E47C7E99C02}" type="pres">
      <dgm:prSet presAssocID="{23374A2A-123B-4055-BB5C-12B1BBDBF887}" presName="parentTextBox" presStyleLbl="node1" presStyleIdx="0" presStyleCnt="7"/>
      <dgm:spPr/>
    </dgm:pt>
    <dgm:pt modelId="{F7AD444C-5C3C-4D9E-AF01-DF697983783A}" type="pres">
      <dgm:prSet presAssocID="{23374A2A-123B-4055-BB5C-12B1BBDBF887}" presName="entireBox" presStyleLbl="node1" presStyleIdx="0" presStyleCnt="7"/>
      <dgm:spPr/>
    </dgm:pt>
    <dgm:pt modelId="{AA46DD88-73F4-4B70-B77C-E28CDC0A9C1E}" type="pres">
      <dgm:prSet presAssocID="{23374A2A-123B-4055-BB5C-12B1BBDBF887}" presName="descendantBox" presStyleCnt="0"/>
      <dgm:spPr/>
    </dgm:pt>
    <dgm:pt modelId="{5A5B337C-C3F0-4B28-9C8A-BCA7DAFB657B}" type="pres">
      <dgm:prSet presAssocID="{E1A65AE0-D383-41F0-B6E8-F4F071E3C7DD}" presName="childTextBox" presStyleLbl="fgAccFollowNode1" presStyleIdx="0" presStyleCnt="18" custScaleX="77047">
        <dgm:presLayoutVars>
          <dgm:bulletEnabled val="1"/>
        </dgm:presLayoutVars>
      </dgm:prSet>
      <dgm:spPr/>
    </dgm:pt>
    <dgm:pt modelId="{88E5CF40-9F20-4A6F-B8E6-B755DD036024}" type="pres">
      <dgm:prSet presAssocID="{5B0770DA-D363-4026-9D58-ECA44CDD1DDE}" presName="childTextBox" presStyleLbl="fgAccFollowNode1" presStyleIdx="1" presStyleCnt="18" custScaleX="168727">
        <dgm:presLayoutVars>
          <dgm:bulletEnabled val="1"/>
        </dgm:presLayoutVars>
      </dgm:prSet>
      <dgm:spPr/>
    </dgm:pt>
    <dgm:pt modelId="{7D91553B-9D5A-4E49-9E15-79C30E64FD92}" type="pres">
      <dgm:prSet presAssocID="{841DB085-3AE4-4C61-9CF4-A901D6F6A779}" presName="childTextBox" presStyleLbl="fgAccFollowNode1" presStyleIdx="2" presStyleCnt="18">
        <dgm:presLayoutVars>
          <dgm:bulletEnabled val="1"/>
        </dgm:presLayoutVars>
      </dgm:prSet>
      <dgm:spPr/>
    </dgm:pt>
    <dgm:pt modelId="{D3B08669-E2A4-4C54-A9DA-813D6983708F}" type="pres">
      <dgm:prSet presAssocID="{589E78D0-26ED-41A5-B7C3-71EE67FEA2CC}" presName="sp" presStyleCnt="0"/>
      <dgm:spPr/>
    </dgm:pt>
    <dgm:pt modelId="{114F4B0D-B9B8-45E5-840B-C81391F877C1}" type="pres">
      <dgm:prSet presAssocID="{515B269A-9FFF-45A2-9700-CF2C4B7E0BBE}" presName="arrowAndChildren" presStyleCnt="0"/>
      <dgm:spPr/>
    </dgm:pt>
    <dgm:pt modelId="{FD7437DF-EB84-491B-9DC8-D8B9E4BCBCB4}" type="pres">
      <dgm:prSet presAssocID="{515B269A-9FFF-45A2-9700-CF2C4B7E0BBE}" presName="parentTextArrow" presStyleLbl="node1" presStyleIdx="0" presStyleCnt="7"/>
      <dgm:spPr/>
    </dgm:pt>
    <dgm:pt modelId="{16A4685A-7064-4664-9CDE-CAC29F242B2B}" type="pres">
      <dgm:prSet presAssocID="{515B269A-9FFF-45A2-9700-CF2C4B7E0BBE}" presName="arrow" presStyleLbl="node1" presStyleIdx="1" presStyleCnt="7"/>
      <dgm:spPr/>
    </dgm:pt>
    <dgm:pt modelId="{2AFE2E3E-F58C-4E7C-8778-87755E7764CC}" type="pres">
      <dgm:prSet presAssocID="{515B269A-9FFF-45A2-9700-CF2C4B7E0BBE}" presName="descendantArrow" presStyleCnt="0"/>
      <dgm:spPr/>
    </dgm:pt>
    <dgm:pt modelId="{16A17D3C-6333-4BB8-8734-4BF78E06DDA9}" type="pres">
      <dgm:prSet presAssocID="{02270889-E65F-4EE6-8309-DFD5947E2926}" presName="childTextArrow" presStyleLbl="fgAccFollowNode1" presStyleIdx="3" presStyleCnt="18" custScaleX="88283">
        <dgm:presLayoutVars>
          <dgm:bulletEnabled val="1"/>
        </dgm:presLayoutVars>
      </dgm:prSet>
      <dgm:spPr/>
    </dgm:pt>
    <dgm:pt modelId="{4F1B8F99-1C6D-440E-9DF6-CE72DB6302F5}" type="pres">
      <dgm:prSet presAssocID="{F889E614-8476-4504-A21F-88C616145F4A}" presName="childTextArrow" presStyleLbl="fgAccFollowNode1" presStyleIdx="4" presStyleCnt="18" custScaleX="116357">
        <dgm:presLayoutVars>
          <dgm:bulletEnabled val="1"/>
        </dgm:presLayoutVars>
      </dgm:prSet>
      <dgm:spPr/>
    </dgm:pt>
    <dgm:pt modelId="{2FE0BB35-8963-498C-98E8-F96ED97D0361}" type="pres">
      <dgm:prSet presAssocID="{771F5722-0BC6-4D8A-A3ED-311120174D50}" presName="sp" presStyleCnt="0"/>
      <dgm:spPr/>
    </dgm:pt>
    <dgm:pt modelId="{52BDB235-D407-4B61-93F1-9ADF03873AD5}" type="pres">
      <dgm:prSet presAssocID="{B43FD109-C754-477D-9FD6-E31304369567}" presName="arrowAndChildren" presStyleCnt="0"/>
      <dgm:spPr/>
    </dgm:pt>
    <dgm:pt modelId="{F3CFBF5B-CDC3-4D7F-9960-16234789DEDB}" type="pres">
      <dgm:prSet presAssocID="{B43FD109-C754-477D-9FD6-E31304369567}" presName="parentTextArrow" presStyleLbl="node1" presStyleIdx="1" presStyleCnt="7"/>
      <dgm:spPr/>
    </dgm:pt>
    <dgm:pt modelId="{2BCD061A-4477-4BC0-8661-6D60A53E2753}" type="pres">
      <dgm:prSet presAssocID="{B43FD109-C754-477D-9FD6-E31304369567}" presName="arrow" presStyleLbl="node1" presStyleIdx="2" presStyleCnt="7"/>
      <dgm:spPr/>
    </dgm:pt>
    <dgm:pt modelId="{58B17531-28A2-4A87-8B11-DD98CE051322}" type="pres">
      <dgm:prSet presAssocID="{B43FD109-C754-477D-9FD6-E31304369567}" presName="descendantArrow" presStyleCnt="0"/>
      <dgm:spPr/>
    </dgm:pt>
    <dgm:pt modelId="{B5E0EE17-6C1C-4738-A216-DB9A02331779}" type="pres">
      <dgm:prSet presAssocID="{B394DB88-C860-4F45-A66C-F2C1BE82FEE6}" presName="childTextArrow" presStyleLbl="fgAccFollowNode1" presStyleIdx="5" presStyleCnt="18">
        <dgm:presLayoutVars>
          <dgm:bulletEnabled val="1"/>
        </dgm:presLayoutVars>
      </dgm:prSet>
      <dgm:spPr/>
    </dgm:pt>
    <dgm:pt modelId="{B01BCF6F-BA66-469D-8477-678CF1DABBD8}" type="pres">
      <dgm:prSet presAssocID="{71C1F99A-C998-4D0E-A05A-5C0C2D94A1F7}" presName="childTextArrow" presStyleLbl="fgAccFollowNode1" presStyleIdx="6" presStyleCnt="18">
        <dgm:presLayoutVars>
          <dgm:bulletEnabled val="1"/>
        </dgm:presLayoutVars>
      </dgm:prSet>
      <dgm:spPr/>
    </dgm:pt>
    <dgm:pt modelId="{9BA08DB0-4F77-4E0F-8C15-610D6140792B}" type="pres">
      <dgm:prSet presAssocID="{65511475-3922-43B8-B3B6-25D351E038D1}" presName="sp" presStyleCnt="0"/>
      <dgm:spPr/>
    </dgm:pt>
    <dgm:pt modelId="{C6B7D8EA-6931-4856-9915-038EA720249E}" type="pres">
      <dgm:prSet presAssocID="{4FBE6EA1-1493-428F-8B7F-28F9F9A5F3AA}" presName="arrowAndChildren" presStyleCnt="0"/>
      <dgm:spPr/>
    </dgm:pt>
    <dgm:pt modelId="{C1776615-822F-461C-99A7-A1C4A2379F14}" type="pres">
      <dgm:prSet presAssocID="{4FBE6EA1-1493-428F-8B7F-28F9F9A5F3AA}" presName="parentTextArrow" presStyleLbl="node1" presStyleIdx="2" presStyleCnt="7"/>
      <dgm:spPr/>
    </dgm:pt>
    <dgm:pt modelId="{51145B16-D34F-4FF8-92E1-2E55851B54EB}" type="pres">
      <dgm:prSet presAssocID="{4FBE6EA1-1493-428F-8B7F-28F9F9A5F3AA}" presName="arrow" presStyleLbl="node1" presStyleIdx="3" presStyleCnt="7"/>
      <dgm:spPr/>
    </dgm:pt>
    <dgm:pt modelId="{A8CA6845-F2B5-4425-ACBE-D68DDE1DFFDB}" type="pres">
      <dgm:prSet presAssocID="{4FBE6EA1-1493-428F-8B7F-28F9F9A5F3AA}" presName="descendantArrow" presStyleCnt="0"/>
      <dgm:spPr/>
    </dgm:pt>
    <dgm:pt modelId="{937DAD9F-DB95-4BF1-9800-C2FAFBBC74C8}" type="pres">
      <dgm:prSet presAssocID="{3C704618-0ADA-438B-B4E2-8C66C4B25BCE}" presName="childTextArrow" presStyleLbl="fgAccFollowNode1" presStyleIdx="7" presStyleCnt="18" custScaleX="71138">
        <dgm:presLayoutVars>
          <dgm:bulletEnabled val="1"/>
        </dgm:presLayoutVars>
      </dgm:prSet>
      <dgm:spPr/>
    </dgm:pt>
    <dgm:pt modelId="{0A2E4AAA-0875-4F39-9482-C56E2C524328}" type="pres">
      <dgm:prSet presAssocID="{8CC80526-28A4-4EC3-BCAE-D42DEFE67E7F}" presName="childTextArrow" presStyleLbl="fgAccFollowNode1" presStyleIdx="8" presStyleCnt="18">
        <dgm:presLayoutVars>
          <dgm:bulletEnabled val="1"/>
        </dgm:presLayoutVars>
      </dgm:prSet>
      <dgm:spPr/>
    </dgm:pt>
    <dgm:pt modelId="{B6BF2CC2-9DC8-48BE-91F5-8EBB857C9762}" type="pres">
      <dgm:prSet presAssocID="{235CB4DE-5E6E-49A2-960C-E529142191B8}" presName="sp" presStyleCnt="0"/>
      <dgm:spPr/>
    </dgm:pt>
    <dgm:pt modelId="{A6A1EE68-9C9D-4477-8597-B6BC9A6B35F6}" type="pres">
      <dgm:prSet presAssocID="{3361FF29-4B7E-41CB-A7F7-1B8FECFCDCDE}" presName="arrowAndChildren" presStyleCnt="0"/>
      <dgm:spPr/>
    </dgm:pt>
    <dgm:pt modelId="{344C86CE-C501-460F-B0B2-680D234CD9F3}" type="pres">
      <dgm:prSet presAssocID="{3361FF29-4B7E-41CB-A7F7-1B8FECFCDCDE}" presName="parentTextArrow" presStyleLbl="node1" presStyleIdx="3" presStyleCnt="7"/>
      <dgm:spPr/>
    </dgm:pt>
    <dgm:pt modelId="{7F94E1DE-47B9-4F49-8DAF-383CAB05133F}" type="pres">
      <dgm:prSet presAssocID="{3361FF29-4B7E-41CB-A7F7-1B8FECFCDCDE}" presName="arrow" presStyleLbl="node1" presStyleIdx="4" presStyleCnt="7"/>
      <dgm:spPr/>
    </dgm:pt>
    <dgm:pt modelId="{2DDDD905-3A4C-4ADA-885A-0C79AD4B94C4}" type="pres">
      <dgm:prSet presAssocID="{3361FF29-4B7E-41CB-A7F7-1B8FECFCDCDE}" presName="descendantArrow" presStyleCnt="0"/>
      <dgm:spPr/>
    </dgm:pt>
    <dgm:pt modelId="{7F233859-79CF-468A-B4E9-23BBB543440F}" type="pres">
      <dgm:prSet presAssocID="{028C2039-1181-4582-80DF-68E6D904740E}" presName="childTextArrow" presStyleLbl="fgAccFollowNode1" presStyleIdx="9" presStyleCnt="18" custScaleX="55498">
        <dgm:presLayoutVars>
          <dgm:bulletEnabled val="1"/>
        </dgm:presLayoutVars>
      </dgm:prSet>
      <dgm:spPr/>
    </dgm:pt>
    <dgm:pt modelId="{93A9D9C5-B0DB-4B6E-826E-3AEA2CA7123B}" type="pres">
      <dgm:prSet presAssocID="{161675CA-C3AB-48EC-A656-1616560BF9E4}" presName="childTextArrow" presStyleLbl="fgAccFollowNode1" presStyleIdx="10" presStyleCnt="18" custScaleX="78392">
        <dgm:presLayoutVars>
          <dgm:bulletEnabled val="1"/>
        </dgm:presLayoutVars>
      </dgm:prSet>
      <dgm:spPr/>
    </dgm:pt>
    <dgm:pt modelId="{4EB9AED2-4543-4A8B-9C93-198A0E202D38}" type="pres">
      <dgm:prSet presAssocID="{1E5A2CA7-C781-4B36-88A5-4EC8C4E48D16}" presName="childTextArrow" presStyleLbl="fgAccFollowNode1" presStyleIdx="11" presStyleCnt="18" custScaleX="88171">
        <dgm:presLayoutVars>
          <dgm:bulletEnabled val="1"/>
        </dgm:presLayoutVars>
      </dgm:prSet>
      <dgm:spPr/>
    </dgm:pt>
    <dgm:pt modelId="{F61972FD-E366-413B-8779-4D2FE045F7DD}" type="pres">
      <dgm:prSet presAssocID="{87359B53-5A96-4848-9228-00EBB97BFDFD}" presName="childTextArrow" presStyleLbl="fgAccFollowNode1" presStyleIdx="12" presStyleCnt="18" custScaleX="78392">
        <dgm:presLayoutVars>
          <dgm:bulletEnabled val="1"/>
        </dgm:presLayoutVars>
      </dgm:prSet>
      <dgm:spPr/>
    </dgm:pt>
    <dgm:pt modelId="{9ACD9D27-6FB8-409D-A42F-6413341D7AE3}" type="pres">
      <dgm:prSet presAssocID="{25F3827D-2494-49E0-9307-C6CB2E82E239}" presName="sp" presStyleCnt="0"/>
      <dgm:spPr/>
    </dgm:pt>
    <dgm:pt modelId="{2EC5AF61-D8ED-45AD-8CF6-D97F63B82373}" type="pres">
      <dgm:prSet presAssocID="{4042FADE-BBA0-46A6-85EE-C2EE33F9ECA9}" presName="arrowAndChildren" presStyleCnt="0"/>
      <dgm:spPr/>
    </dgm:pt>
    <dgm:pt modelId="{EAD28213-8373-41EE-97BD-799F2792AFBB}" type="pres">
      <dgm:prSet presAssocID="{4042FADE-BBA0-46A6-85EE-C2EE33F9ECA9}" presName="parentTextArrow" presStyleLbl="node1" presStyleIdx="4" presStyleCnt="7"/>
      <dgm:spPr/>
    </dgm:pt>
    <dgm:pt modelId="{99ADDDB4-DE5B-4346-851B-E035907D7BBD}" type="pres">
      <dgm:prSet presAssocID="{4042FADE-BBA0-46A6-85EE-C2EE33F9ECA9}" presName="arrow" presStyleLbl="node1" presStyleIdx="5" presStyleCnt="7"/>
      <dgm:spPr/>
    </dgm:pt>
    <dgm:pt modelId="{4B1532A3-D483-4026-9DB5-25BE56ABB055}" type="pres">
      <dgm:prSet presAssocID="{4042FADE-BBA0-46A6-85EE-C2EE33F9ECA9}" presName="descendantArrow" presStyleCnt="0"/>
      <dgm:spPr/>
    </dgm:pt>
    <dgm:pt modelId="{BAC1C357-D706-4BF8-9DAA-C9DB83D94328}" type="pres">
      <dgm:prSet presAssocID="{5404A270-8DAC-4A0F-AE71-0B1A96BCA375}" presName="childTextArrow" presStyleLbl="fgAccFollowNode1" presStyleIdx="13" presStyleCnt="18">
        <dgm:presLayoutVars>
          <dgm:bulletEnabled val="1"/>
        </dgm:presLayoutVars>
      </dgm:prSet>
      <dgm:spPr/>
    </dgm:pt>
    <dgm:pt modelId="{106FDFEB-AB93-4565-96C4-5F507775B6B2}" type="pres">
      <dgm:prSet presAssocID="{7D95B278-FA98-4A48-A4BE-37D11EE4BC57}" presName="childTextArrow" presStyleLbl="fgAccFollowNode1" presStyleIdx="14" presStyleCnt="18">
        <dgm:presLayoutVars>
          <dgm:bulletEnabled val="1"/>
        </dgm:presLayoutVars>
      </dgm:prSet>
      <dgm:spPr/>
    </dgm:pt>
    <dgm:pt modelId="{15E18989-D9B3-44AA-92ED-36FFC652DF06}" type="pres">
      <dgm:prSet presAssocID="{439E23DD-05A9-4105-B77B-3FE920791871}" presName="childTextArrow" presStyleLbl="fgAccFollowNode1" presStyleIdx="15" presStyleCnt="18">
        <dgm:presLayoutVars>
          <dgm:bulletEnabled val="1"/>
        </dgm:presLayoutVars>
      </dgm:prSet>
      <dgm:spPr/>
    </dgm:pt>
    <dgm:pt modelId="{C0738855-1DE6-49F0-9236-D245052C073D}" type="pres">
      <dgm:prSet presAssocID="{63D11523-BC21-42D5-B125-573D515B0C85}" presName="sp" presStyleCnt="0"/>
      <dgm:spPr/>
    </dgm:pt>
    <dgm:pt modelId="{EACAE5DC-3CAC-4FD3-9AA8-7D247A12DD41}" type="pres">
      <dgm:prSet presAssocID="{331448B8-7AC5-4081-96E2-34BA660A86B3}" presName="arrowAndChildren" presStyleCnt="0"/>
      <dgm:spPr/>
    </dgm:pt>
    <dgm:pt modelId="{E3C32323-69C7-44AB-BAF9-03001CBC9522}" type="pres">
      <dgm:prSet presAssocID="{331448B8-7AC5-4081-96E2-34BA660A86B3}" presName="parentTextArrow" presStyleLbl="node1" presStyleIdx="5" presStyleCnt="7"/>
      <dgm:spPr/>
    </dgm:pt>
    <dgm:pt modelId="{7E17210C-52E4-469D-AA72-2F6CD0727F03}" type="pres">
      <dgm:prSet presAssocID="{331448B8-7AC5-4081-96E2-34BA660A86B3}" presName="arrow" presStyleLbl="node1" presStyleIdx="6" presStyleCnt="7"/>
      <dgm:spPr/>
    </dgm:pt>
    <dgm:pt modelId="{D2476383-59B8-4EFD-9E14-C38263EB09B7}" type="pres">
      <dgm:prSet presAssocID="{331448B8-7AC5-4081-96E2-34BA660A86B3}" presName="descendantArrow" presStyleCnt="0"/>
      <dgm:spPr/>
    </dgm:pt>
    <dgm:pt modelId="{596F458F-C0F4-4082-9298-81D63B8292F0}" type="pres">
      <dgm:prSet presAssocID="{70332023-E0C0-4455-80F5-6AC538E7A111}" presName="childTextArrow" presStyleLbl="fgAccFollowNode1" presStyleIdx="16" presStyleCnt="18">
        <dgm:presLayoutVars>
          <dgm:bulletEnabled val="1"/>
        </dgm:presLayoutVars>
      </dgm:prSet>
      <dgm:spPr/>
    </dgm:pt>
    <dgm:pt modelId="{890D734D-637D-4BA5-9B95-DF9CF30A59F2}" type="pres">
      <dgm:prSet presAssocID="{003962DA-28DD-485B-B4F8-1AD832EC8AD6}" presName="childTextArrow" presStyleLbl="fgAccFollowNode1" presStyleIdx="17" presStyleCnt="18">
        <dgm:presLayoutVars>
          <dgm:bulletEnabled val="1"/>
        </dgm:presLayoutVars>
      </dgm:prSet>
      <dgm:spPr/>
    </dgm:pt>
  </dgm:ptLst>
  <dgm:cxnLst>
    <dgm:cxn modelId="{8BDC4101-C304-4188-9EF1-B2DB7AACA068}" type="presOf" srcId="{02270889-E65F-4EE6-8309-DFD5947E2926}" destId="{16A17D3C-6333-4BB8-8734-4BF78E06DDA9}" srcOrd="0" destOrd="0" presId="urn:microsoft.com/office/officeart/2005/8/layout/process4"/>
    <dgm:cxn modelId="{9A23C607-5761-4CF3-B0EC-24D86C9D04A2}" type="presOf" srcId="{3361FF29-4B7E-41CB-A7F7-1B8FECFCDCDE}" destId="{344C86CE-C501-460F-B0B2-680D234CD9F3}" srcOrd="0" destOrd="0" presId="urn:microsoft.com/office/officeart/2005/8/layout/process4"/>
    <dgm:cxn modelId="{DAA96D08-0EDD-45DC-8603-74E35EB97FB9}" type="presOf" srcId="{7D95B278-FA98-4A48-A4BE-37D11EE4BC57}" destId="{106FDFEB-AB93-4565-96C4-5F507775B6B2}" srcOrd="0" destOrd="0" presId="urn:microsoft.com/office/officeart/2005/8/layout/process4"/>
    <dgm:cxn modelId="{D0BD8B1E-42FF-4044-A2F7-F39A66F6535C}" type="presOf" srcId="{161675CA-C3AB-48EC-A656-1616560BF9E4}" destId="{93A9D9C5-B0DB-4B6E-826E-3AEA2CA7123B}" srcOrd="0" destOrd="0" presId="urn:microsoft.com/office/officeart/2005/8/layout/process4"/>
    <dgm:cxn modelId="{CDD0B01F-14A8-49C2-97C6-51D4A2EE73FF}" type="presOf" srcId="{B394DB88-C860-4F45-A66C-F2C1BE82FEE6}" destId="{B5E0EE17-6C1C-4738-A216-DB9A02331779}" srcOrd="0" destOrd="0" presId="urn:microsoft.com/office/officeart/2005/8/layout/process4"/>
    <dgm:cxn modelId="{0BB7172B-BF1B-47A3-83C6-4844C491B056}" srcId="{4042FADE-BBA0-46A6-85EE-C2EE33F9ECA9}" destId="{5404A270-8DAC-4A0F-AE71-0B1A96BCA375}" srcOrd="0" destOrd="0" parTransId="{2A0AAA5A-2870-48EA-A2EC-A0BA9DB20BDC}" sibTransId="{845C490C-1D57-4A51-8EFB-71D3ADD2D507}"/>
    <dgm:cxn modelId="{384B782C-6C59-421E-8B03-08D09589236B}" srcId="{C36EABC8-C556-4E6A-9800-1ACE1D9B43D9}" destId="{4042FADE-BBA0-46A6-85EE-C2EE33F9ECA9}" srcOrd="1" destOrd="0" parTransId="{CB8AE738-59BB-4E46-BDE4-7DEEDA0FCB76}" sibTransId="{25F3827D-2494-49E0-9307-C6CB2E82E239}"/>
    <dgm:cxn modelId="{4EED352E-E8FC-4EF3-B7BF-4739025B2AFB}" type="presOf" srcId="{841DB085-3AE4-4C61-9CF4-A901D6F6A779}" destId="{7D91553B-9D5A-4E49-9E15-79C30E64FD92}" srcOrd="0" destOrd="0" presId="urn:microsoft.com/office/officeart/2005/8/layout/process4"/>
    <dgm:cxn modelId="{5DC2E62E-D893-4B5F-8A4C-F447C5872EB9}" srcId="{23374A2A-123B-4055-BB5C-12B1BBDBF887}" destId="{5B0770DA-D363-4026-9D58-ECA44CDD1DDE}" srcOrd="1" destOrd="0" parTransId="{088CEAB6-A220-4889-A608-991369C02E12}" sibTransId="{1DABDB08-F4AB-44F9-B1D8-2AF925AB250D}"/>
    <dgm:cxn modelId="{80C59B30-F337-469C-A129-3C72F8AA6320}" type="presOf" srcId="{439E23DD-05A9-4105-B77B-3FE920791871}" destId="{15E18989-D9B3-44AA-92ED-36FFC652DF06}" srcOrd="0" destOrd="0" presId="urn:microsoft.com/office/officeart/2005/8/layout/process4"/>
    <dgm:cxn modelId="{CD874431-7932-4969-87A4-C795700847FA}" srcId="{B43FD109-C754-477D-9FD6-E31304369567}" destId="{71C1F99A-C998-4D0E-A05A-5C0C2D94A1F7}" srcOrd="1" destOrd="0" parTransId="{8A32C953-B5BE-4EFA-8DC5-BD4CCF477155}" sibTransId="{E74DECBA-1313-4A78-BF0E-9F63D0536DD9}"/>
    <dgm:cxn modelId="{4348C935-8286-41F7-9B14-915E3448B4F2}" type="presOf" srcId="{3361FF29-4B7E-41CB-A7F7-1B8FECFCDCDE}" destId="{7F94E1DE-47B9-4F49-8DAF-383CAB05133F}" srcOrd="1" destOrd="0" presId="urn:microsoft.com/office/officeart/2005/8/layout/process4"/>
    <dgm:cxn modelId="{D3DE783B-7824-48B1-AE07-ECA2F9B84D61}" type="presOf" srcId="{B43FD109-C754-477D-9FD6-E31304369567}" destId="{F3CFBF5B-CDC3-4D7F-9960-16234789DEDB}" srcOrd="0" destOrd="0" presId="urn:microsoft.com/office/officeart/2005/8/layout/process4"/>
    <dgm:cxn modelId="{8AD9F83E-8D93-49C5-B398-38ECB51BEFBB}" srcId="{4FBE6EA1-1493-428F-8B7F-28F9F9A5F3AA}" destId="{3C704618-0ADA-438B-B4E2-8C66C4B25BCE}" srcOrd="0" destOrd="0" parTransId="{29B05CAC-0F23-42A1-BBA4-56664D1E8976}" sibTransId="{BD804C23-9220-40F7-877E-A539AC2C7359}"/>
    <dgm:cxn modelId="{91E4255C-E71A-4094-84B7-E31D5597DC6F}" srcId="{331448B8-7AC5-4081-96E2-34BA660A86B3}" destId="{003962DA-28DD-485B-B4F8-1AD832EC8AD6}" srcOrd="1" destOrd="0" parTransId="{40FDFD16-26CC-49AA-ABEA-F3527B723A8C}" sibTransId="{1D698D80-353F-45C9-9ADB-A5A8E67C7C53}"/>
    <dgm:cxn modelId="{1004C15D-417E-4E99-BCF6-18597CD4C48C}" type="presOf" srcId="{4FBE6EA1-1493-428F-8B7F-28F9F9A5F3AA}" destId="{C1776615-822F-461C-99A7-A1C4A2379F14}" srcOrd="0" destOrd="0" presId="urn:microsoft.com/office/officeart/2005/8/layout/process4"/>
    <dgm:cxn modelId="{A3ECF65D-6ECA-4ED7-915C-B4F99939275E}" srcId="{4042FADE-BBA0-46A6-85EE-C2EE33F9ECA9}" destId="{7D95B278-FA98-4A48-A4BE-37D11EE4BC57}" srcOrd="1" destOrd="0" parTransId="{8D808DF0-1626-4F5F-99D1-11FE38095508}" sibTransId="{88F01F0E-90F7-463C-8533-BAC3985D04A2}"/>
    <dgm:cxn modelId="{0FB2BF42-8B7F-402C-9511-A59BA95B0C74}" srcId="{C36EABC8-C556-4E6A-9800-1ACE1D9B43D9}" destId="{3361FF29-4B7E-41CB-A7F7-1B8FECFCDCDE}" srcOrd="2" destOrd="0" parTransId="{3A33C983-F270-488F-9014-1973B6FDB941}" sibTransId="{235CB4DE-5E6E-49A2-960C-E529142191B8}"/>
    <dgm:cxn modelId="{AB46C543-3008-4261-92C4-70847E47A6C4}" srcId="{3361FF29-4B7E-41CB-A7F7-1B8FECFCDCDE}" destId="{028C2039-1181-4582-80DF-68E6D904740E}" srcOrd="0" destOrd="0" parTransId="{E0143617-CEBB-4ED7-AB80-0B68E2A35368}" sibTransId="{6CB3B960-83CD-46E7-8E60-3F7334B3BCB8}"/>
    <dgm:cxn modelId="{BA8C0945-EBEA-4E08-99F3-B4FDEE392EAD}" type="presOf" srcId="{F889E614-8476-4504-A21F-88C616145F4A}" destId="{4F1B8F99-1C6D-440E-9DF6-CE72DB6302F5}" srcOrd="0" destOrd="0" presId="urn:microsoft.com/office/officeart/2005/8/layout/process4"/>
    <dgm:cxn modelId="{D2C92A67-5FF7-408C-A777-1D494972FB2D}" srcId="{23374A2A-123B-4055-BB5C-12B1BBDBF887}" destId="{E1A65AE0-D383-41F0-B6E8-F4F071E3C7DD}" srcOrd="0" destOrd="0" parTransId="{E2EA703A-A9AE-499E-B7A8-3A85B00E9E47}" sibTransId="{0EA38822-B716-4FD7-9C28-0C78219923D5}"/>
    <dgm:cxn modelId="{323D9D69-C028-4938-B13E-06FA05E4F8E6}" srcId="{23374A2A-123B-4055-BB5C-12B1BBDBF887}" destId="{841DB085-3AE4-4C61-9CF4-A901D6F6A779}" srcOrd="2" destOrd="0" parTransId="{EF696D8E-FB7C-4F81-8746-DA11C1E3515D}" sibTransId="{8EEBC712-EC29-4734-97A2-C0D733F548C1}"/>
    <dgm:cxn modelId="{0141554A-BD7E-47C7-8AB7-C781A5331622}" srcId="{3361FF29-4B7E-41CB-A7F7-1B8FECFCDCDE}" destId="{161675CA-C3AB-48EC-A656-1616560BF9E4}" srcOrd="1" destOrd="0" parTransId="{4A1B92ED-33E9-4EE6-B5AF-35270FAD0793}" sibTransId="{D796166F-B081-4FCC-970E-DE59667783E8}"/>
    <dgm:cxn modelId="{3FE6C04A-521B-4971-BAED-63D952AC485D}" type="presOf" srcId="{1E5A2CA7-C781-4B36-88A5-4EC8C4E48D16}" destId="{4EB9AED2-4543-4A8B-9C93-198A0E202D38}" srcOrd="0" destOrd="0" presId="urn:microsoft.com/office/officeart/2005/8/layout/process4"/>
    <dgm:cxn modelId="{CC3A576B-8446-4E58-8052-6C693FFB903C}" srcId="{C36EABC8-C556-4E6A-9800-1ACE1D9B43D9}" destId="{4FBE6EA1-1493-428F-8B7F-28F9F9A5F3AA}" srcOrd="3" destOrd="0" parTransId="{CB61CBBA-0DD1-4695-B517-4CF5E8BD811E}" sibTransId="{65511475-3922-43B8-B3B6-25D351E038D1}"/>
    <dgm:cxn modelId="{7908584B-8B3B-4FCF-BC2F-17B870480797}" srcId="{4FBE6EA1-1493-428F-8B7F-28F9F9A5F3AA}" destId="{8CC80526-28A4-4EC3-BCAE-D42DEFE67E7F}" srcOrd="1" destOrd="0" parTransId="{D4F86CC9-1C7A-4DFB-A73D-42D1D0D98521}" sibTransId="{C0C591E4-3A33-4B03-A31A-1FBCAC00BE3A}"/>
    <dgm:cxn modelId="{2662C46B-B257-4D7E-B97B-D558DC01CC9B}" type="presOf" srcId="{E1A65AE0-D383-41F0-B6E8-F4F071E3C7DD}" destId="{5A5B337C-C3F0-4B28-9C8A-BCA7DAFB657B}" srcOrd="0" destOrd="0" presId="urn:microsoft.com/office/officeart/2005/8/layout/process4"/>
    <dgm:cxn modelId="{D19ACD4B-2BB9-42A0-8907-3EBB6C34107D}" type="presOf" srcId="{4FBE6EA1-1493-428F-8B7F-28F9F9A5F3AA}" destId="{51145B16-D34F-4FF8-92E1-2E55851B54EB}" srcOrd="1" destOrd="0" presId="urn:microsoft.com/office/officeart/2005/8/layout/process4"/>
    <dgm:cxn modelId="{16809C6C-FC84-4EF5-B024-3993B556543D}" type="presOf" srcId="{5404A270-8DAC-4A0F-AE71-0B1A96BCA375}" destId="{BAC1C357-D706-4BF8-9DAA-C9DB83D94328}" srcOrd="0" destOrd="0" presId="urn:microsoft.com/office/officeart/2005/8/layout/process4"/>
    <dgm:cxn modelId="{ECF1A34F-FB9C-4485-A18F-5FE67841E4C2}" srcId="{C36EABC8-C556-4E6A-9800-1ACE1D9B43D9}" destId="{B43FD109-C754-477D-9FD6-E31304369567}" srcOrd="4" destOrd="0" parTransId="{7151E88A-7655-4FBC-AE03-2F41D97B37C5}" sibTransId="{771F5722-0BC6-4D8A-A3ED-311120174D50}"/>
    <dgm:cxn modelId="{1C025C50-6308-4465-94C6-67266932F546}" srcId="{4042FADE-BBA0-46A6-85EE-C2EE33F9ECA9}" destId="{439E23DD-05A9-4105-B77B-3FE920791871}" srcOrd="2" destOrd="0" parTransId="{FDB20F43-E123-43AC-8683-43305BEAC935}" sibTransId="{6CE43AA7-E125-4F13-B057-8BD6052D0DB5}"/>
    <dgm:cxn modelId="{FBC20A57-0636-40C8-ACC2-E44E6564ED71}" srcId="{C36EABC8-C556-4E6A-9800-1ACE1D9B43D9}" destId="{515B269A-9FFF-45A2-9700-CF2C4B7E0BBE}" srcOrd="5" destOrd="0" parTransId="{7FB750AD-ED02-4CFD-85B5-F796917E232C}" sibTransId="{589E78D0-26ED-41A5-B7C3-71EE67FEA2CC}"/>
    <dgm:cxn modelId="{6F111F78-D949-4642-A9DD-E8DC574461DB}" type="presOf" srcId="{3C704618-0ADA-438B-B4E2-8C66C4B25BCE}" destId="{937DAD9F-DB95-4BF1-9800-C2FAFBBC74C8}" srcOrd="0" destOrd="0" presId="urn:microsoft.com/office/officeart/2005/8/layout/process4"/>
    <dgm:cxn modelId="{157D837A-B662-47E0-B293-4B363889E130}" type="presOf" srcId="{23374A2A-123B-4055-BB5C-12B1BBDBF887}" destId="{24292BDA-1F07-4F12-8D94-9E47C7E99C02}" srcOrd="0" destOrd="0" presId="urn:microsoft.com/office/officeart/2005/8/layout/process4"/>
    <dgm:cxn modelId="{727D947B-0F64-4A94-A5AE-8D47AE21959B}" type="presOf" srcId="{003962DA-28DD-485B-B4F8-1AD832EC8AD6}" destId="{890D734D-637D-4BA5-9B95-DF9CF30A59F2}" srcOrd="0" destOrd="0" presId="urn:microsoft.com/office/officeart/2005/8/layout/process4"/>
    <dgm:cxn modelId="{CCE70D7E-DCA1-45DA-A31C-6488084BC9DF}" srcId="{331448B8-7AC5-4081-96E2-34BA660A86B3}" destId="{70332023-E0C0-4455-80F5-6AC538E7A111}" srcOrd="0" destOrd="0" parTransId="{5AD84341-0CF8-42D8-AF0C-CF245AC064BB}" sibTransId="{D791444F-495B-4759-92A1-8FABB2C39F99}"/>
    <dgm:cxn modelId="{1218F984-E347-4EBF-B38E-6D70001B1E5C}" type="presOf" srcId="{4042FADE-BBA0-46A6-85EE-C2EE33F9ECA9}" destId="{EAD28213-8373-41EE-97BD-799F2792AFBB}" srcOrd="0" destOrd="0" presId="urn:microsoft.com/office/officeart/2005/8/layout/process4"/>
    <dgm:cxn modelId="{936A8E8B-6A35-49A4-83D2-1C5202B55259}" srcId="{3361FF29-4B7E-41CB-A7F7-1B8FECFCDCDE}" destId="{87359B53-5A96-4848-9228-00EBB97BFDFD}" srcOrd="3" destOrd="0" parTransId="{DA4DF2ED-BF77-476C-97A0-A6BDE5647AD3}" sibTransId="{3EB9AACA-8094-46D1-8483-AFB4A9170C06}"/>
    <dgm:cxn modelId="{0A6B8F8F-648C-439A-AD7E-5200D5493FEF}" type="presOf" srcId="{87359B53-5A96-4848-9228-00EBB97BFDFD}" destId="{F61972FD-E366-413B-8779-4D2FE045F7DD}" srcOrd="0" destOrd="0" presId="urn:microsoft.com/office/officeart/2005/8/layout/process4"/>
    <dgm:cxn modelId="{767C6692-4909-4191-878E-E2D0936CFB68}" type="presOf" srcId="{71C1F99A-C998-4D0E-A05A-5C0C2D94A1F7}" destId="{B01BCF6F-BA66-469D-8477-678CF1DABBD8}" srcOrd="0" destOrd="0" presId="urn:microsoft.com/office/officeart/2005/8/layout/process4"/>
    <dgm:cxn modelId="{20845392-85BB-4B2A-91C8-F24A17188885}" type="presOf" srcId="{70332023-E0C0-4455-80F5-6AC538E7A111}" destId="{596F458F-C0F4-4082-9298-81D63B8292F0}" srcOrd="0" destOrd="0" presId="urn:microsoft.com/office/officeart/2005/8/layout/process4"/>
    <dgm:cxn modelId="{64DD4D9D-5ED0-4779-92E7-83AE26E37DCC}" type="presOf" srcId="{515B269A-9FFF-45A2-9700-CF2C4B7E0BBE}" destId="{FD7437DF-EB84-491B-9DC8-D8B9E4BCBCB4}" srcOrd="0" destOrd="0" presId="urn:microsoft.com/office/officeart/2005/8/layout/process4"/>
    <dgm:cxn modelId="{FC3CD2A3-39BF-4BEE-8D89-B85985B7C3DA}" srcId="{515B269A-9FFF-45A2-9700-CF2C4B7E0BBE}" destId="{02270889-E65F-4EE6-8309-DFD5947E2926}" srcOrd="0" destOrd="0" parTransId="{FFF7CAEF-BBF1-4298-9C15-B5F9E97FB143}" sibTransId="{660F2C73-C78D-40CF-BC80-3FC6E28E436D}"/>
    <dgm:cxn modelId="{5C41BEA7-E3B6-4D6A-ABDE-8933F3232448}" srcId="{C36EABC8-C556-4E6A-9800-1ACE1D9B43D9}" destId="{331448B8-7AC5-4081-96E2-34BA660A86B3}" srcOrd="0" destOrd="0" parTransId="{D0DC9D98-5638-4FB9-B1A6-334BD6EBEF82}" sibTransId="{63D11523-BC21-42D5-B125-573D515B0C85}"/>
    <dgm:cxn modelId="{376D95B8-BD44-45CF-95EA-74DC8FE0DE88}" type="presOf" srcId="{5B0770DA-D363-4026-9D58-ECA44CDD1DDE}" destId="{88E5CF40-9F20-4A6F-B8E6-B755DD036024}" srcOrd="0" destOrd="0" presId="urn:microsoft.com/office/officeart/2005/8/layout/process4"/>
    <dgm:cxn modelId="{AC7F6ABB-C443-4292-A9C6-180F166D5B45}" srcId="{C36EABC8-C556-4E6A-9800-1ACE1D9B43D9}" destId="{23374A2A-123B-4055-BB5C-12B1BBDBF887}" srcOrd="6" destOrd="0" parTransId="{D429CEAE-A7A0-4666-8975-80D42D50F611}" sibTransId="{817A148F-AA1F-4637-B3FF-92727D3D3B05}"/>
    <dgm:cxn modelId="{EE3D53BC-4DE6-42B5-9213-F130F1F26E39}" type="presOf" srcId="{028C2039-1181-4582-80DF-68E6D904740E}" destId="{7F233859-79CF-468A-B4E9-23BBB543440F}" srcOrd="0" destOrd="0" presId="urn:microsoft.com/office/officeart/2005/8/layout/process4"/>
    <dgm:cxn modelId="{ADC9EEC3-06C4-4BB5-9AB3-235A632A7AD7}" type="presOf" srcId="{B43FD109-C754-477D-9FD6-E31304369567}" destId="{2BCD061A-4477-4BC0-8661-6D60A53E2753}" srcOrd="1" destOrd="0" presId="urn:microsoft.com/office/officeart/2005/8/layout/process4"/>
    <dgm:cxn modelId="{9A717AD0-D35C-468F-90F0-339C2D3FF5EC}" srcId="{515B269A-9FFF-45A2-9700-CF2C4B7E0BBE}" destId="{F889E614-8476-4504-A21F-88C616145F4A}" srcOrd="1" destOrd="0" parTransId="{1160FA94-C974-4E49-A1A1-8C4DD0C1EF12}" sibTransId="{B4643788-CE32-43CE-9868-F7A903A423EA}"/>
    <dgm:cxn modelId="{DC17A5D7-A090-4D95-AC17-7B9273B78A37}" type="presOf" srcId="{23374A2A-123B-4055-BB5C-12B1BBDBF887}" destId="{F7AD444C-5C3C-4D9E-AF01-DF697983783A}" srcOrd="1" destOrd="0" presId="urn:microsoft.com/office/officeart/2005/8/layout/process4"/>
    <dgm:cxn modelId="{BD0924E0-10B5-47C9-A968-CFECF2034527}" srcId="{3361FF29-4B7E-41CB-A7F7-1B8FECFCDCDE}" destId="{1E5A2CA7-C781-4B36-88A5-4EC8C4E48D16}" srcOrd="2" destOrd="0" parTransId="{3CD56E45-2D14-4F88-866C-0A0D1A85B0D1}" sibTransId="{65996FEC-F596-40D5-B117-7F647C25C234}"/>
    <dgm:cxn modelId="{3C8601E6-8A9D-4535-998C-146B5FA1B565}" type="presOf" srcId="{4042FADE-BBA0-46A6-85EE-C2EE33F9ECA9}" destId="{99ADDDB4-DE5B-4346-851B-E035907D7BBD}" srcOrd="1" destOrd="0" presId="urn:microsoft.com/office/officeart/2005/8/layout/process4"/>
    <dgm:cxn modelId="{60F349E6-CAEF-4568-8D43-807D31881038}" type="presOf" srcId="{331448B8-7AC5-4081-96E2-34BA660A86B3}" destId="{E3C32323-69C7-44AB-BAF9-03001CBC9522}" srcOrd="0" destOrd="0" presId="urn:microsoft.com/office/officeart/2005/8/layout/process4"/>
    <dgm:cxn modelId="{524727E7-4D17-4E02-A6E3-4984792ED925}" type="presOf" srcId="{331448B8-7AC5-4081-96E2-34BA660A86B3}" destId="{7E17210C-52E4-469D-AA72-2F6CD0727F03}" srcOrd="1" destOrd="0" presId="urn:microsoft.com/office/officeart/2005/8/layout/process4"/>
    <dgm:cxn modelId="{4F8464F0-C5DD-4029-BC64-852B727441D8}" type="presOf" srcId="{C36EABC8-C556-4E6A-9800-1ACE1D9B43D9}" destId="{317311DC-3E07-4283-AAD9-74591056CD2F}" srcOrd="0" destOrd="0" presId="urn:microsoft.com/office/officeart/2005/8/layout/process4"/>
    <dgm:cxn modelId="{184375F0-FD5E-4FD9-9043-CD976A501F00}" srcId="{B43FD109-C754-477D-9FD6-E31304369567}" destId="{B394DB88-C860-4F45-A66C-F2C1BE82FEE6}" srcOrd="0" destOrd="0" parTransId="{F0AE3DF9-C534-4A3B-AF10-4A335F7DA304}" sibTransId="{77DDDE1C-16B2-4BA6-A8FA-7158A6EFDA3E}"/>
    <dgm:cxn modelId="{DB01BEF2-18C3-4795-AA56-FE686024B9ED}" type="presOf" srcId="{8CC80526-28A4-4EC3-BCAE-D42DEFE67E7F}" destId="{0A2E4AAA-0875-4F39-9482-C56E2C524328}" srcOrd="0" destOrd="0" presId="urn:microsoft.com/office/officeart/2005/8/layout/process4"/>
    <dgm:cxn modelId="{7F0B10F8-533F-4F26-B3B0-455766052071}" type="presOf" srcId="{515B269A-9FFF-45A2-9700-CF2C4B7E0BBE}" destId="{16A4685A-7064-4664-9CDE-CAC29F242B2B}" srcOrd="1" destOrd="0" presId="urn:microsoft.com/office/officeart/2005/8/layout/process4"/>
    <dgm:cxn modelId="{566B4517-6FB6-414A-8C81-38086D98CA96}" type="presParOf" srcId="{317311DC-3E07-4283-AAD9-74591056CD2F}" destId="{2DF66AEC-2D0C-4AEE-A03A-D734DFE82DD9}" srcOrd="0" destOrd="0" presId="urn:microsoft.com/office/officeart/2005/8/layout/process4"/>
    <dgm:cxn modelId="{5D7EE45C-E289-4C4A-BBCC-7B46AA33EFDE}" type="presParOf" srcId="{2DF66AEC-2D0C-4AEE-A03A-D734DFE82DD9}" destId="{24292BDA-1F07-4F12-8D94-9E47C7E99C02}" srcOrd="0" destOrd="0" presId="urn:microsoft.com/office/officeart/2005/8/layout/process4"/>
    <dgm:cxn modelId="{FE8882F2-DBD7-49E4-85A9-EC06809F36BD}" type="presParOf" srcId="{2DF66AEC-2D0C-4AEE-A03A-D734DFE82DD9}" destId="{F7AD444C-5C3C-4D9E-AF01-DF697983783A}" srcOrd="1" destOrd="0" presId="urn:microsoft.com/office/officeart/2005/8/layout/process4"/>
    <dgm:cxn modelId="{4F18ACC5-FB70-4E24-9A8A-5D8A1C0E5663}" type="presParOf" srcId="{2DF66AEC-2D0C-4AEE-A03A-D734DFE82DD9}" destId="{AA46DD88-73F4-4B70-B77C-E28CDC0A9C1E}" srcOrd="2" destOrd="0" presId="urn:microsoft.com/office/officeart/2005/8/layout/process4"/>
    <dgm:cxn modelId="{386885C4-9F61-4663-B2BC-89E698BC948D}" type="presParOf" srcId="{AA46DD88-73F4-4B70-B77C-E28CDC0A9C1E}" destId="{5A5B337C-C3F0-4B28-9C8A-BCA7DAFB657B}" srcOrd="0" destOrd="0" presId="urn:microsoft.com/office/officeart/2005/8/layout/process4"/>
    <dgm:cxn modelId="{88DF1A57-4A60-4DDF-AB44-98710AEB93D9}" type="presParOf" srcId="{AA46DD88-73F4-4B70-B77C-E28CDC0A9C1E}" destId="{88E5CF40-9F20-4A6F-B8E6-B755DD036024}" srcOrd="1" destOrd="0" presId="urn:microsoft.com/office/officeart/2005/8/layout/process4"/>
    <dgm:cxn modelId="{3108FD19-4662-4ED7-8DD8-F77A4DA10434}" type="presParOf" srcId="{AA46DD88-73F4-4B70-B77C-E28CDC0A9C1E}" destId="{7D91553B-9D5A-4E49-9E15-79C30E64FD92}" srcOrd="2" destOrd="0" presId="urn:microsoft.com/office/officeart/2005/8/layout/process4"/>
    <dgm:cxn modelId="{0BEB4B62-5265-429B-9FB8-0CA3AB9C78F6}" type="presParOf" srcId="{317311DC-3E07-4283-AAD9-74591056CD2F}" destId="{D3B08669-E2A4-4C54-A9DA-813D6983708F}" srcOrd="1" destOrd="0" presId="urn:microsoft.com/office/officeart/2005/8/layout/process4"/>
    <dgm:cxn modelId="{BF3E02A5-CD07-49AF-B13A-1B6D66A907E3}" type="presParOf" srcId="{317311DC-3E07-4283-AAD9-74591056CD2F}" destId="{114F4B0D-B9B8-45E5-840B-C81391F877C1}" srcOrd="2" destOrd="0" presId="urn:microsoft.com/office/officeart/2005/8/layout/process4"/>
    <dgm:cxn modelId="{19ACDF72-2004-45F5-BBA3-B6C3B31E3810}" type="presParOf" srcId="{114F4B0D-B9B8-45E5-840B-C81391F877C1}" destId="{FD7437DF-EB84-491B-9DC8-D8B9E4BCBCB4}" srcOrd="0" destOrd="0" presId="urn:microsoft.com/office/officeart/2005/8/layout/process4"/>
    <dgm:cxn modelId="{713C007D-9E06-4345-8AB1-E92E431DF6D0}" type="presParOf" srcId="{114F4B0D-B9B8-45E5-840B-C81391F877C1}" destId="{16A4685A-7064-4664-9CDE-CAC29F242B2B}" srcOrd="1" destOrd="0" presId="urn:microsoft.com/office/officeart/2005/8/layout/process4"/>
    <dgm:cxn modelId="{156955B2-02C7-49D3-87A4-D30AFD2FF938}" type="presParOf" srcId="{114F4B0D-B9B8-45E5-840B-C81391F877C1}" destId="{2AFE2E3E-F58C-4E7C-8778-87755E7764CC}" srcOrd="2" destOrd="0" presId="urn:microsoft.com/office/officeart/2005/8/layout/process4"/>
    <dgm:cxn modelId="{C59B7598-DDEC-42D4-8AFE-DDB578A789D0}" type="presParOf" srcId="{2AFE2E3E-F58C-4E7C-8778-87755E7764CC}" destId="{16A17D3C-6333-4BB8-8734-4BF78E06DDA9}" srcOrd="0" destOrd="0" presId="urn:microsoft.com/office/officeart/2005/8/layout/process4"/>
    <dgm:cxn modelId="{DD39D30C-2445-4137-BEF1-FFFC2AD835F4}" type="presParOf" srcId="{2AFE2E3E-F58C-4E7C-8778-87755E7764CC}" destId="{4F1B8F99-1C6D-440E-9DF6-CE72DB6302F5}" srcOrd="1" destOrd="0" presId="urn:microsoft.com/office/officeart/2005/8/layout/process4"/>
    <dgm:cxn modelId="{7DC5E556-0A2A-480C-A96F-D64F163F1F40}" type="presParOf" srcId="{317311DC-3E07-4283-AAD9-74591056CD2F}" destId="{2FE0BB35-8963-498C-98E8-F96ED97D0361}" srcOrd="3" destOrd="0" presId="urn:microsoft.com/office/officeart/2005/8/layout/process4"/>
    <dgm:cxn modelId="{36224CDE-40C0-46D9-94A7-1A8C665D1852}" type="presParOf" srcId="{317311DC-3E07-4283-AAD9-74591056CD2F}" destId="{52BDB235-D407-4B61-93F1-9ADF03873AD5}" srcOrd="4" destOrd="0" presId="urn:microsoft.com/office/officeart/2005/8/layout/process4"/>
    <dgm:cxn modelId="{AC627BF4-340A-4995-B670-0CAC8E0C6943}" type="presParOf" srcId="{52BDB235-D407-4B61-93F1-9ADF03873AD5}" destId="{F3CFBF5B-CDC3-4D7F-9960-16234789DEDB}" srcOrd="0" destOrd="0" presId="urn:microsoft.com/office/officeart/2005/8/layout/process4"/>
    <dgm:cxn modelId="{23832335-3AC1-41A0-AD09-3AF8050C8222}" type="presParOf" srcId="{52BDB235-D407-4B61-93F1-9ADF03873AD5}" destId="{2BCD061A-4477-4BC0-8661-6D60A53E2753}" srcOrd="1" destOrd="0" presId="urn:microsoft.com/office/officeart/2005/8/layout/process4"/>
    <dgm:cxn modelId="{27F59DC1-B616-45B3-B52F-EEAF8D9664AB}" type="presParOf" srcId="{52BDB235-D407-4B61-93F1-9ADF03873AD5}" destId="{58B17531-28A2-4A87-8B11-DD98CE051322}" srcOrd="2" destOrd="0" presId="urn:microsoft.com/office/officeart/2005/8/layout/process4"/>
    <dgm:cxn modelId="{97BDF051-4226-46F1-967A-A9D998F34D02}" type="presParOf" srcId="{58B17531-28A2-4A87-8B11-DD98CE051322}" destId="{B5E0EE17-6C1C-4738-A216-DB9A02331779}" srcOrd="0" destOrd="0" presId="urn:microsoft.com/office/officeart/2005/8/layout/process4"/>
    <dgm:cxn modelId="{E3F982C3-85F8-4BDC-8D98-85FDCCC03B20}" type="presParOf" srcId="{58B17531-28A2-4A87-8B11-DD98CE051322}" destId="{B01BCF6F-BA66-469D-8477-678CF1DABBD8}" srcOrd="1" destOrd="0" presId="urn:microsoft.com/office/officeart/2005/8/layout/process4"/>
    <dgm:cxn modelId="{A6834786-A7BD-433B-AF8E-C7142E83A5C9}" type="presParOf" srcId="{317311DC-3E07-4283-AAD9-74591056CD2F}" destId="{9BA08DB0-4F77-4E0F-8C15-610D6140792B}" srcOrd="5" destOrd="0" presId="urn:microsoft.com/office/officeart/2005/8/layout/process4"/>
    <dgm:cxn modelId="{A63B7AE8-37BE-49B6-A91F-C4859A0079D3}" type="presParOf" srcId="{317311DC-3E07-4283-AAD9-74591056CD2F}" destId="{C6B7D8EA-6931-4856-9915-038EA720249E}" srcOrd="6" destOrd="0" presId="urn:microsoft.com/office/officeart/2005/8/layout/process4"/>
    <dgm:cxn modelId="{D7CF9EC8-CA91-4E89-908A-66D7CF27C2AD}" type="presParOf" srcId="{C6B7D8EA-6931-4856-9915-038EA720249E}" destId="{C1776615-822F-461C-99A7-A1C4A2379F14}" srcOrd="0" destOrd="0" presId="urn:microsoft.com/office/officeart/2005/8/layout/process4"/>
    <dgm:cxn modelId="{EFEFEF66-5ACE-4D6A-99C3-2D62352A792E}" type="presParOf" srcId="{C6B7D8EA-6931-4856-9915-038EA720249E}" destId="{51145B16-D34F-4FF8-92E1-2E55851B54EB}" srcOrd="1" destOrd="0" presId="urn:microsoft.com/office/officeart/2005/8/layout/process4"/>
    <dgm:cxn modelId="{C7EBB715-B8E8-4B5B-B3C1-34D4C09AACA4}" type="presParOf" srcId="{C6B7D8EA-6931-4856-9915-038EA720249E}" destId="{A8CA6845-F2B5-4425-ACBE-D68DDE1DFFDB}" srcOrd="2" destOrd="0" presId="urn:microsoft.com/office/officeart/2005/8/layout/process4"/>
    <dgm:cxn modelId="{5A83793C-45D0-45B4-ACDB-E9D16E9EA83F}" type="presParOf" srcId="{A8CA6845-F2B5-4425-ACBE-D68DDE1DFFDB}" destId="{937DAD9F-DB95-4BF1-9800-C2FAFBBC74C8}" srcOrd="0" destOrd="0" presId="urn:microsoft.com/office/officeart/2005/8/layout/process4"/>
    <dgm:cxn modelId="{E86C3B49-13E5-4598-A1F0-473504F604AE}" type="presParOf" srcId="{A8CA6845-F2B5-4425-ACBE-D68DDE1DFFDB}" destId="{0A2E4AAA-0875-4F39-9482-C56E2C524328}" srcOrd="1" destOrd="0" presId="urn:microsoft.com/office/officeart/2005/8/layout/process4"/>
    <dgm:cxn modelId="{17B2C662-2993-47DE-B185-917FBCA318F7}" type="presParOf" srcId="{317311DC-3E07-4283-AAD9-74591056CD2F}" destId="{B6BF2CC2-9DC8-48BE-91F5-8EBB857C9762}" srcOrd="7" destOrd="0" presId="urn:microsoft.com/office/officeart/2005/8/layout/process4"/>
    <dgm:cxn modelId="{19799A9C-0E46-4D25-ACFF-F5EFD2AB29F7}" type="presParOf" srcId="{317311DC-3E07-4283-AAD9-74591056CD2F}" destId="{A6A1EE68-9C9D-4477-8597-B6BC9A6B35F6}" srcOrd="8" destOrd="0" presId="urn:microsoft.com/office/officeart/2005/8/layout/process4"/>
    <dgm:cxn modelId="{4F0DF641-BFDE-4030-8F0F-F1D0DD8D1541}" type="presParOf" srcId="{A6A1EE68-9C9D-4477-8597-B6BC9A6B35F6}" destId="{344C86CE-C501-460F-B0B2-680D234CD9F3}" srcOrd="0" destOrd="0" presId="urn:microsoft.com/office/officeart/2005/8/layout/process4"/>
    <dgm:cxn modelId="{08A1107C-09F3-48FD-9F5B-4453669473C8}" type="presParOf" srcId="{A6A1EE68-9C9D-4477-8597-B6BC9A6B35F6}" destId="{7F94E1DE-47B9-4F49-8DAF-383CAB05133F}" srcOrd="1" destOrd="0" presId="urn:microsoft.com/office/officeart/2005/8/layout/process4"/>
    <dgm:cxn modelId="{AA770398-E583-4FC1-BFC6-2309D27BD411}" type="presParOf" srcId="{A6A1EE68-9C9D-4477-8597-B6BC9A6B35F6}" destId="{2DDDD905-3A4C-4ADA-885A-0C79AD4B94C4}" srcOrd="2" destOrd="0" presId="urn:microsoft.com/office/officeart/2005/8/layout/process4"/>
    <dgm:cxn modelId="{818C0913-312A-43C2-921C-914763D484B7}" type="presParOf" srcId="{2DDDD905-3A4C-4ADA-885A-0C79AD4B94C4}" destId="{7F233859-79CF-468A-B4E9-23BBB543440F}" srcOrd="0" destOrd="0" presId="urn:microsoft.com/office/officeart/2005/8/layout/process4"/>
    <dgm:cxn modelId="{5ACD6DE6-C831-4C32-9AAA-B9F281E7D740}" type="presParOf" srcId="{2DDDD905-3A4C-4ADA-885A-0C79AD4B94C4}" destId="{93A9D9C5-B0DB-4B6E-826E-3AEA2CA7123B}" srcOrd="1" destOrd="0" presId="urn:microsoft.com/office/officeart/2005/8/layout/process4"/>
    <dgm:cxn modelId="{DEE4783A-86F3-4970-BA1C-8F50269B46E3}" type="presParOf" srcId="{2DDDD905-3A4C-4ADA-885A-0C79AD4B94C4}" destId="{4EB9AED2-4543-4A8B-9C93-198A0E202D38}" srcOrd="2" destOrd="0" presId="urn:microsoft.com/office/officeart/2005/8/layout/process4"/>
    <dgm:cxn modelId="{16EBA24E-723A-40D5-958C-CBBBBC3B35BB}" type="presParOf" srcId="{2DDDD905-3A4C-4ADA-885A-0C79AD4B94C4}" destId="{F61972FD-E366-413B-8779-4D2FE045F7DD}" srcOrd="3" destOrd="0" presId="urn:microsoft.com/office/officeart/2005/8/layout/process4"/>
    <dgm:cxn modelId="{3C9079EA-D9AE-486F-B415-7C289C28A57E}" type="presParOf" srcId="{317311DC-3E07-4283-AAD9-74591056CD2F}" destId="{9ACD9D27-6FB8-409D-A42F-6413341D7AE3}" srcOrd="9" destOrd="0" presId="urn:microsoft.com/office/officeart/2005/8/layout/process4"/>
    <dgm:cxn modelId="{3A315966-6FE2-4040-BC75-7E6BD6C5033C}" type="presParOf" srcId="{317311DC-3E07-4283-AAD9-74591056CD2F}" destId="{2EC5AF61-D8ED-45AD-8CF6-D97F63B82373}" srcOrd="10" destOrd="0" presId="urn:microsoft.com/office/officeart/2005/8/layout/process4"/>
    <dgm:cxn modelId="{9738E0B0-6D2A-4D35-9FDF-F5D21B6B20F2}" type="presParOf" srcId="{2EC5AF61-D8ED-45AD-8CF6-D97F63B82373}" destId="{EAD28213-8373-41EE-97BD-799F2792AFBB}" srcOrd="0" destOrd="0" presId="urn:microsoft.com/office/officeart/2005/8/layout/process4"/>
    <dgm:cxn modelId="{D69D1F4E-7D6C-4068-858B-16C4BB0BF635}" type="presParOf" srcId="{2EC5AF61-D8ED-45AD-8CF6-D97F63B82373}" destId="{99ADDDB4-DE5B-4346-851B-E035907D7BBD}" srcOrd="1" destOrd="0" presId="urn:microsoft.com/office/officeart/2005/8/layout/process4"/>
    <dgm:cxn modelId="{1DC404D3-A7E0-4B95-85AF-0945447B8657}" type="presParOf" srcId="{2EC5AF61-D8ED-45AD-8CF6-D97F63B82373}" destId="{4B1532A3-D483-4026-9DB5-25BE56ABB055}" srcOrd="2" destOrd="0" presId="urn:microsoft.com/office/officeart/2005/8/layout/process4"/>
    <dgm:cxn modelId="{253FE5B6-65A4-43F9-9CB1-552EDBFD4CFB}" type="presParOf" srcId="{4B1532A3-D483-4026-9DB5-25BE56ABB055}" destId="{BAC1C357-D706-4BF8-9DAA-C9DB83D94328}" srcOrd="0" destOrd="0" presId="urn:microsoft.com/office/officeart/2005/8/layout/process4"/>
    <dgm:cxn modelId="{CE22E2B1-7615-467F-A3C5-7D2CFA0BF4AC}" type="presParOf" srcId="{4B1532A3-D483-4026-9DB5-25BE56ABB055}" destId="{106FDFEB-AB93-4565-96C4-5F507775B6B2}" srcOrd="1" destOrd="0" presId="urn:microsoft.com/office/officeart/2005/8/layout/process4"/>
    <dgm:cxn modelId="{13D04BCE-3779-491A-9462-DBFC564597D4}" type="presParOf" srcId="{4B1532A3-D483-4026-9DB5-25BE56ABB055}" destId="{15E18989-D9B3-44AA-92ED-36FFC652DF06}" srcOrd="2" destOrd="0" presId="urn:microsoft.com/office/officeart/2005/8/layout/process4"/>
    <dgm:cxn modelId="{6B9BB2D3-D69B-4F5D-86A3-CBE0EBB96903}" type="presParOf" srcId="{317311DC-3E07-4283-AAD9-74591056CD2F}" destId="{C0738855-1DE6-49F0-9236-D245052C073D}" srcOrd="11" destOrd="0" presId="urn:microsoft.com/office/officeart/2005/8/layout/process4"/>
    <dgm:cxn modelId="{818A8F53-89FE-49DE-A53C-4ACA9CD48B6B}" type="presParOf" srcId="{317311DC-3E07-4283-AAD9-74591056CD2F}" destId="{EACAE5DC-3CAC-4FD3-9AA8-7D247A12DD41}" srcOrd="12" destOrd="0" presId="urn:microsoft.com/office/officeart/2005/8/layout/process4"/>
    <dgm:cxn modelId="{04BB339C-2CD6-4A07-A6A2-198D47A82819}" type="presParOf" srcId="{EACAE5DC-3CAC-4FD3-9AA8-7D247A12DD41}" destId="{E3C32323-69C7-44AB-BAF9-03001CBC9522}" srcOrd="0" destOrd="0" presId="urn:microsoft.com/office/officeart/2005/8/layout/process4"/>
    <dgm:cxn modelId="{E67078AB-4566-42E2-9086-CD4DD53CCE41}" type="presParOf" srcId="{EACAE5DC-3CAC-4FD3-9AA8-7D247A12DD41}" destId="{7E17210C-52E4-469D-AA72-2F6CD0727F03}" srcOrd="1" destOrd="0" presId="urn:microsoft.com/office/officeart/2005/8/layout/process4"/>
    <dgm:cxn modelId="{C51486CD-A84A-4111-ACF0-191042F18023}" type="presParOf" srcId="{EACAE5DC-3CAC-4FD3-9AA8-7D247A12DD41}" destId="{D2476383-59B8-4EFD-9E14-C38263EB09B7}" srcOrd="2" destOrd="0" presId="urn:microsoft.com/office/officeart/2005/8/layout/process4"/>
    <dgm:cxn modelId="{85FE2EEA-EB6D-444F-8CC1-5F405B638AFD}" type="presParOf" srcId="{D2476383-59B8-4EFD-9E14-C38263EB09B7}" destId="{596F458F-C0F4-4082-9298-81D63B8292F0}" srcOrd="0" destOrd="0" presId="urn:microsoft.com/office/officeart/2005/8/layout/process4"/>
    <dgm:cxn modelId="{E226E7F2-377A-4F4C-B240-D9ADE89C5685}" type="presParOf" srcId="{D2476383-59B8-4EFD-9E14-C38263EB09B7}" destId="{890D734D-637D-4BA5-9B95-DF9CF30A59F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CO" sz="2800" dirty="0">
              <a:solidFill>
                <a:schemeClr val="tx1"/>
              </a:solidFill>
            </a:rPr>
            <a:t>Llamada fluida o abierta.</a:t>
          </a: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CO" sz="2800" dirty="0">
              <a:solidFill>
                <a:schemeClr val="tx1"/>
              </a:solidFill>
            </a:rPr>
            <a:t>Herramienta fundamental: </a:t>
          </a:r>
          <a:r>
            <a:rPr lang="es-CO" sz="2800" dirty="0" err="1">
              <a:solidFill>
                <a:schemeClr val="tx1"/>
              </a:solidFill>
            </a:rPr>
            <a:t>feed</a:t>
          </a:r>
          <a:r>
            <a:rPr lang="es-CO" sz="2800" dirty="0">
              <a:solidFill>
                <a:schemeClr val="tx1"/>
              </a:solidFill>
            </a:rPr>
            <a:t>-back.</a:t>
          </a: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CO" sz="2800" dirty="0">
              <a:solidFill>
                <a:schemeClr val="tx1"/>
              </a:solidFill>
            </a:rPr>
            <a:t>Se realiza con franqueza.</a:t>
          </a: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024A1E30-1938-4556-878A-780D9D85F399}">
      <dgm:prSet custT="1"/>
      <dgm:spPr/>
      <dgm:t>
        <a:bodyPr/>
        <a:lstStyle/>
        <a:p>
          <a:r>
            <a:rPr lang="es-CO" sz="2800" dirty="0">
              <a:solidFill>
                <a:schemeClr val="tx1"/>
              </a:solidFill>
            </a:rPr>
            <a:t>Busca llegar a acuerdos.</a:t>
          </a:r>
        </a:p>
      </dgm:t>
    </dgm:pt>
    <dgm:pt modelId="{C7330D99-BF75-4E4C-844D-C7DD0C42E7E8}" type="parTrans" cxnId="{625C5356-E263-4E88-B7ED-97ADDCA195F4}">
      <dgm:prSet/>
      <dgm:spPr/>
      <dgm:t>
        <a:bodyPr/>
        <a:lstStyle/>
        <a:p>
          <a:endParaRPr lang="es-CO"/>
        </a:p>
      </dgm:t>
    </dgm:pt>
    <dgm:pt modelId="{4AD9AE86-02A7-4DC3-8B34-1B200ED6F269}" type="sibTrans" cxnId="{625C5356-E263-4E88-B7ED-97ADDCA195F4}">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4"/>
      <dgm:spPr/>
    </dgm:pt>
    <dgm:pt modelId="{422E1F82-2EA7-4629-934E-F0C04A60C7F2}" type="pres">
      <dgm:prSet presAssocID="{8783BDCD-65C7-4FEA-8507-C1EA6B125376}" presName="parentText" presStyleLbl="node1" presStyleIdx="0" presStyleCnt="4"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0" presStyleCnt="4"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0" presStyleCnt="4"/>
      <dgm:spPr/>
    </dgm:pt>
    <dgm:pt modelId="{4187F1FD-08C6-4BAD-B0C8-48D291265E39}" type="pres">
      <dgm:prSet presAssocID="{D75CC154-A282-4138-861E-697EB5DE9118}" presName="parentText" presStyleLbl="node1" presStyleIdx="1" presStyleCnt="4"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1" presStyleCnt="4"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1" presStyleCnt="4"/>
      <dgm:spPr/>
    </dgm:pt>
    <dgm:pt modelId="{9964B117-5B8C-4C92-A2A1-14139134CDD9}" type="pres">
      <dgm:prSet presAssocID="{0B015BE7-481D-4DD2-A8A3-88772F1887B1}" presName="parentText" presStyleLbl="node1" presStyleIdx="2" presStyleCnt="4"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2" presStyleCnt="4">
        <dgm:presLayoutVars>
          <dgm:bulletEnabled val="1"/>
        </dgm:presLayoutVars>
      </dgm:prSet>
      <dgm:spPr/>
    </dgm:pt>
    <dgm:pt modelId="{B970AC80-6F17-41FD-9DE9-0A353EBE45FD}" type="pres">
      <dgm:prSet presAssocID="{6016D499-4452-4D97-8817-BF38998651B6}" presName="spaceBetweenRectangles" presStyleCnt="0"/>
      <dgm:spPr/>
    </dgm:pt>
    <dgm:pt modelId="{24FBEFF6-4F12-45AD-8029-8CB711570258}" type="pres">
      <dgm:prSet presAssocID="{024A1E30-1938-4556-878A-780D9D85F399}" presName="parentLin" presStyleCnt="0"/>
      <dgm:spPr/>
    </dgm:pt>
    <dgm:pt modelId="{A44173F9-EB42-4ABC-967D-E4206899B5C6}" type="pres">
      <dgm:prSet presAssocID="{024A1E30-1938-4556-878A-780D9D85F399}" presName="parentLeftMargin" presStyleLbl="node1" presStyleIdx="2" presStyleCnt="4"/>
      <dgm:spPr/>
    </dgm:pt>
    <dgm:pt modelId="{D31EB849-4DD3-4707-B209-11F2F0ED86C9}" type="pres">
      <dgm:prSet presAssocID="{024A1E30-1938-4556-878A-780D9D85F399}" presName="parentText" presStyleLbl="node1" presStyleIdx="3" presStyleCnt="4" custScaleX="133058" custScaleY="115212">
        <dgm:presLayoutVars>
          <dgm:chMax val="0"/>
          <dgm:bulletEnabled val="1"/>
        </dgm:presLayoutVars>
      </dgm:prSet>
      <dgm:spPr/>
    </dgm:pt>
    <dgm:pt modelId="{4EAEBCA0-910D-4E02-BB2D-B0F928068CB3}" type="pres">
      <dgm:prSet presAssocID="{024A1E30-1938-4556-878A-780D9D85F399}" presName="negativeSpace" presStyleCnt="0"/>
      <dgm:spPr/>
    </dgm:pt>
    <dgm:pt modelId="{40403952-CC98-4FFC-8FED-954F5FB02488}" type="pres">
      <dgm:prSet presAssocID="{024A1E30-1938-4556-878A-780D9D85F399}" presName="childText" presStyleLbl="conFgAcc1" presStyleIdx="3" presStyleCnt="4">
        <dgm:presLayoutVars>
          <dgm:bulletEnabled val="1"/>
        </dgm:presLayoutVars>
      </dgm:prSet>
      <dgm:spPr/>
    </dgm:pt>
  </dgm:ptLst>
  <dgm:cxnLst>
    <dgm:cxn modelId="{D49F7200-035D-4A36-8751-169E5ED86E0A}" type="presOf" srcId="{0B015BE7-481D-4DD2-A8A3-88772F1887B1}" destId="{9964B117-5B8C-4C92-A2A1-14139134CDD9}" srcOrd="1" destOrd="0" presId="urn:microsoft.com/office/officeart/2005/8/layout/list1"/>
    <dgm:cxn modelId="{A4B96A0B-08EC-4CB1-A57F-FE367AC6ACB7}" type="presOf" srcId="{024A1E30-1938-4556-878A-780D9D85F399}" destId="{D31EB849-4DD3-4707-B209-11F2F0ED86C9}" srcOrd="1" destOrd="0" presId="urn:microsoft.com/office/officeart/2005/8/layout/list1"/>
    <dgm:cxn modelId="{72C06332-F3C4-4CBA-AA73-815CA8AAFAE4}" srcId="{984C3D82-1495-40EE-974A-36A6337058FD}" destId="{0B015BE7-481D-4DD2-A8A3-88772F1887B1}" srcOrd="2" destOrd="0" parTransId="{3F9E3965-5E59-40A7-A235-04E1EE5FB0A6}" sibTransId="{6016D499-4452-4D97-8817-BF38998651B6}"/>
    <dgm:cxn modelId="{A1973740-E1DA-466A-8A2B-37B1BE5B44A9}" srcId="{984C3D82-1495-40EE-974A-36A6337058FD}" destId="{D75CC154-A282-4138-861E-697EB5DE9118}" srcOrd="1" destOrd="0" parTransId="{4D9B5C33-1C44-418A-8FBB-60C0CC560864}" sibTransId="{8CFB23D1-3E97-49F8-A6E8-71DC7DEE2B10}"/>
    <dgm:cxn modelId="{8F8D0F4D-8DEF-4166-B3B7-05513CB68C91}" type="presOf" srcId="{D75CC154-A282-4138-861E-697EB5DE9118}" destId="{4187F1FD-08C6-4BAD-B0C8-48D291265E39}" srcOrd="1" destOrd="0" presId="urn:microsoft.com/office/officeart/2005/8/layout/list1"/>
    <dgm:cxn modelId="{6AE3ED70-2C3F-405D-8DDF-91E87EE64D54}" type="presOf" srcId="{0B015BE7-481D-4DD2-A8A3-88772F1887B1}" destId="{42396372-1879-4255-847E-22537635F8C7}" srcOrd="0" destOrd="0" presId="urn:microsoft.com/office/officeart/2005/8/layout/list1"/>
    <dgm:cxn modelId="{625C5356-E263-4E88-B7ED-97ADDCA195F4}" srcId="{984C3D82-1495-40EE-974A-36A6337058FD}" destId="{024A1E30-1938-4556-878A-780D9D85F399}" srcOrd="3" destOrd="0" parTransId="{C7330D99-BF75-4E4C-844D-C7DD0C42E7E8}" sibTransId="{4AD9AE86-02A7-4DC3-8B34-1B200ED6F269}"/>
    <dgm:cxn modelId="{22C8CE96-D427-44BB-BB1B-365F102F056E}" srcId="{984C3D82-1495-40EE-974A-36A6337058FD}" destId="{8783BDCD-65C7-4FEA-8507-C1EA6B125376}" srcOrd="0" destOrd="0" parTransId="{30C8761D-C987-48C4-B87E-9A00088F1BB0}" sibTransId="{ED1CFA91-0C86-4EBF-ADBE-06861EECA3A9}"/>
    <dgm:cxn modelId="{AF798BA6-AFCB-420B-9841-332200033DF0}" type="presOf" srcId="{984C3D82-1495-40EE-974A-36A6337058FD}" destId="{D6E11C38-049C-4EA9-93B0-4C517D7A17F6}" srcOrd="0" destOrd="0" presId="urn:microsoft.com/office/officeart/2005/8/layout/list1"/>
    <dgm:cxn modelId="{B7CF1EBB-2041-448F-883E-68C1C4CBA32D}" type="presOf" srcId="{8783BDCD-65C7-4FEA-8507-C1EA6B125376}" destId="{BE899753-0477-454C-B581-D3A0C928BA87}" srcOrd="0" destOrd="0" presId="urn:microsoft.com/office/officeart/2005/8/layout/list1"/>
    <dgm:cxn modelId="{846674C9-11BE-4A22-ACA0-184CCCA76220}" type="presOf" srcId="{8783BDCD-65C7-4FEA-8507-C1EA6B125376}" destId="{422E1F82-2EA7-4629-934E-F0C04A60C7F2}" srcOrd="1" destOrd="0" presId="urn:microsoft.com/office/officeart/2005/8/layout/list1"/>
    <dgm:cxn modelId="{F50B32E4-8038-4D4D-BC77-F104A31573ED}" type="presOf" srcId="{D75CC154-A282-4138-861E-697EB5DE9118}" destId="{710D5834-84E6-42AF-A5BB-F72835F5900D}" srcOrd="0" destOrd="0" presId="urn:microsoft.com/office/officeart/2005/8/layout/list1"/>
    <dgm:cxn modelId="{7E2C3DEF-C7E1-408E-B171-CE6A3464CFA6}" type="presOf" srcId="{024A1E30-1938-4556-878A-780D9D85F399}" destId="{A44173F9-EB42-4ABC-967D-E4206899B5C6}" srcOrd="0" destOrd="0" presId="urn:microsoft.com/office/officeart/2005/8/layout/list1"/>
    <dgm:cxn modelId="{4B4E0609-BD99-4C06-A482-C4EFCC97848A}" type="presParOf" srcId="{D6E11C38-049C-4EA9-93B0-4C517D7A17F6}" destId="{9F4348A7-E51C-490A-9749-A31860295E40}" srcOrd="0" destOrd="0" presId="urn:microsoft.com/office/officeart/2005/8/layout/list1"/>
    <dgm:cxn modelId="{CB6E5B27-4109-483D-B583-AB204189D50B}" type="presParOf" srcId="{9F4348A7-E51C-490A-9749-A31860295E40}" destId="{BE899753-0477-454C-B581-D3A0C928BA87}" srcOrd="0" destOrd="0" presId="urn:microsoft.com/office/officeart/2005/8/layout/list1"/>
    <dgm:cxn modelId="{B54783D4-AAAD-446A-A255-E7C27A9FB0AA}" type="presParOf" srcId="{9F4348A7-E51C-490A-9749-A31860295E40}" destId="{422E1F82-2EA7-4629-934E-F0C04A60C7F2}" srcOrd="1" destOrd="0" presId="urn:microsoft.com/office/officeart/2005/8/layout/list1"/>
    <dgm:cxn modelId="{CE7AC0CB-26AC-4EFE-B3C1-0F409F85A570}" type="presParOf" srcId="{D6E11C38-049C-4EA9-93B0-4C517D7A17F6}" destId="{118162C0-73F5-4A55-BCE1-4109D69EDC4D}" srcOrd="1" destOrd="0" presId="urn:microsoft.com/office/officeart/2005/8/layout/list1"/>
    <dgm:cxn modelId="{DD9F1ADE-1B00-4A31-87A0-80F8F7BC1DD2}" type="presParOf" srcId="{D6E11C38-049C-4EA9-93B0-4C517D7A17F6}" destId="{AAD0E553-031B-48A5-A504-2869DFE3F36C}" srcOrd="2" destOrd="0" presId="urn:microsoft.com/office/officeart/2005/8/layout/list1"/>
    <dgm:cxn modelId="{FD9F4932-36F3-4C88-8534-D38DD1303ADE}" type="presParOf" srcId="{D6E11C38-049C-4EA9-93B0-4C517D7A17F6}" destId="{4DC25C03-D622-4320-99CA-B355E7CA55FA}" srcOrd="3" destOrd="0" presId="urn:microsoft.com/office/officeart/2005/8/layout/list1"/>
    <dgm:cxn modelId="{56275FAE-2420-4ED6-8E52-1887003F9BB0}" type="presParOf" srcId="{D6E11C38-049C-4EA9-93B0-4C517D7A17F6}" destId="{18F18C2F-0BFE-44A8-8D15-A84669471141}" srcOrd="4" destOrd="0" presId="urn:microsoft.com/office/officeart/2005/8/layout/list1"/>
    <dgm:cxn modelId="{B515D973-CCF8-4873-B279-65AB1D2DB47A}" type="presParOf" srcId="{18F18C2F-0BFE-44A8-8D15-A84669471141}" destId="{710D5834-84E6-42AF-A5BB-F72835F5900D}" srcOrd="0" destOrd="0" presId="urn:microsoft.com/office/officeart/2005/8/layout/list1"/>
    <dgm:cxn modelId="{B00D5760-2CF7-44EA-A8DE-9114B00172F9}" type="presParOf" srcId="{18F18C2F-0BFE-44A8-8D15-A84669471141}" destId="{4187F1FD-08C6-4BAD-B0C8-48D291265E39}" srcOrd="1" destOrd="0" presId="urn:microsoft.com/office/officeart/2005/8/layout/list1"/>
    <dgm:cxn modelId="{8741EC46-838E-4293-9E95-04C5A1A35685}" type="presParOf" srcId="{D6E11C38-049C-4EA9-93B0-4C517D7A17F6}" destId="{726E3669-694D-4CD3-B5D3-3148CB62088F}" srcOrd="5" destOrd="0" presId="urn:microsoft.com/office/officeart/2005/8/layout/list1"/>
    <dgm:cxn modelId="{1A0134EB-1F93-4A5A-9E61-A9114D9ED316}" type="presParOf" srcId="{D6E11C38-049C-4EA9-93B0-4C517D7A17F6}" destId="{1D3C64A8-E325-4DFA-9D25-DF0DA6C5CF0A}" srcOrd="6" destOrd="0" presId="urn:microsoft.com/office/officeart/2005/8/layout/list1"/>
    <dgm:cxn modelId="{665FA695-4AAE-4AAC-86AB-1E28EE24DD24}" type="presParOf" srcId="{D6E11C38-049C-4EA9-93B0-4C517D7A17F6}" destId="{ED4DDA79-EA0B-42D7-9378-8943AFCEB899}" srcOrd="7" destOrd="0" presId="urn:microsoft.com/office/officeart/2005/8/layout/list1"/>
    <dgm:cxn modelId="{584F7B23-BE1F-42FC-89C3-5B598B06F557}" type="presParOf" srcId="{D6E11C38-049C-4EA9-93B0-4C517D7A17F6}" destId="{BFA3B604-913A-4E65-AE38-011E85305E7C}" srcOrd="8" destOrd="0" presId="urn:microsoft.com/office/officeart/2005/8/layout/list1"/>
    <dgm:cxn modelId="{1A6A1BC4-F261-4C35-8C60-7DD13CFD6F12}" type="presParOf" srcId="{BFA3B604-913A-4E65-AE38-011E85305E7C}" destId="{42396372-1879-4255-847E-22537635F8C7}" srcOrd="0" destOrd="0" presId="urn:microsoft.com/office/officeart/2005/8/layout/list1"/>
    <dgm:cxn modelId="{0D2BA912-6FE1-43F2-B780-143B962F0BD2}" type="presParOf" srcId="{BFA3B604-913A-4E65-AE38-011E85305E7C}" destId="{9964B117-5B8C-4C92-A2A1-14139134CDD9}" srcOrd="1" destOrd="0" presId="urn:microsoft.com/office/officeart/2005/8/layout/list1"/>
    <dgm:cxn modelId="{364AF926-2C9F-4CDB-A714-E5102BAA8549}" type="presParOf" srcId="{D6E11C38-049C-4EA9-93B0-4C517D7A17F6}" destId="{574F9B82-DFA5-4C78-BADE-B640DD9B4BDF}" srcOrd="9" destOrd="0" presId="urn:microsoft.com/office/officeart/2005/8/layout/list1"/>
    <dgm:cxn modelId="{592F4FEE-2120-44FB-9C14-C0DC8142EB77}" type="presParOf" srcId="{D6E11C38-049C-4EA9-93B0-4C517D7A17F6}" destId="{CBABC1E0-0B98-439C-9E71-0D218413C139}" srcOrd="10" destOrd="0" presId="urn:microsoft.com/office/officeart/2005/8/layout/list1"/>
    <dgm:cxn modelId="{0FDAC4A7-C697-4B2A-B625-2E4D95A1B87E}" type="presParOf" srcId="{D6E11C38-049C-4EA9-93B0-4C517D7A17F6}" destId="{B970AC80-6F17-41FD-9DE9-0A353EBE45FD}" srcOrd="11" destOrd="0" presId="urn:microsoft.com/office/officeart/2005/8/layout/list1"/>
    <dgm:cxn modelId="{DF190BF0-95AE-4CB6-9866-FF6CC3278048}" type="presParOf" srcId="{D6E11C38-049C-4EA9-93B0-4C517D7A17F6}" destId="{24FBEFF6-4F12-45AD-8029-8CB711570258}" srcOrd="12" destOrd="0" presId="urn:microsoft.com/office/officeart/2005/8/layout/list1"/>
    <dgm:cxn modelId="{3552AE70-E0D1-41CD-BC82-F41389498230}" type="presParOf" srcId="{24FBEFF6-4F12-45AD-8029-8CB711570258}" destId="{A44173F9-EB42-4ABC-967D-E4206899B5C6}" srcOrd="0" destOrd="0" presId="urn:microsoft.com/office/officeart/2005/8/layout/list1"/>
    <dgm:cxn modelId="{C5F2F971-7769-4EAE-8CF4-7E5702FDC45A}" type="presParOf" srcId="{24FBEFF6-4F12-45AD-8029-8CB711570258}" destId="{D31EB849-4DD3-4707-B209-11F2F0ED86C9}" srcOrd="1" destOrd="0" presId="urn:microsoft.com/office/officeart/2005/8/layout/list1"/>
    <dgm:cxn modelId="{0A77959D-EB53-49B8-9925-B4B7A9DE24F3}" type="presParOf" srcId="{D6E11C38-049C-4EA9-93B0-4C517D7A17F6}" destId="{4EAEBCA0-910D-4E02-BB2D-B0F928068CB3}" srcOrd="13" destOrd="0" presId="urn:microsoft.com/office/officeart/2005/8/layout/list1"/>
    <dgm:cxn modelId="{B69751A1-F0BE-4141-821A-F22F47BE2C48}" type="presParOf" srcId="{D6E11C38-049C-4EA9-93B0-4C517D7A17F6}" destId="{40403952-CC98-4FFC-8FED-954F5FB0248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CO" sz="2800" dirty="0">
              <a:solidFill>
                <a:schemeClr val="tx1"/>
              </a:solidFill>
            </a:rPr>
            <a:t>Es comunicación incongruente.</a:t>
          </a: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CO" sz="2800" dirty="0">
              <a:solidFill>
                <a:schemeClr val="tx1"/>
              </a:solidFill>
            </a:rPr>
            <a:t>Un interlocutor hace el papel de acusador.</a:t>
          </a: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CO" sz="2800" dirty="0">
              <a:solidFill>
                <a:schemeClr val="tx1"/>
              </a:solidFill>
            </a:rPr>
            <a:t>Se da por falta de argumentos o por manipulación.</a:t>
          </a: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024A1E30-1938-4556-878A-780D9D85F399}">
      <dgm:prSet custT="1"/>
      <dgm:spPr/>
      <dgm:t>
        <a:bodyPr/>
        <a:lstStyle/>
        <a:p>
          <a:r>
            <a:rPr lang="es-CO" sz="2800" dirty="0">
              <a:solidFill>
                <a:schemeClr val="tx1"/>
              </a:solidFill>
            </a:rPr>
            <a:t>No busca llegar a acuerdos.</a:t>
          </a:r>
        </a:p>
      </dgm:t>
    </dgm:pt>
    <dgm:pt modelId="{C7330D99-BF75-4E4C-844D-C7DD0C42E7E8}" type="parTrans" cxnId="{625C5356-E263-4E88-B7ED-97ADDCA195F4}">
      <dgm:prSet/>
      <dgm:spPr/>
      <dgm:t>
        <a:bodyPr/>
        <a:lstStyle/>
        <a:p>
          <a:endParaRPr lang="es-CO"/>
        </a:p>
      </dgm:t>
    </dgm:pt>
    <dgm:pt modelId="{4AD9AE86-02A7-4DC3-8B34-1B200ED6F269}" type="sibTrans" cxnId="{625C5356-E263-4E88-B7ED-97ADDCA195F4}">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4"/>
      <dgm:spPr/>
    </dgm:pt>
    <dgm:pt modelId="{422E1F82-2EA7-4629-934E-F0C04A60C7F2}" type="pres">
      <dgm:prSet presAssocID="{8783BDCD-65C7-4FEA-8507-C1EA6B125376}" presName="parentText" presStyleLbl="node1" presStyleIdx="0" presStyleCnt="4"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0" presStyleCnt="4"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0" presStyleCnt="4"/>
      <dgm:spPr/>
    </dgm:pt>
    <dgm:pt modelId="{4187F1FD-08C6-4BAD-B0C8-48D291265E39}" type="pres">
      <dgm:prSet presAssocID="{D75CC154-A282-4138-861E-697EB5DE9118}" presName="parentText" presStyleLbl="node1" presStyleIdx="1" presStyleCnt="4"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1" presStyleCnt="4"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1" presStyleCnt="4"/>
      <dgm:spPr/>
    </dgm:pt>
    <dgm:pt modelId="{9964B117-5B8C-4C92-A2A1-14139134CDD9}" type="pres">
      <dgm:prSet presAssocID="{0B015BE7-481D-4DD2-A8A3-88772F1887B1}" presName="parentText" presStyleLbl="node1" presStyleIdx="2" presStyleCnt="4"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2" presStyleCnt="4">
        <dgm:presLayoutVars>
          <dgm:bulletEnabled val="1"/>
        </dgm:presLayoutVars>
      </dgm:prSet>
      <dgm:spPr/>
    </dgm:pt>
    <dgm:pt modelId="{B970AC80-6F17-41FD-9DE9-0A353EBE45FD}" type="pres">
      <dgm:prSet presAssocID="{6016D499-4452-4D97-8817-BF38998651B6}" presName="spaceBetweenRectangles" presStyleCnt="0"/>
      <dgm:spPr/>
    </dgm:pt>
    <dgm:pt modelId="{24FBEFF6-4F12-45AD-8029-8CB711570258}" type="pres">
      <dgm:prSet presAssocID="{024A1E30-1938-4556-878A-780D9D85F399}" presName="parentLin" presStyleCnt="0"/>
      <dgm:spPr/>
    </dgm:pt>
    <dgm:pt modelId="{A44173F9-EB42-4ABC-967D-E4206899B5C6}" type="pres">
      <dgm:prSet presAssocID="{024A1E30-1938-4556-878A-780D9D85F399}" presName="parentLeftMargin" presStyleLbl="node1" presStyleIdx="2" presStyleCnt="4"/>
      <dgm:spPr/>
    </dgm:pt>
    <dgm:pt modelId="{D31EB849-4DD3-4707-B209-11F2F0ED86C9}" type="pres">
      <dgm:prSet presAssocID="{024A1E30-1938-4556-878A-780D9D85F399}" presName="parentText" presStyleLbl="node1" presStyleIdx="3" presStyleCnt="4" custScaleX="133058" custScaleY="115212">
        <dgm:presLayoutVars>
          <dgm:chMax val="0"/>
          <dgm:bulletEnabled val="1"/>
        </dgm:presLayoutVars>
      </dgm:prSet>
      <dgm:spPr/>
    </dgm:pt>
    <dgm:pt modelId="{4EAEBCA0-910D-4E02-BB2D-B0F928068CB3}" type="pres">
      <dgm:prSet presAssocID="{024A1E30-1938-4556-878A-780D9D85F399}" presName="negativeSpace" presStyleCnt="0"/>
      <dgm:spPr/>
    </dgm:pt>
    <dgm:pt modelId="{40403952-CC98-4FFC-8FED-954F5FB02488}" type="pres">
      <dgm:prSet presAssocID="{024A1E30-1938-4556-878A-780D9D85F399}" presName="childText" presStyleLbl="conFgAcc1" presStyleIdx="3" presStyleCnt="4">
        <dgm:presLayoutVars>
          <dgm:bulletEnabled val="1"/>
        </dgm:presLayoutVars>
      </dgm:prSet>
      <dgm:spPr/>
    </dgm:pt>
  </dgm:ptLst>
  <dgm:cxnLst>
    <dgm:cxn modelId="{47146A05-7D46-47C8-8C72-1EA4AC6CFC1C}" type="presOf" srcId="{D75CC154-A282-4138-861E-697EB5DE9118}" destId="{4187F1FD-08C6-4BAD-B0C8-48D291265E39}" srcOrd="1" destOrd="0" presId="urn:microsoft.com/office/officeart/2005/8/layout/list1"/>
    <dgm:cxn modelId="{DBB0C112-4BC7-49CC-B52B-084410B74B4C}" type="presOf" srcId="{8783BDCD-65C7-4FEA-8507-C1EA6B125376}" destId="{422E1F82-2EA7-4629-934E-F0C04A60C7F2}" srcOrd="1" destOrd="0" presId="urn:microsoft.com/office/officeart/2005/8/layout/list1"/>
    <dgm:cxn modelId="{4FC53D16-4B6C-4D22-9B65-A26D31CF3592}" type="presOf" srcId="{984C3D82-1495-40EE-974A-36A6337058FD}" destId="{D6E11C38-049C-4EA9-93B0-4C517D7A17F6}" srcOrd="0" destOrd="0" presId="urn:microsoft.com/office/officeart/2005/8/layout/list1"/>
    <dgm:cxn modelId="{72C06332-F3C4-4CBA-AA73-815CA8AAFAE4}" srcId="{984C3D82-1495-40EE-974A-36A6337058FD}" destId="{0B015BE7-481D-4DD2-A8A3-88772F1887B1}" srcOrd="2" destOrd="0" parTransId="{3F9E3965-5E59-40A7-A235-04E1EE5FB0A6}" sibTransId="{6016D499-4452-4D97-8817-BF38998651B6}"/>
    <dgm:cxn modelId="{A1973740-E1DA-466A-8A2B-37B1BE5B44A9}" srcId="{984C3D82-1495-40EE-974A-36A6337058FD}" destId="{D75CC154-A282-4138-861E-697EB5DE9118}" srcOrd="1" destOrd="0" parTransId="{4D9B5C33-1C44-418A-8FBB-60C0CC560864}" sibTransId="{8CFB23D1-3E97-49F8-A6E8-71DC7DEE2B10}"/>
    <dgm:cxn modelId="{D1594C69-C3B3-470F-868B-19D7D326B790}" type="presOf" srcId="{D75CC154-A282-4138-861E-697EB5DE9118}" destId="{710D5834-84E6-42AF-A5BB-F72835F5900D}" srcOrd="0" destOrd="0" presId="urn:microsoft.com/office/officeart/2005/8/layout/list1"/>
    <dgm:cxn modelId="{625C5356-E263-4E88-B7ED-97ADDCA195F4}" srcId="{984C3D82-1495-40EE-974A-36A6337058FD}" destId="{024A1E30-1938-4556-878A-780D9D85F399}" srcOrd="3" destOrd="0" parTransId="{C7330D99-BF75-4E4C-844D-C7DD0C42E7E8}" sibTransId="{4AD9AE86-02A7-4DC3-8B34-1B200ED6F269}"/>
    <dgm:cxn modelId="{01A86483-4444-4DDF-A94A-B849BDB50C53}" type="presOf" srcId="{0B015BE7-481D-4DD2-A8A3-88772F1887B1}" destId="{42396372-1879-4255-847E-22537635F8C7}" srcOrd="0" destOrd="0" presId="urn:microsoft.com/office/officeart/2005/8/layout/list1"/>
    <dgm:cxn modelId="{22C8CE96-D427-44BB-BB1B-365F102F056E}" srcId="{984C3D82-1495-40EE-974A-36A6337058FD}" destId="{8783BDCD-65C7-4FEA-8507-C1EA6B125376}" srcOrd="0" destOrd="0" parTransId="{30C8761D-C987-48C4-B87E-9A00088F1BB0}" sibTransId="{ED1CFA91-0C86-4EBF-ADBE-06861EECA3A9}"/>
    <dgm:cxn modelId="{84773999-252E-45F4-AA94-86192FC0DD12}" type="presOf" srcId="{0B015BE7-481D-4DD2-A8A3-88772F1887B1}" destId="{9964B117-5B8C-4C92-A2A1-14139134CDD9}" srcOrd="1" destOrd="0" presId="urn:microsoft.com/office/officeart/2005/8/layout/list1"/>
    <dgm:cxn modelId="{77C794BF-1B5A-4904-83C9-8C7FE6FE4E95}" type="presOf" srcId="{024A1E30-1938-4556-878A-780D9D85F399}" destId="{D31EB849-4DD3-4707-B209-11F2F0ED86C9}" srcOrd="1" destOrd="0" presId="urn:microsoft.com/office/officeart/2005/8/layout/list1"/>
    <dgm:cxn modelId="{D73F1FD7-B799-46F2-83A9-9B61DAE4B459}" type="presOf" srcId="{8783BDCD-65C7-4FEA-8507-C1EA6B125376}" destId="{BE899753-0477-454C-B581-D3A0C928BA87}" srcOrd="0" destOrd="0" presId="urn:microsoft.com/office/officeart/2005/8/layout/list1"/>
    <dgm:cxn modelId="{3C3A6DE1-7B63-4A93-BD05-A8AB36D88496}" type="presOf" srcId="{024A1E30-1938-4556-878A-780D9D85F399}" destId="{A44173F9-EB42-4ABC-967D-E4206899B5C6}" srcOrd="0" destOrd="0" presId="urn:microsoft.com/office/officeart/2005/8/layout/list1"/>
    <dgm:cxn modelId="{C7C5280F-634F-48B6-B028-B133FAF474E9}" type="presParOf" srcId="{D6E11C38-049C-4EA9-93B0-4C517D7A17F6}" destId="{9F4348A7-E51C-490A-9749-A31860295E40}" srcOrd="0" destOrd="0" presId="urn:microsoft.com/office/officeart/2005/8/layout/list1"/>
    <dgm:cxn modelId="{DE78B541-8B05-455B-9C66-9ACCE17BB735}" type="presParOf" srcId="{9F4348A7-E51C-490A-9749-A31860295E40}" destId="{BE899753-0477-454C-B581-D3A0C928BA87}" srcOrd="0" destOrd="0" presId="urn:microsoft.com/office/officeart/2005/8/layout/list1"/>
    <dgm:cxn modelId="{05C7267E-EDCA-46A8-9DFF-553878FE8E22}" type="presParOf" srcId="{9F4348A7-E51C-490A-9749-A31860295E40}" destId="{422E1F82-2EA7-4629-934E-F0C04A60C7F2}" srcOrd="1" destOrd="0" presId="urn:microsoft.com/office/officeart/2005/8/layout/list1"/>
    <dgm:cxn modelId="{A7C9EE3B-07C3-4392-9FED-53FEA9D3455F}" type="presParOf" srcId="{D6E11C38-049C-4EA9-93B0-4C517D7A17F6}" destId="{118162C0-73F5-4A55-BCE1-4109D69EDC4D}" srcOrd="1" destOrd="0" presId="urn:microsoft.com/office/officeart/2005/8/layout/list1"/>
    <dgm:cxn modelId="{374D71CA-7224-4A9B-BB7A-2B8A4973A4DB}" type="presParOf" srcId="{D6E11C38-049C-4EA9-93B0-4C517D7A17F6}" destId="{AAD0E553-031B-48A5-A504-2869DFE3F36C}" srcOrd="2" destOrd="0" presId="urn:microsoft.com/office/officeart/2005/8/layout/list1"/>
    <dgm:cxn modelId="{B18EAB11-E820-4F66-8E1E-155D984D5970}" type="presParOf" srcId="{D6E11C38-049C-4EA9-93B0-4C517D7A17F6}" destId="{4DC25C03-D622-4320-99CA-B355E7CA55FA}" srcOrd="3" destOrd="0" presId="urn:microsoft.com/office/officeart/2005/8/layout/list1"/>
    <dgm:cxn modelId="{E1B71B9F-3ADA-477A-B242-C7460C99BEF4}" type="presParOf" srcId="{D6E11C38-049C-4EA9-93B0-4C517D7A17F6}" destId="{18F18C2F-0BFE-44A8-8D15-A84669471141}" srcOrd="4" destOrd="0" presId="urn:microsoft.com/office/officeart/2005/8/layout/list1"/>
    <dgm:cxn modelId="{DAC26DC4-988B-40C9-BE85-F5004C908B34}" type="presParOf" srcId="{18F18C2F-0BFE-44A8-8D15-A84669471141}" destId="{710D5834-84E6-42AF-A5BB-F72835F5900D}" srcOrd="0" destOrd="0" presId="urn:microsoft.com/office/officeart/2005/8/layout/list1"/>
    <dgm:cxn modelId="{55E5B953-661F-4E0C-BFB2-AC2C0DCFC08A}" type="presParOf" srcId="{18F18C2F-0BFE-44A8-8D15-A84669471141}" destId="{4187F1FD-08C6-4BAD-B0C8-48D291265E39}" srcOrd="1" destOrd="0" presId="urn:microsoft.com/office/officeart/2005/8/layout/list1"/>
    <dgm:cxn modelId="{070838F3-FB71-4741-B128-D69124984BE6}" type="presParOf" srcId="{D6E11C38-049C-4EA9-93B0-4C517D7A17F6}" destId="{726E3669-694D-4CD3-B5D3-3148CB62088F}" srcOrd="5" destOrd="0" presId="urn:microsoft.com/office/officeart/2005/8/layout/list1"/>
    <dgm:cxn modelId="{BA575985-A36D-4439-B535-2BDE52FFB374}" type="presParOf" srcId="{D6E11C38-049C-4EA9-93B0-4C517D7A17F6}" destId="{1D3C64A8-E325-4DFA-9D25-DF0DA6C5CF0A}" srcOrd="6" destOrd="0" presId="urn:microsoft.com/office/officeart/2005/8/layout/list1"/>
    <dgm:cxn modelId="{C81EF6FB-5804-4935-8F64-15D34E709A08}" type="presParOf" srcId="{D6E11C38-049C-4EA9-93B0-4C517D7A17F6}" destId="{ED4DDA79-EA0B-42D7-9378-8943AFCEB899}" srcOrd="7" destOrd="0" presId="urn:microsoft.com/office/officeart/2005/8/layout/list1"/>
    <dgm:cxn modelId="{69F6BEB0-01EC-4692-804D-6ED1FFBDA31D}" type="presParOf" srcId="{D6E11C38-049C-4EA9-93B0-4C517D7A17F6}" destId="{BFA3B604-913A-4E65-AE38-011E85305E7C}" srcOrd="8" destOrd="0" presId="urn:microsoft.com/office/officeart/2005/8/layout/list1"/>
    <dgm:cxn modelId="{EB9CF607-D0B2-44E8-8DF2-F52353543B2B}" type="presParOf" srcId="{BFA3B604-913A-4E65-AE38-011E85305E7C}" destId="{42396372-1879-4255-847E-22537635F8C7}" srcOrd="0" destOrd="0" presId="urn:microsoft.com/office/officeart/2005/8/layout/list1"/>
    <dgm:cxn modelId="{16F181B2-69F2-455E-8808-51536EADAAB9}" type="presParOf" srcId="{BFA3B604-913A-4E65-AE38-011E85305E7C}" destId="{9964B117-5B8C-4C92-A2A1-14139134CDD9}" srcOrd="1" destOrd="0" presId="urn:microsoft.com/office/officeart/2005/8/layout/list1"/>
    <dgm:cxn modelId="{04AB9ED4-B4B7-47E6-AF76-BCF8230710EF}" type="presParOf" srcId="{D6E11C38-049C-4EA9-93B0-4C517D7A17F6}" destId="{574F9B82-DFA5-4C78-BADE-B640DD9B4BDF}" srcOrd="9" destOrd="0" presId="urn:microsoft.com/office/officeart/2005/8/layout/list1"/>
    <dgm:cxn modelId="{2762CFA0-A12A-4942-965E-3F263EDAFE1E}" type="presParOf" srcId="{D6E11C38-049C-4EA9-93B0-4C517D7A17F6}" destId="{CBABC1E0-0B98-439C-9E71-0D218413C139}" srcOrd="10" destOrd="0" presId="urn:microsoft.com/office/officeart/2005/8/layout/list1"/>
    <dgm:cxn modelId="{D28E483E-5780-4786-9915-7511C9023686}" type="presParOf" srcId="{D6E11C38-049C-4EA9-93B0-4C517D7A17F6}" destId="{B970AC80-6F17-41FD-9DE9-0A353EBE45FD}" srcOrd="11" destOrd="0" presId="urn:microsoft.com/office/officeart/2005/8/layout/list1"/>
    <dgm:cxn modelId="{7D2F40D0-A578-4639-B718-02F7B7CAB904}" type="presParOf" srcId="{D6E11C38-049C-4EA9-93B0-4C517D7A17F6}" destId="{24FBEFF6-4F12-45AD-8029-8CB711570258}" srcOrd="12" destOrd="0" presId="urn:microsoft.com/office/officeart/2005/8/layout/list1"/>
    <dgm:cxn modelId="{B0E852DB-CF8D-4D8B-9C54-F0C146009F29}" type="presParOf" srcId="{24FBEFF6-4F12-45AD-8029-8CB711570258}" destId="{A44173F9-EB42-4ABC-967D-E4206899B5C6}" srcOrd="0" destOrd="0" presId="urn:microsoft.com/office/officeart/2005/8/layout/list1"/>
    <dgm:cxn modelId="{953FED69-3E64-4F7C-81C9-DD0CC1564264}" type="presParOf" srcId="{24FBEFF6-4F12-45AD-8029-8CB711570258}" destId="{D31EB849-4DD3-4707-B209-11F2F0ED86C9}" srcOrd="1" destOrd="0" presId="urn:microsoft.com/office/officeart/2005/8/layout/list1"/>
    <dgm:cxn modelId="{4FB76787-B0EA-4A71-9C2C-E31695AE0B3B}" type="presParOf" srcId="{D6E11C38-049C-4EA9-93B0-4C517D7A17F6}" destId="{4EAEBCA0-910D-4E02-BB2D-B0F928068CB3}" srcOrd="13" destOrd="0" presId="urn:microsoft.com/office/officeart/2005/8/layout/list1"/>
    <dgm:cxn modelId="{182DB111-BCA4-42AA-9738-613917DB63B5}" type="presParOf" srcId="{D6E11C38-049C-4EA9-93B0-4C517D7A17F6}" destId="{40403952-CC98-4FFC-8FED-954F5FB0248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CO" sz="2800" dirty="0">
              <a:solidFill>
                <a:schemeClr val="tx1"/>
              </a:solidFill>
            </a:rPr>
            <a:t>Es comunicación incongruente.</a:t>
          </a: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CO" sz="2800" dirty="0">
              <a:solidFill>
                <a:schemeClr val="tx1"/>
              </a:solidFill>
            </a:rPr>
            <a:t>Un interlocutor asume </a:t>
          </a:r>
          <a:r>
            <a:rPr lang="es-ES" sz="2800" dirty="0">
              <a:solidFill>
                <a:schemeClr val="tx1"/>
              </a:solidFill>
            </a:rPr>
            <a:t>posturas aplacadoras y suplicantes.</a:t>
          </a:r>
          <a:endParaRPr lang="es-CO" sz="2800" dirty="0">
            <a:solidFill>
              <a:schemeClr val="tx1"/>
            </a:solidFill>
          </a:endParaRP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CO" sz="2800" dirty="0">
              <a:solidFill>
                <a:schemeClr val="tx1"/>
              </a:solidFill>
            </a:rPr>
            <a:t>Se da por miedo a defender puntos de vista propios o por manipulación.</a:t>
          </a: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024A1E30-1938-4556-878A-780D9D85F399}">
      <dgm:prSet custT="1"/>
      <dgm:spPr/>
      <dgm:t>
        <a:bodyPr/>
        <a:lstStyle/>
        <a:p>
          <a:r>
            <a:rPr lang="es-ES" sz="2800" dirty="0">
              <a:solidFill>
                <a:schemeClr val="tx1"/>
              </a:solidFill>
            </a:rPr>
            <a:t>Se vale de la auto descalificación.</a:t>
          </a:r>
          <a:endParaRPr lang="es-CO" sz="2800" dirty="0">
            <a:solidFill>
              <a:schemeClr val="tx1"/>
            </a:solidFill>
          </a:endParaRPr>
        </a:p>
      </dgm:t>
    </dgm:pt>
    <dgm:pt modelId="{C7330D99-BF75-4E4C-844D-C7DD0C42E7E8}" type="parTrans" cxnId="{625C5356-E263-4E88-B7ED-97ADDCA195F4}">
      <dgm:prSet/>
      <dgm:spPr/>
      <dgm:t>
        <a:bodyPr/>
        <a:lstStyle/>
        <a:p>
          <a:endParaRPr lang="es-CO"/>
        </a:p>
      </dgm:t>
    </dgm:pt>
    <dgm:pt modelId="{4AD9AE86-02A7-4DC3-8B34-1B200ED6F269}" type="sibTrans" cxnId="{625C5356-E263-4E88-B7ED-97ADDCA195F4}">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4"/>
      <dgm:spPr/>
    </dgm:pt>
    <dgm:pt modelId="{422E1F82-2EA7-4629-934E-F0C04A60C7F2}" type="pres">
      <dgm:prSet presAssocID="{8783BDCD-65C7-4FEA-8507-C1EA6B125376}" presName="parentText" presStyleLbl="node1" presStyleIdx="0" presStyleCnt="4"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0" presStyleCnt="4"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0" presStyleCnt="4"/>
      <dgm:spPr/>
    </dgm:pt>
    <dgm:pt modelId="{4187F1FD-08C6-4BAD-B0C8-48D291265E39}" type="pres">
      <dgm:prSet presAssocID="{D75CC154-A282-4138-861E-697EB5DE9118}" presName="parentText" presStyleLbl="node1" presStyleIdx="1" presStyleCnt="4"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1" presStyleCnt="4"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1" presStyleCnt="4"/>
      <dgm:spPr/>
    </dgm:pt>
    <dgm:pt modelId="{9964B117-5B8C-4C92-A2A1-14139134CDD9}" type="pres">
      <dgm:prSet presAssocID="{0B015BE7-481D-4DD2-A8A3-88772F1887B1}" presName="parentText" presStyleLbl="node1" presStyleIdx="2" presStyleCnt="4"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2" presStyleCnt="4">
        <dgm:presLayoutVars>
          <dgm:bulletEnabled val="1"/>
        </dgm:presLayoutVars>
      </dgm:prSet>
      <dgm:spPr/>
    </dgm:pt>
    <dgm:pt modelId="{B970AC80-6F17-41FD-9DE9-0A353EBE45FD}" type="pres">
      <dgm:prSet presAssocID="{6016D499-4452-4D97-8817-BF38998651B6}" presName="spaceBetweenRectangles" presStyleCnt="0"/>
      <dgm:spPr/>
    </dgm:pt>
    <dgm:pt modelId="{24FBEFF6-4F12-45AD-8029-8CB711570258}" type="pres">
      <dgm:prSet presAssocID="{024A1E30-1938-4556-878A-780D9D85F399}" presName="parentLin" presStyleCnt="0"/>
      <dgm:spPr/>
    </dgm:pt>
    <dgm:pt modelId="{A44173F9-EB42-4ABC-967D-E4206899B5C6}" type="pres">
      <dgm:prSet presAssocID="{024A1E30-1938-4556-878A-780D9D85F399}" presName="parentLeftMargin" presStyleLbl="node1" presStyleIdx="2" presStyleCnt="4"/>
      <dgm:spPr/>
    </dgm:pt>
    <dgm:pt modelId="{D31EB849-4DD3-4707-B209-11F2F0ED86C9}" type="pres">
      <dgm:prSet presAssocID="{024A1E30-1938-4556-878A-780D9D85F399}" presName="parentText" presStyleLbl="node1" presStyleIdx="3" presStyleCnt="4" custScaleX="133058" custScaleY="115212">
        <dgm:presLayoutVars>
          <dgm:chMax val="0"/>
          <dgm:bulletEnabled val="1"/>
        </dgm:presLayoutVars>
      </dgm:prSet>
      <dgm:spPr/>
    </dgm:pt>
    <dgm:pt modelId="{4EAEBCA0-910D-4E02-BB2D-B0F928068CB3}" type="pres">
      <dgm:prSet presAssocID="{024A1E30-1938-4556-878A-780D9D85F399}" presName="negativeSpace" presStyleCnt="0"/>
      <dgm:spPr/>
    </dgm:pt>
    <dgm:pt modelId="{40403952-CC98-4FFC-8FED-954F5FB02488}" type="pres">
      <dgm:prSet presAssocID="{024A1E30-1938-4556-878A-780D9D85F399}" presName="childText" presStyleLbl="conFgAcc1" presStyleIdx="3" presStyleCnt="4">
        <dgm:presLayoutVars>
          <dgm:bulletEnabled val="1"/>
        </dgm:presLayoutVars>
      </dgm:prSet>
      <dgm:spPr/>
    </dgm:pt>
  </dgm:ptLst>
  <dgm:cxnLst>
    <dgm:cxn modelId="{73179805-4AE3-4346-A5E9-686B50A3995D}" type="presOf" srcId="{8783BDCD-65C7-4FEA-8507-C1EA6B125376}" destId="{422E1F82-2EA7-4629-934E-F0C04A60C7F2}" srcOrd="1" destOrd="0" presId="urn:microsoft.com/office/officeart/2005/8/layout/list1"/>
    <dgm:cxn modelId="{41D44508-BFA0-4D4B-BE67-3FADC9986BE7}" type="presOf" srcId="{984C3D82-1495-40EE-974A-36A6337058FD}" destId="{D6E11C38-049C-4EA9-93B0-4C517D7A17F6}" srcOrd="0" destOrd="0" presId="urn:microsoft.com/office/officeart/2005/8/layout/list1"/>
    <dgm:cxn modelId="{2010E60C-0076-4193-8BF1-3A5324CF2491}" type="presOf" srcId="{D75CC154-A282-4138-861E-697EB5DE9118}" destId="{710D5834-84E6-42AF-A5BB-F72835F5900D}" srcOrd="0" destOrd="0" presId="urn:microsoft.com/office/officeart/2005/8/layout/list1"/>
    <dgm:cxn modelId="{72C06332-F3C4-4CBA-AA73-815CA8AAFAE4}" srcId="{984C3D82-1495-40EE-974A-36A6337058FD}" destId="{0B015BE7-481D-4DD2-A8A3-88772F1887B1}" srcOrd="2" destOrd="0" parTransId="{3F9E3965-5E59-40A7-A235-04E1EE5FB0A6}" sibTransId="{6016D499-4452-4D97-8817-BF38998651B6}"/>
    <dgm:cxn modelId="{129D5F36-CED0-49A8-83EE-63670A5510F9}" type="presOf" srcId="{0B015BE7-481D-4DD2-A8A3-88772F1887B1}" destId="{42396372-1879-4255-847E-22537635F8C7}" srcOrd="0" destOrd="0" presId="urn:microsoft.com/office/officeart/2005/8/layout/list1"/>
    <dgm:cxn modelId="{F51CA83E-CBEE-4619-84CB-D806302C965D}" type="presOf" srcId="{8783BDCD-65C7-4FEA-8507-C1EA6B125376}" destId="{BE899753-0477-454C-B581-D3A0C928BA87}" srcOrd="0" destOrd="0" presId="urn:microsoft.com/office/officeart/2005/8/layout/list1"/>
    <dgm:cxn modelId="{A1973740-E1DA-466A-8A2B-37B1BE5B44A9}" srcId="{984C3D82-1495-40EE-974A-36A6337058FD}" destId="{D75CC154-A282-4138-861E-697EB5DE9118}" srcOrd="1" destOrd="0" parTransId="{4D9B5C33-1C44-418A-8FBB-60C0CC560864}" sibTransId="{8CFB23D1-3E97-49F8-A6E8-71DC7DEE2B10}"/>
    <dgm:cxn modelId="{864DF562-6566-47D0-A4EB-09A3A60ACF53}" type="presOf" srcId="{024A1E30-1938-4556-878A-780D9D85F399}" destId="{A44173F9-EB42-4ABC-967D-E4206899B5C6}" srcOrd="0" destOrd="0" presId="urn:microsoft.com/office/officeart/2005/8/layout/list1"/>
    <dgm:cxn modelId="{625C5356-E263-4E88-B7ED-97ADDCA195F4}" srcId="{984C3D82-1495-40EE-974A-36A6337058FD}" destId="{024A1E30-1938-4556-878A-780D9D85F399}" srcOrd="3" destOrd="0" parTransId="{C7330D99-BF75-4E4C-844D-C7DD0C42E7E8}" sibTransId="{4AD9AE86-02A7-4DC3-8B34-1B200ED6F269}"/>
    <dgm:cxn modelId="{22C8CE96-D427-44BB-BB1B-365F102F056E}" srcId="{984C3D82-1495-40EE-974A-36A6337058FD}" destId="{8783BDCD-65C7-4FEA-8507-C1EA6B125376}" srcOrd="0" destOrd="0" parTransId="{30C8761D-C987-48C4-B87E-9A00088F1BB0}" sibTransId="{ED1CFA91-0C86-4EBF-ADBE-06861EECA3A9}"/>
    <dgm:cxn modelId="{813D8CAB-427B-4C6C-BD9B-C33B90CE3115}" type="presOf" srcId="{024A1E30-1938-4556-878A-780D9D85F399}" destId="{D31EB849-4DD3-4707-B209-11F2F0ED86C9}" srcOrd="1" destOrd="0" presId="urn:microsoft.com/office/officeart/2005/8/layout/list1"/>
    <dgm:cxn modelId="{9533B6FD-2E7A-4821-B146-2817C3814EDE}" type="presOf" srcId="{D75CC154-A282-4138-861E-697EB5DE9118}" destId="{4187F1FD-08C6-4BAD-B0C8-48D291265E39}" srcOrd="1" destOrd="0" presId="urn:microsoft.com/office/officeart/2005/8/layout/list1"/>
    <dgm:cxn modelId="{AE433EFE-5FEF-4F16-BE5F-C91982448DBE}" type="presOf" srcId="{0B015BE7-481D-4DD2-A8A3-88772F1887B1}" destId="{9964B117-5B8C-4C92-A2A1-14139134CDD9}" srcOrd="1" destOrd="0" presId="urn:microsoft.com/office/officeart/2005/8/layout/list1"/>
    <dgm:cxn modelId="{CA99B077-25D6-4055-810C-2A4B62185FFD}" type="presParOf" srcId="{D6E11C38-049C-4EA9-93B0-4C517D7A17F6}" destId="{9F4348A7-E51C-490A-9749-A31860295E40}" srcOrd="0" destOrd="0" presId="urn:microsoft.com/office/officeart/2005/8/layout/list1"/>
    <dgm:cxn modelId="{075E3F8B-5D58-4C38-95E8-E29321A164D7}" type="presParOf" srcId="{9F4348A7-E51C-490A-9749-A31860295E40}" destId="{BE899753-0477-454C-B581-D3A0C928BA87}" srcOrd="0" destOrd="0" presId="urn:microsoft.com/office/officeart/2005/8/layout/list1"/>
    <dgm:cxn modelId="{ABED2B09-6C13-4A88-83D3-7758B94E5C47}" type="presParOf" srcId="{9F4348A7-E51C-490A-9749-A31860295E40}" destId="{422E1F82-2EA7-4629-934E-F0C04A60C7F2}" srcOrd="1" destOrd="0" presId="urn:microsoft.com/office/officeart/2005/8/layout/list1"/>
    <dgm:cxn modelId="{41AC62A3-C8B6-488A-889D-5693A69CF003}" type="presParOf" srcId="{D6E11C38-049C-4EA9-93B0-4C517D7A17F6}" destId="{118162C0-73F5-4A55-BCE1-4109D69EDC4D}" srcOrd="1" destOrd="0" presId="urn:microsoft.com/office/officeart/2005/8/layout/list1"/>
    <dgm:cxn modelId="{195A6DA0-89C0-41E6-89C5-672DA22C550D}" type="presParOf" srcId="{D6E11C38-049C-4EA9-93B0-4C517D7A17F6}" destId="{AAD0E553-031B-48A5-A504-2869DFE3F36C}" srcOrd="2" destOrd="0" presId="urn:microsoft.com/office/officeart/2005/8/layout/list1"/>
    <dgm:cxn modelId="{0A5DA755-703D-4036-A0B1-FA772DE225FE}" type="presParOf" srcId="{D6E11C38-049C-4EA9-93B0-4C517D7A17F6}" destId="{4DC25C03-D622-4320-99CA-B355E7CA55FA}" srcOrd="3" destOrd="0" presId="urn:microsoft.com/office/officeart/2005/8/layout/list1"/>
    <dgm:cxn modelId="{EA7BB20F-5E39-41EB-AC64-A2B01191AD6F}" type="presParOf" srcId="{D6E11C38-049C-4EA9-93B0-4C517D7A17F6}" destId="{18F18C2F-0BFE-44A8-8D15-A84669471141}" srcOrd="4" destOrd="0" presId="urn:microsoft.com/office/officeart/2005/8/layout/list1"/>
    <dgm:cxn modelId="{0145C4AB-0589-4B2A-9C6F-ACF24CAEB669}" type="presParOf" srcId="{18F18C2F-0BFE-44A8-8D15-A84669471141}" destId="{710D5834-84E6-42AF-A5BB-F72835F5900D}" srcOrd="0" destOrd="0" presId="urn:microsoft.com/office/officeart/2005/8/layout/list1"/>
    <dgm:cxn modelId="{E6C7A53A-6A9C-4AC8-8FD9-282C39F94651}" type="presParOf" srcId="{18F18C2F-0BFE-44A8-8D15-A84669471141}" destId="{4187F1FD-08C6-4BAD-B0C8-48D291265E39}" srcOrd="1" destOrd="0" presId="urn:microsoft.com/office/officeart/2005/8/layout/list1"/>
    <dgm:cxn modelId="{8A6D8097-821D-4172-8C17-60CD08B87377}" type="presParOf" srcId="{D6E11C38-049C-4EA9-93B0-4C517D7A17F6}" destId="{726E3669-694D-4CD3-B5D3-3148CB62088F}" srcOrd="5" destOrd="0" presId="urn:microsoft.com/office/officeart/2005/8/layout/list1"/>
    <dgm:cxn modelId="{24DB12F6-9EC6-4F09-B48C-23865D157CAE}" type="presParOf" srcId="{D6E11C38-049C-4EA9-93B0-4C517D7A17F6}" destId="{1D3C64A8-E325-4DFA-9D25-DF0DA6C5CF0A}" srcOrd="6" destOrd="0" presId="urn:microsoft.com/office/officeart/2005/8/layout/list1"/>
    <dgm:cxn modelId="{0C7BA685-1CEA-4844-8104-4F507F7DBED3}" type="presParOf" srcId="{D6E11C38-049C-4EA9-93B0-4C517D7A17F6}" destId="{ED4DDA79-EA0B-42D7-9378-8943AFCEB899}" srcOrd="7" destOrd="0" presId="urn:microsoft.com/office/officeart/2005/8/layout/list1"/>
    <dgm:cxn modelId="{57C949CB-47EE-4395-8857-CC16D9F040B8}" type="presParOf" srcId="{D6E11C38-049C-4EA9-93B0-4C517D7A17F6}" destId="{BFA3B604-913A-4E65-AE38-011E85305E7C}" srcOrd="8" destOrd="0" presId="urn:microsoft.com/office/officeart/2005/8/layout/list1"/>
    <dgm:cxn modelId="{4543EBCF-2F9C-46C9-B786-13CD11D06D34}" type="presParOf" srcId="{BFA3B604-913A-4E65-AE38-011E85305E7C}" destId="{42396372-1879-4255-847E-22537635F8C7}" srcOrd="0" destOrd="0" presId="urn:microsoft.com/office/officeart/2005/8/layout/list1"/>
    <dgm:cxn modelId="{01704263-091A-48D3-8B2A-3BE7224F2B28}" type="presParOf" srcId="{BFA3B604-913A-4E65-AE38-011E85305E7C}" destId="{9964B117-5B8C-4C92-A2A1-14139134CDD9}" srcOrd="1" destOrd="0" presId="urn:microsoft.com/office/officeart/2005/8/layout/list1"/>
    <dgm:cxn modelId="{A7FD49FC-47CD-4A54-9EF6-A375C84E2D1B}" type="presParOf" srcId="{D6E11C38-049C-4EA9-93B0-4C517D7A17F6}" destId="{574F9B82-DFA5-4C78-BADE-B640DD9B4BDF}" srcOrd="9" destOrd="0" presId="urn:microsoft.com/office/officeart/2005/8/layout/list1"/>
    <dgm:cxn modelId="{1FACA463-1187-4549-904D-F7E13FDB5A1C}" type="presParOf" srcId="{D6E11C38-049C-4EA9-93B0-4C517D7A17F6}" destId="{CBABC1E0-0B98-439C-9E71-0D218413C139}" srcOrd="10" destOrd="0" presId="urn:microsoft.com/office/officeart/2005/8/layout/list1"/>
    <dgm:cxn modelId="{9F6B35F1-9CB5-49FF-AE7E-E47E194E0908}" type="presParOf" srcId="{D6E11C38-049C-4EA9-93B0-4C517D7A17F6}" destId="{B970AC80-6F17-41FD-9DE9-0A353EBE45FD}" srcOrd="11" destOrd="0" presId="urn:microsoft.com/office/officeart/2005/8/layout/list1"/>
    <dgm:cxn modelId="{0FFE6CD2-0A26-46B0-87C0-4FF1E353F365}" type="presParOf" srcId="{D6E11C38-049C-4EA9-93B0-4C517D7A17F6}" destId="{24FBEFF6-4F12-45AD-8029-8CB711570258}" srcOrd="12" destOrd="0" presId="urn:microsoft.com/office/officeart/2005/8/layout/list1"/>
    <dgm:cxn modelId="{E741678D-60E5-48C7-B3B2-0319770B24A9}" type="presParOf" srcId="{24FBEFF6-4F12-45AD-8029-8CB711570258}" destId="{A44173F9-EB42-4ABC-967D-E4206899B5C6}" srcOrd="0" destOrd="0" presId="urn:microsoft.com/office/officeart/2005/8/layout/list1"/>
    <dgm:cxn modelId="{0B9FFC47-1370-4FED-8182-25DAFE5AF726}" type="presParOf" srcId="{24FBEFF6-4F12-45AD-8029-8CB711570258}" destId="{D31EB849-4DD3-4707-B209-11F2F0ED86C9}" srcOrd="1" destOrd="0" presId="urn:microsoft.com/office/officeart/2005/8/layout/list1"/>
    <dgm:cxn modelId="{64746369-7DD4-486F-AE13-4E508C5F807E}" type="presParOf" srcId="{D6E11C38-049C-4EA9-93B0-4C517D7A17F6}" destId="{4EAEBCA0-910D-4E02-BB2D-B0F928068CB3}" srcOrd="13" destOrd="0" presId="urn:microsoft.com/office/officeart/2005/8/layout/list1"/>
    <dgm:cxn modelId="{42BD3B17-8EC8-46AB-83B8-F1F807E50B45}" type="presParOf" srcId="{D6E11C38-049C-4EA9-93B0-4C517D7A17F6}" destId="{40403952-CC98-4FFC-8FED-954F5FB0248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ES" sz="2800" dirty="0">
              <a:solidFill>
                <a:schemeClr val="tx1"/>
              </a:solidFill>
            </a:rPr>
            <a:t>Elimina del lenguaje cualquier asomo de sentimientos. </a:t>
          </a:r>
          <a:endParaRPr lang="es-CO" sz="2800" dirty="0">
            <a:solidFill>
              <a:schemeClr val="tx1"/>
            </a:solidFill>
          </a:endParaRP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ES" sz="2800" u="none" dirty="0">
              <a:solidFill>
                <a:schemeClr val="tx1"/>
              </a:solidFill>
            </a:rPr>
            <a:t>Se basa en justificaciones y argumentaciones de carácter lógico.</a:t>
          </a:r>
          <a:endParaRPr lang="es-CO" sz="2800" u="none" dirty="0">
            <a:solidFill>
              <a:schemeClr val="tx1"/>
            </a:solidFill>
          </a:endParaRP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CO" sz="2800" dirty="0">
              <a:solidFill>
                <a:schemeClr val="tx1"/>
              </a:solidFill>
            </a:rPr>
            <a:t>Busca descalificar a los interlocutores.</a:t>
          </a: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854E77C6-07AB-4232-BADB-623FA0BE7153}">
      <dgm:prSet custT="1"/>
      <dgm:spPr/>
      <dgm:t>
        <a:bodyPr/>
        <a:lstStyle/>
        <a:p>
          <a:r>
            <a:rPr lang="es-ES" sz="2800" dirty="0">
              <a:solidFill>
                <a:schemeClr val="tx1"/>
              </a:solidFill>
            </a:rPr>
            <a:t>Es comunicación incongruente.</a:t>
          </a:r>
          <a:endParaRPr lang="es-CO" sz="2800" dirty="0">
            <a:solidFill>
              <a:schemeClr val="tx1"/>
            </a:solidFill>
          </a:endParaRPr>
        </a:p>
      </dgm:t>
    </dgm:pt>
    <dgm:pt modelId="{E79526B0-E6DA-4701-BEAD-49C892564E3D}" type="parTrans" cxnId="{BE8A1284-2C0D-4731-BB58-4C87B66DE6A1}">
      <dgm:prSet/>
      <dgm:spPr/>
      <dgm:t>
        <a:bodyPr/>
        <a:lstStyle/>
        <a:p>
          <a:endParaRPr lang="es-CO"/>
        </a:p>
      </dgm:t>
    </dgm:pt>
    <dgm:pt modelId="{3839A95D-0310-4F3A-9E88-51C0AEFE3BA1}" type="sibTrans" cxnId="{BE8A1284-2C0D-4731-BB58-4C87B66DE6A1}">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C5B0E226-82B9-46DE-945A-A58FCED09E9A}" type="pres">
      <dgm:prSet presAssocID="{854E77C6-07AB-4232-BADB-623FA0BE7153}" presName="parentLin" presStyleCnt="0"/>
      <dgm:spPr/>
    </dgm:pt>
    <dgm:pt modelId="{B74A0A7E-8F97-4839-B80E-E134E0B45922}" type="pres">
      <dgm:prSet presAssocID="{854E77C6-07AB-4232-BADB-623FA0BE7153}" presName="parentLeftMargin" presStyleLbl="node1" presStyleIdx="0" presStyleCnt="4"/>
      <dgm:spPr/>
    </dgm:pt>
    <dgm:pt modelId="{427B6F08-25F7-46E1-83FE-2DFC3DE8E85C}" type="pres">
      <dgm:prSet presAssocID="{854E77C6-07AB-4232-BADB-623FA0BE7153}" presName="parentText" presStyleLbl="node1" presStyleIdx="0" presStyleCnt="4" custScaleX="133058" custScaleY="115212">
        <dgm:presLayoutVars>
          <dgm:chMax val="0"/>
          <dgm:bulletEnabled val="1"/>
        </dgm:presLayoutVars>
      </dgm:prSet>
      <dgm:spPr/>
    </dgm:pt>
    <dgm:pt modelId="{A1C5BD61-7D56-4DF6-BF27-F22F0697C906}" type="pres">
      <dgm:prSet presAssocID="{854E77C6-07AB-4232-BADB-623FA0BE7153}" presName="negativeSpace" presStyleCnt="0"/>
      <dgm:spPr/>
    </dgm:pt>
    <dgm:pt modelId="{3E9EEE75-CFE6-487C-81D3-D4B8761C2031}" type="pres">
      <dgm:prSet presAssocID="{854E77C6-07AB-4232-BADB-623FA0BE7153}" presName="childText" presStyleLbl="conFgAcc1" presStyleIdx="0" presStyleCnt="4" custLinFactNeighborX="1653" custLinFactNeighborY="-64775">
        <dgm:presLayoutVars>
          <dgm:bulletEnabled val="1"/>
        </dgm:presLayoutVars>
      </dgm:prSet>
      <dgm:spPr/>
    </dgm:pt>
    <dgm:pt modelId="{8F9C5656-C388-4A6D-8F66-7206F393C1CE}" type="pres">
      <dgm:prSet presAssocID="{3839A95D-0310-4F3A-9E88-51C0AEFE3BA1}" presName="spaceBetweenRectangles" presStyleCnt="0"/>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4"/>
      <dgm:spPr/>
    </dgm:pt>
    <dgm:pt modelId="{422E1F82-2EA7-4629-934E-F0C04A60C7F2}" type="pres">
      <dgm:prSet presAssocID="{8783BDCD-65C7-4FEA-8507-C1EA6B125376}" presName="parentText" presStyleLbl="node1" presStyleIdx="1" presStyleCnt="4"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1" presStyleCnt="4"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1" presStyleCnt="4"/>
      <dgm:spPr/>
    </dgm:pt>
    <dgm:pt modelId="{4187F1FD-08C6-4BAD-B0C8-48D291265E39}" type="pres">
      <dgm:prSet presAssocID="{D75CC154-A282-4138-861E-697EB5DE9118}" presName="parentText" presStyleLbl="node1" presStyleIdx="2" presStyleCnt="4"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2" presStyleCnt="4"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2" presStyleCnt="4"/>
      <dgm:spPr/>
    </dgm:pt>
    <dgm:pt modelId="{9964B117-5B8C-4C92-A2A1-14139134CDD9}" type="pres">
      <dgm:prSet presAssocID="{0B015BE7-481D-4DD2-A8A3-88772F1887B1}" presName="parentText" presStyleLbl="node1" presStyleIdx="3" presStyleCnt="4"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3" presStyleCnt="4">
        <dgm:presLayoutVars>
          <dgm:bulletEnabled val="1"/>
        </dgm:presLayoutVars>
      </dgm:prSet>
      <dgm:spPr/>
    </dgm:pt>
  </dgm:ptLst>
  <dgm:cxnLst>
    <dgm:cxn modelId="{1A72A708-4B0E-420B-A2DC-C4BB460FC779}" type="presOf" srcId="{0B015BE7-481D-4DD2-A8A3-88772F1887B1}" destId="{9964B117-5B8C-4C92-A2A1-14139134CDD9}" srcOrd="1" destOrd="0" presId="urn:microsoft.com/office/officeart/2005/8/layout/list1"/>
    <dgm:cxn modelId="{423FB008-F3A8-411C-9E45-70B1919DF8BE}" type="presOf" srcId="{984C3D82-1495-40EE-974A-36A6337058FD}" destId="{D6E11C38-049C-4EA9-93B0-4C517D7A17F6}" srcOrd="0" destOrd="0" presId="urn:microsoft.com/office/officeart/2005/8/layout/list1"/>
    <dgm:cxn modelId="{5537A015-4B65-413F-80C0-3D80D864995D}" type="presOf" srcId="{8783BDCD-65C7-4FEA-8507-C1EA6B125376}" destId="{422E1F82-2EA7-4629-934E-F0C04A60C7F2}" srcOrd="1" destOrd="0" presId="urn:microsoft.com/office/officeart/2005/8/layout/list1"/>
    <dgm:cxn modelId="{1D812028-5E3C-448F-BECF-F4E141C5BB0F}" type="presOf" srcId="{8783BDCD-65C7-4FEA-8507-C1EA6B125376}" destId="{BE899753-0477-454C-B581-D3A0C928BA87}" srcOrd="0" destOrd="0" presId="urn:microsoft.com/office/officeart/2005/8/layout/list1"/>
    <dgm:cxn modelId="{72C06332-F3C4-4CBA-AA73-815CA8AAFAE4}" srcId="{984C3D82-1495-40EE-974A-36A6337058FD}" destId="{0B015BE7-481D-4DD2-A8A3-88772F1887B1}" srcOrd="3" destOrd="0" parTransId="{3F9E3965-5E59-40A7-A235-04E1EE5FB0A6}" sibTransId="{6016D499-4452-4D97-8817-BF38998651B6}"/>
    <dgm:cxn modelId="{244A8F3C-1A23-4939-8472-2CBE8E97FDBF}" type="presOf" srcId="{D75CC154-A282-4138-861E-697EB5DE9118}" destId="{4187F1FD-08C6-4BAD-B0C8-48D291265E39}" srcOrd="1" destOrd="0" presId="urn:microsoft.com/office/officeart/2005/8/layout/list1"/>
    <dgm:cxn modelId="{A1973740-E1DA-466A-8A2B-37B1BE5B44A9}" srcId="{984C3D82-1495-40EE-974A-36A6337058FD}" destId="{D75CC154-A282-4138-861E-697EB5DE9118}" srcOrd="2" destOrd="0" parTransId="{4D9B5C33-1C44-418A-8FBB-60C0CC560864}" sibTransId="{8CFB23D1-3E97-49F8-A6E8-71DC7DEE2B10}"/>
    <dgm:cxn modelId="{E5D42266-D7CC-4A3C-98FE-316F6801FC43}" type="presOf" srcId="{854E77C6-07AB-4232-BADB-623FA0BE7153}" destId="{B74A0A7E-8F97-4839-B80E-E134E0B45922}" srcOrd="0" destOrd="0" presId="urn:microsoft.com/office/officeart/2005/8/layout/list1"/>
    <dgm:cxn modelId="{AA53A074-CC0A-4088-9FF6-901C925665DD}" type="presOf" srcId="{854E77C6-07AB-4232-BADB-623FA0BE7153}" destId="{427B6F08-25F7-46E1-83FE-2DFC3DE8E85C}" srcOrd="1" destOrd="0" presId="urn:microsoft.com/office/officeart/2005/8/layout/list1"/>
    <dgm:cxn modelId="{BE8A1284-2C0D-4731-BB58-4C87B66DE6A1}" srcId="{984C3D82-1495-40EE-974A-36A6337058FD}" destId="{854E77C6-07AB-4232-BADB-623FA0BE7153}" srcOrd="0" destOrd="0" parTransId="{E79526B0-E6DA-4701-BEAD-49C892564E3D}" sibTransId="{3839A95D-0310-4F3A-9E88-51C0AEFE3BA1}"/>
    <dgm:cxn modelId="{34B9A887-5A2F-40D9-8353-3BBA5486AC8A}" type="presOf" srcId="{D75CC154-A282-4138-861E-697EB5DE9118}" destId="{710D5834-84E6-42AF-A5BB-F72835F5900D}" srcOrd="0" destOrd="0" presId="urn:microsoft.com/office/officeart/2005/8/layout/list1"/>
    <dgm:cxn modelId="{22C8CE96-D427-44BB-BB1B-365F102F056E}" srcId="{984C3D82-1495-40EE-974A-36A6337058FD}" destId="{8783BDCD-65C7-4FEA-8507-C1EA6B125376}" srcOrd="1" destOrd="0" parTransId="{30C8761D-C987-48C4-B87E-9A00088F1BB0}" sibTransId="{ED1CFA91-0C86-4EBF-ADBE-06861EECA3A9}"/>
    <dgm:cxn modelId="{1150B6FF-A5C9-4A7D-AD45-D12139AB5B85}" type="presOf" srcId="{0B015BE7-481D-4DD2-A8A3-88772F1887B1}" destId="{42396372-1879-4255-847E-22537635F8C7}" srcOrd="0" destOrd="0" presId="urn:microsoft.com/office/officeart/2005/8/layout/list1"/>
    <dgm:cxn modelId="{F0A12E99-D801-4386-8691-A4EFF09B5E03}" type="presParOf" srcId="{D6E11C38-049C-4EA9-93B0-4C517D7A17F6}" destId="{C5B0E226-82B9-46DE-945A-A58FCED09E9A}" srcOrd="0" destOrd="0" presId="urn:microsoft.com/office/officeart/2005/8/layout/list1"/>
    <dgm:cxn modelId="{98ED3A31-C45E-4BF4-B291-EA3DC680277A}" type="presParOf" srcId="{C5B0E226-82B9-46DE-945A-A58FCED09E9A}" destId="{B74A0A7E-8F97-4839-B80E-E134E0B45922}" srcOrd="0" destOrd="0" presId="urn:microsoft.com/office/officeart/2005/8/layout/list1"/>
    <dgm:cxn modelId="{833EFB42-FD6E-4E27-AA04-685E62E6D6A8}" type="presParOf" srcId="{C5B0E226-82B9-46DE-945A-A58FCED09E9A}" destId="{427B6F08-25F7-46E1-83FE-2DFC3DE8E85C}" srcOrd="1" destOrd="0" presId="urn:microsoft.com/office/officeart/2005/8/layout/list1"/>
    <dgm:cxn modelId="{E5FD59E9-BF7F-4697-8E1D-7A21857A4F27}" type="presParOf" srcId="{D6E11C38-049C-4EA9-93B0-4C517D7A17F6}" destId="{A1C5BD61-7D56-4DF6-BF27-F22F0697C906}" srcOrd="1" destOrd="0" presId="urn:microsoft.com/office/officeart/2005/8/layout/list1"/>
    <dgm:cxn modelId="{E698DFC0-68AF-42F9-BE3D-F57976F976C7}" type="presParOf" srcId="{D6E11C38-049C-4EA9-93B0-4C517D7A17F6}" destId="{3E9EEE75-CFE6-487C-81D3-D4B8761C2031}" srcOrd="2" destOrd="0" presId="urn:microsoft.com/office/officeart/2005/8/layout/list1"/>
    <dgm:cxn modelId="{0C0B4972-76F6-4B96-B157-90C394641761}" type="presParOf" srcId="{D6E11C38-049C-4EA9-93B0-4C517D7A17F6}" destId="{8F9C5656-C388-4A6D-8F66-7206F393C1CE}" srcOrd="3" destOrd="0" presId="urn:microsoft.com/office/officeart/2005/8/layout/list1"/>
    <dgm:cxn modelId="{48646CCB-97E7-4F7D-8A74-02506CBDE1B7}" type="presParOf" srcId="{D6E11C38-049C-4EA9-93B0-4C517D7A17F6}" destId="{9F4348A7-E51C-490A-9749-A31860295E40}" srcOrd="4" destOrd="0" presId="urn:microsoft.com/office/officeart/2005/8/layout/list1"/>
    <dgm:cxn modelId="{0C854955-45B4-4955-81FA-C834803E6F4B}" type="presParOf" srcId="{9F4348A7-E51C-490A-9749-A31860295E40}" destId="{BE899753-0477-454C-B581-D3A0C928BA87}" srcOrd="0" destOrd="0" presId="urn:microsoft.com/office/officeart/2005/8/layout/list1"/>
    <dgm:cxn modelId="{B6325E2A-86EE-4BBE-8427-31C822E52B82}" type="presParOf" srcId="{9F4348A7-E51C-490A-9749-A31860295E40}" destId="{422E1F82-2EA7-4629-934E-F0C04A60C7F2}" srcOrd="1" destOrd="0" presId="urn:microsoft.com/office/officeart/2005/8/layout/list1"/>
    <dgm:cxn modelId="{3F86329A-EECB-40AF-B708-5857FAA77895}" type="presParOf" srcId="{D6E11C38-049C-4EA9-93B0-4C517D7A17F6}" destId="{118162C0-73F5-4A55-BCE1-4109D69EDC4D}" srcOrd="5" destOrd="0" presId="urn:microsoft.com/office/officeart/2005/8/layout/list1"/>
    <dgm:cxn modelId="{391BCEC5-3140-4E33-9C90-757C4384DE10}" type="presParOf" srcId="{D6E11C38-049C-4EA9-93B0-4C517D7A17F6}" destId="{AAD0E553-031B-48A5-A504-2869DFE3F36C}" srcOrd="6" destOrd="0" presId="urn:microsoft.com/office/officeart/2005/8/layout/list1"/>
    <dgm:cxn modelId="{9F720F3B-ED79-49F4-925C-D79CCE7C9CD8}" type="presParOf" srcId="{D6E11C38-049C-4EA9-93B0-4C517D7A17F6}" destId="{4DC25C03-D622-4320-99CA-B355E7CA55FA}" srcOrd="7" destOrd="0" presId="urn:microsoft.com/office/officeart/2005/8/layout/list1"/>
    <dgm:cxn modelId="{6EA31B18-A6E0-474E-BBF5-6A0AE9A9E740}" type="presParOf" srcId="{D6E11C38-049C-4EA9-93B0-4C517D7A17F6}" destId="{18F18C2F-0BFE-44A8-8D15-A84669471141}" srcOrd="8" destOrd="0" presId="urn:microsoft.com/office/officeart/2005/8/layout/list1"/>
    <dgm:cxn modelId="{40107ACE-665B-49CA-B30F-E0DB38797BC6}" type="presParOf" srcId="{18F18C2F-0BFE-44A8-8D15-A84669471141}" destId="{710D5834-84E6-42AF-A5BB-F72835F5900D}" srcOrd="0" destOrd="0" presId="urn:microsoft.com/office/officeart/2005/8/layout/list1"/>
    <dgm:cxn modelId="{7348A338-19A4-43EB-A0C7-806BA5ED2DE7}" type="presParOf" srcId="{18F18C2F-0BFE-44A8-8D15-A84669471141}" destId="{4187F1FD-08C6-4BAD-B0C8-48D291265E39}" srcOrd="1" destOrd="0" presId="urn:microsoft.com/office/officeart/2005/8/layout/list1"/>
    <dgm:cxn modelId="{827DB30B-3E89-4ED7-A2BF-DFF8E692946C}" type="presParOf" srcId="{D6E11C38-049C-4EA9-93B0-4C517D7A17F6}" destId="{726E3669-694D-4CD3-B5D3-3148CB62088F}" srcOrd="9" destOrd="0" presId="urn:microsoft.com/office/officeart/2005/8/layout/list1"/>
    <dgm:cxn modelId="{435F6E58-D938-445C-8E9D-30924ED5240E}" type="presParOf" srcId="{D6E11C38-049C-4EA9-93B0-4C517D7A17F6}" destId="{1D3C64A8-E325-4DFA-9D25-DF0DA6C5CF0A}" srcOrd="10" destOrd="0" presId="urn:microsoft.com/office/officeart/2005/8/layout/list1"/>
    <dgm:cxn modelId="{6274979B-6AA7-4498-B244-571AA4B909E9}" type="presParOf" srcId="{D6E11C38-049C-4EA9-93B0-4C517D7A17F6}" destId="{ED4DDA79-EA0B-42D7-9378-8943AFCEB899}" srcOrd="11" destOrd="0" presId="urn:microsoft.com/office/officeart/2005/8/layout/list1"/>
    <dgm:cxn modelId="{1A8B3160-6BB6-4E25-8D61-119746A6BAD9}" type="presParOf" srcId="{D6E11C38-049C-4EA9-93B0-4C517D7A17F6}" destId="{BFA3B604-913A-4E65-AE38-011E85305E7C}" srcOrd="12" destOrd="0" presId="urn:microsoft.com/office/officeart/2005/8/layout/list1"/>
    <dgm:cxn modelId="{F1DC2C77-2B79-48BC-8C69-707B45D57382}" type="presParOf" srcId="{BFA3B604-913A-4E65-AE38-011E85305E7C}" destId="{42396372-1879-4255-847E-22537635F8C7}" srcOrd="0" destOrd="0" presId="urn:microsoft.com/office/officeart/2005/8/layout/list1"/>
    <dgm:cxn modelId="{2B2253A3-6ED1-4716-BCBC-360798BCA7E3}" type="presParOf" srcId="{BFA3B604-913A-4E65-AE38-011E85305E7C}" destId="{9964B117-5B8C-4C92-A2A1-14139134CDD9}" srcOrd="1" destOrd="0" presId="urn:microsoft.com/office/officeart/2005/8/layout/list1"/>
    <dgm:cxn modelId="{691D2FD0-82C1-4EBA-A9CB-15A5A9800857}" type="presParOf" srcId="{D6E11C38-049C-4EA9-93B0-4C517D7A17F6}" destId="{574F9B82-DFA5-4C78-BADE-B640DD9B4BDF}" srcOrd="13" destOrd="0" presId="urn:microsoft.com/office/officeart/2005/8/layout/list1"/>
    <dgm:cxn modelId="{D75F9DF7-1308-4557-9DC9-20E2F35C90DE}" type="presParOf" srcId="{D6E11C38-049C-4EA9-93B0-4C517D7A17F6}" destId="{CBABC1E0-0B98-439C-9E71-0D218413C13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ES" sz="2800" dirty="0">
              <a:solidFill>
                <a:schemeClr val="tx1"/>
              </a:solidFill>
            </a:rPr>
            <a:t>Se basa en la confusión.</a:t>
          </a:r>
          <a:r>
            <a:rPr lang="es-ES" sz="2800" dirty="0"/>
            <a:t> </a:t>
          </a:r>
          <a:endParaRPr lang="es-CO" sz="2800" dirty="0">
            <a:solidFill>
              <a:schemeClr val="tx1"/>
            </a:solidFill>
          </a:endParaRP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ES" sz="2800" dirty="0">
              <a:solidFill>
                <a:schemeClr val="tx1"/>
              </a:solidFill>
            </a:rPr>
            <a:t>Impide la concentración clara sobre algún punto de vista o sentimiento.</a:t>
          </a:r>
          <a:endParaRPr lang="es-CO" sz="2800" u="none" dirty="0">
            <a:solidFill>
              <a:schemeClr val="tx1"/>
            </a:solidFill>
          </a:endParaRP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ES" sz="2800" dirty="0">
              <a:solidFill>
                <a:schemeClr val="tx1"/>
              </a:solidFill>
            </a:rPr>
            <a:t>El irrelevante hará o dirá cosas que tengan poca relación con el tema.</a:t>
          </a:r>
          <a:endParaRPr lang="es-CO" sz="2800" dirty="0">
            <a:solidFill>
              <a:schemeClr val="tx1"/>
            </a:solidFill>
          </a:endParaRP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854E77C6-07AB-4232-BADB-623FA0BE7153}">
      <dgm:prSet custT="1"/>
      <dgm:spPr/>
      <dgm:t>
        <a:bodyPr/>
        <a:lstStyle/>
        <a:p>
          <a:r>
            <a:rPr lang="es-ES" sz="2800" dirty="0">
              <a:solidFill>
                <a:schemeClr val="tx1"/>
              </a:solidFill>
            </a:rPr>
            <a:t>Es comunicación incongruente.</a:t>
          </a:r>
          <a:endParaRPr lang="es-CO" sz="2800" dirty="0">
            <a:solidFill>
              <a:schemeClr val="tx1"/>
            </a:solidFill>
          </a:endParaRPr>
        </a:p>
      </dgm:t>
    </dgm:pt>
    <dgm:pt modelId="{E79526B0-E6DA-4701-BEAD-49C892564E3D}" type="parTrans" cxnId="{BE8A1284-2C0D-4731-BB58-4C87B66DE6A1}">
      <dgm:prSet/>
      <dgm:spPr/>
      <dgm:t>
        <a:bodyPr/>
        <a:lstStyle/>
        <a:p>
          <a:endParaRPr lang="es-CO"/>
        </a:p>
      </dgm:t>
    </dgm:pt>
    <dgm:pt modelId="{3839A95D-0310-4F3A-9E88-51C0AEFE3BA1}" type="sibTrans" cxnId="{BE8A1284-2C0D-4731-BB58-4C87B66DE6A1}">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C5B0E226-82B9-46DE-945A-A58FCED09E9A}" type="pres">
      <dgm:prSet presAssocID="{854E77C6-07AB-4232-BADB-623FA0BE7153}" presName="parentLin" presStyleCnt="0"/>
      <dgm:spPr/>
    </dgm:pt>
    <dgm:pt modelId="{B74A0A7E-8F97-4839-B80E-E134E0B45922}" type="pres">
      <dgm:prSet presAssocID="{854E77C6-07AB-4232-BADB-623FA0BE7153}" presName="parentLeftMargin" presStyleLbl="node1" presStyleIdx="0" presStyleCnt="4"/>
      <dgm:spPr/>
    </dgm:pt>
    <dgm:pt modelId="{427B6F08-25F7-46E1-83FE-2DFC3DE8E85C}" type="pres">
      <dgm:prSet presAssocID="{854E77C6-07AB-4232-BADB-623FA0BE7153}" presName="parentText" presStyleLbl="node1" presStyleIdx="0" presStyleCnt="4" custScaleX="133058" custScaleY="115212">
        <dgm:presLayoutVars>
          <dgm:chMax val="0"/>
          <dgm:bulletEnabled val="1"/>
        </dgm:presLayoutVars>
      </dgm:prSet>
      <dgm:spPr/>
    </dgm:pt>
    <dgm:pt modelId="{A1C5BD61-7D56-4DF6-BF27-F22F0697C906}" type="pres">
      <dgm:prSet presAssocID="{854E77C6-07AB-4232-BADB-623FA0BE7153}" presName="negativeSpace" presStyleCnt="0"/>
      <dgm:spPr/>
    </dgm:pt>
    <dgm:pt modelId="{3E9EEE75-CFE6-487C-81D3-D4B8761C2031}" type="pres">
      <dgm:prSet presAssocID="{854E77C6-07AB-4232-BADB-623FA0BE7153}" presName="childText" presStyleLbl="conFgAcc1" presStyleIdx="0" presStyleCnt="4" custLinFactNeighborX="1653" custLinFactNeighborY="-64775">
        <dgm:presLayoutVars>
          <dgm:bulletEnabled val="1"/>
        </dgm:presLayoutVars>
      </dgm:prSet>
      <dgm:spPr/>
    </dgm:pt>
    <dgm:pt modelId="{8F9C5656-C388-4A6D-8F66-7206F393C1CE}" type="pres">
      <dgm:prSet presAssocID="{3839A95D-0310-4F3A-9E88-51C0AEFE3BA1}" presName="spaceBetweenRectangles" presStyleCnt="0"/>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4"/>
      <dgm:spPr/>
    </dgm:pt>
    <dgm:pt modelId="{422E1F82-2EA7-4629-934E-F0C04A60C7F2}" type="pres">
      <dgm:prSet presAssocID="{8783BDCD-65C7-4FEA-8507-C1EA6B125376}" presName="parentText" presStyleLbl="node1" presStyleIdx="1" presStyleCnt="4"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1" presStyleCnt="4"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1" presStyleCnt="4"/>
      <dgm:spPr/>
    </dgm:pt>
    <dgm:pt modelId="{4187F1FD-08C6-4BAD-B0C8-48D291265E39}" type="pres">
      <dgm:prSet presAssocID="{D75CC154-A282-4138-861E-697EB5DE9118}" presName="parentText" presStyleLbl="node1" presStyleIdx="2" presStyleCnt="4"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2" presStyleCnt="4"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2" presStyleCnt="4"/>
      <dgm:spPr/>
    </dgm:pt>
    <dgm:pt modelId="{9964B117-5B8C-4C92-A2A1-14139134CDD9}" type="pres">
      <dgm:prSet presAssocID="{0B015BE7-481D-4DD2-A8A3-88772F1887B1}" presName="parentText" presStyleLbl="node1" presStyleIdx="3" presStyleCnt="4"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3" presStyleCnt="4">
        <dgm:presLayoutVars>
          <dgm:bulletEnabled val="1"/>
        </dgm:presLayoutVars>
      </dgm:prSet>
      <dgm:spPr/>
    </dgm:pt>
  </dgm:ptLst>
  <dgm:cxnLst>
    <dgm:cxn modelId="{BDDD0F00-78AC-4F7E-902B-23BB1A4031BA}" type="presOf" srcId="{D75CC154-A282-4138-861E-697EB5DE9118}" destId="{4187F1FD-08C6-4BAD-B0C8-48D291265E39}" srcOrd="1" destOrd="0" presId="urn:microsoft.com/office/officeart/2005/8/layout/list1"/>
    <dgm:cxn modelId="{F68E1111-467E-48BD-9D74-33CD2E9EF298}" type="presOf" srcId="{984C3D82-1495-40EE-974A-36A6337058FD}" destId="{D6E11C38-049C-4EA9-93B0-4C517D7A17F6}" srcOrd="0" destOrd="0" presId="urn:microsoft.com/office/officeart/2005/8/layout/list1"/>
    <dgm:cxn modelId="{77E3C029-3A57-4E71-BFCE-17AF4603B463}" type="presOf" srcId="{D75CC154-A282-4138-861E-697EB5DE9118}" destId="{710D5834-84E6-42AF-A5BB-F72835F5900D}" srcOrd="0" destOrd="0" presId="urn:microsoft.com/office/officeart/2005/8/layout/list1"/>
    <dgm:cxn modelId="{72C06332-F3C4-4CBA-AA73-815CA8AAFAE4}" srcId="{984C3D82-1495-40EE-974A-36A6337058FD}" destId="{0B015BE7-481D-4DD2-A8A3-88772F1887B1}" srcOrd="3" destOrd="0" parTransId="{3F9E3965-5E59-40A7-A235-04E1EE5FB0A6}" sibTransId="{6016D499-4452-4D97-8817-BF38998651B6}"/>
    <dgm:cxn modelId="{A1973740-E1DA-466A-8A2B-37B1BE5B44A9}" srcId="{984C3D82-1495-40EE-974A-36A6337058FD}" destId="{D75CC154-A282-4138-861E-697EB5DE9118}" srcOrd="2" destOrd="0" parTransId="{4D9B5C33-1C44-418A-8FBB-60C0CC560864}" sibTransId="{8CFB23D1-3E97-49F8-A6E8-71DC7DEE2B10}"/>
    <dgm:cxn modelId="{DF3F0749-B56C-4569-BF10-A3EAD976AA7D}" type="presOf" srcId="{854E77C6-07AB-4232-BADB-623FA0BE7153}" destId="{B74A0A7E-8F97-4839-B80E-E134E0B45922}" srcOrd="0" destOrd="0" presId="urn:microsoft.com/office/officeart/2005/8/layout/list1"/>
    <dgm:cxn modelId="{F2A9236D-F3A9-490A-BF9D-C326406F1666}" type="presOf" srcId="{8783BDCD-65C7-4FEA-8507-C1EA6B125376}" destId="{422E1F82-2EA7-4629-934E-F0C04A60C7F2}" srcOrd="1" destOrd="0" presId="urn:microsoft.com/office/officeart/2005/8/layout/list1"/>
    <dgm:cxn modelId="{BE8A1284-2C0D-4731-BB58-4C87B66DE6A1}" srcId="{984C3D82-1495-40EE-974A-36A6337058FD}" destId="{854E77C6-07AB-4232-BADB-623FA0BE7153}" srcOrd="0" destOrd="0" parTransId="{E79526B0-E6DA-4701-BEAD-49C892564E3D}" sibTransId="{3839A95D-0310-4F3A-9E88-51C0AEFE3BA1}"/>
    <dgm:cxn modelId="{22C8CE96-D427-44BB-BB1B-365F102F056E}" srcId="{984C3D82-1495-40EE-974A-36A6337058FD}" destId="{8783BDCD-65C7-4FEA-8507-C1EA6B125376}" srcOrd="1" destOrd="0" parTransId="{30C8761D-C987-48C4-B87E-9A00088F1BB0}" sibTransId="{ED1CFA91-0C86-4EBF-ADBE-06861EECA3A9}"/>
    <dgm:cxn modelId="{AC40E896-882B-4F2F-ABFF-CEC035987C6D}" type="presOf" srcId="{0B015BE7-481D-4DD2-A8A3-88772F1887B1}" destId="{9964B117-5B8C-4C92-A2A1-14139134CDD9}" srcOrd="1" destOrd="0" presId="urn:microsoft.com/office/officeart/2005/8/layout/list1"/>
    <dgm:cxn modelId="{0C654FB0-ED81-4F5C-840D-43C75AB3D85C}" type="presOf" srcId="{0B015BE7-481D-4DD2-A8A3-88772F1887B1}" destId="{42396372-1879-4255-847E-22537635F8C7}" srcOrd="0" destOrd="0" presId="urn:microsoft.com/office/officeart/2005/8/layout/list1"/>
    <dgm:cxn modelId="{706AD6CA-9C37-4E5D-BFA9-E505CB9306F7}" type="presOf" srcId="{8783BDCD-65C7-4FEA-8507-C1EA6B125376}" destId="{BE899753-0477-454C-B581-D3A0C928BA87}" srcOrd="0" destOrd="0" presId="urn:microsoft.com/office/officeart/2005/8/layout/list1"/>
    <dgm:cxn modelId="{BF8697DD-E06C-4909-80B0-3EC69525A288}" type="presOf" srcId="{854E77C6-07AB-4232-BADB-623FA0BE7153}" destId="{427B6F08-25F7-46E1-83FE-2DFC3DE8E85C}" srcOrd="1" destOrd="0" presId="urn:microsoft.com/office/officeart/2005/8/layout/list1"/>
    <dgm:cxn modelId="{7B00F653-1C7D-4F21-ADBE-94EF7A250E74}" type="presParOf" srcId="{D6E11C38-049C-4EA9-93B0-4C517D7A17F6}" destId="{C5B0E226-82B9-46DE-945A-A58FCED09E9A}" srcOrd="0" destOrd="0" presId="urn:microsoft.com/office/officeart/2005/8/layout/list1"/>
    <dgm:cxn modelId="{84A9BE7A-7628-43A2-8E72-E3B87A5DE3B5}" type="presParOf" srcId="{C5B0E226-82B9-46DE-945A-A58FCED09E9A}" destId="{B74A0A7E-8F97-4839-B80E-E134E0B45922}" srcOrd="0" destOrd="0" presId="urn:microsoft.com/office/officeart/2005/8/layout/list1"/>
    <dgm:cxn modelId="{AEE46F0F-5D4F-492C-98D3-150A6F767CF5}" type="presParOf" srcId="{C5B0E226-82B9-46DE-945A-A58FCED09E9A}" destId="{427B6F08-25F7-46E1-83FE-2DFC3DE8E85C}" srcOrd="1" destOrd="0" presId="urn:microsoft.com/office/officeart/2005/8/layout/list1"/>
    <dgm:cxn modelId="{29C1751E-A5D4-40A8-82EA-080F9BE19CE5}" type="presParOf" srcId="{D6E11C38-049C-4EA9-93B0-4C517D7A17F6}" destId="{A1C5BD61-7D56-4DF6-BF27-F22F0697C906}" srcOrd="1" destOrd="0" presId="urn:microsoft.com/office/officeart/2005/8/layout/list1"/>
    <dgm:cxn modelId="{2960E30B-B73B-4A26-B917-62C81C834C02}" type="presParOf" srcId="{D6E11C38-049C-4EA9-93B0-4C517D7A17F6}" destId="{3E9EEE75-CFE6-487C-81D3-D4B8761C2031}" srcOrd="2" destOrd="0" presId="urn:microsoft.com/office/officeart/2005/8/layout/list1"/>
    <dgm:cxn modelId="{57099868-0D34-4BFE-9AD4-F6492FF047EB}" type="presParOf" srcId="{D6E11C38-049C-4EA9-93B0-4C517D7A17F6}" destId="{8F9C5656-C388-4A6D-8F66-7206F393C1CE}" srcOrd="3" destOrd="0" presId="urn:microsoft.com/office/officeart/2005/8/layout/list1"/>
    <dgm:cxn modelId="{E49468B2-72A9-4AAE-A19B-7EB0D53DCE63}" type="presParOf" srcId="{D6E11C38-049C-4EA9-93B0-4C517D7A17F6}" destId="{9F4348A7-E51C-490A-9749-A31860295E40}" srcOrd="4" destOrd="0" presId="urn:microsoft.com/office/officeart/2005/8/layout/list1"/>
    <dgm:cxn modelId="{E4055C37-B511-4A15-A70C-6DB4494CECB2}" type="presParOf" srcId="{9F4348A7-E51C-490A-9749-A31860295E40}" destId="{BE899753-0477-454C-B581-D3A0C928BA87}" srcOrd="0" destOrd="0" presId="urn:microsoft.com/office/officeart/2005/8/layout/list1"/>
    <dgm:cxn modelId="{1AFAF575-19FA-4905-B747-1F95F10C35F8}" type="presParOf" srcId="{9F4348A7-E51C-490A-9749-A31860295E40}" destId="{422E1F82-2EA7-4629-934E-F0C04A60C7F2}" srcOrd="1" destOrd="0" presId="urn:microsoft.com/office/officeart/2005/8/layout/list1"/>
    <dgm:cxn modelId="{ABD2387D-D70E-49AC-A7C7-88AD0046731F}" type="presParOf" srcId="{D6E11C38-049C-4EA9-93B0-4C517D7A17F6}" destId="{118162C0-73F5-4A55-BCE1-4109D69EDC4D}" srcOrd="5" destOrd="0" presId="urn:microsoft.com/office/officeart/2005/8/layout/list1"/>
    <dgm:cxn modelId="{BE3E9444-D1BB-4569-B55D-2F615AFD7A36}" type="presParOf" srcId="{D6E11C38-049C-4EA9-93B0-4C517D7A17F6}" destId="{AAD0E553-031B-48A5-A504-2869DFE3F36C}" srcOrd="6" destOrd="0" presId="urn:microsoft.com/office/officeart/2005/8/layout/list1"/>
    <dgm:cxn modelId="{AADC8DFA-B385-4F0D-ADBA-5673136A4722}" type="presParOf" srcId="{D6E11C38-049C-4EA9-93B0-4C517D7A17F6}" destId="{4DC25C03-D622-4320-99CA-B355E7CA55FA}" srcOrd="7" destOrd="0" presId="urn:microsoft.com/office/officeart/2005/8/layout/list1"/>
    <dgm:cxn modelId="{5C09BD4E-A238-4108-B981-A59B469382D4}" type="presParOf" srcId="{D6E11C38-049C-4EA9-93B0-4C517D7A17F6}" destId="{18F18C2F-0BFE-44A8-8D15-A84669471141}" srcOrd="8" destOrd="0" presId="urn:microsoft.com/office/officeart/2005/8/layout/list1"/>
    <dgm:cxn modelId="{D9BAD9DB-5094-4F59-AD58-D6527EB545A3}" type="presParOf" srcId="{18F18C2F-0BFE-44A8-8D15-A84669471141}" destId="{710D5834-84E6-42AF-A5BB-F72835F5900D}" srcOrd="0" destOrd="0" presId="urn:microsoft.com/office/officeart/2005/8/layout/list1"/>
    <dgm:cxn modelId="{E9828E6C-8B39-45AF-BB73-52DDDCC38E7D}" type="presParOf" srcId="{18F18C2F-0BFE-44A8-8D15-A84669471141}" destId="{4187F1FD-08C6-4BAD-B0C8-48D291265E39}" srcOrd="1" destOrd="0" presId="urn:microsoft.com/office/officeart/2005/8/layout/list1"/>
    <dgm:cxn modelId="{9AB90D67-B105-4EA2-9473-547289A5052B}" type="presParOf" srcId="{D6E11C38-049C-4EA9-93B0-4C517D7A17F6}" destId="{726E3669-694D-4CD3-B5D3-3148CB62088F}" srcOrd="9" destOrd="0" presId="urn:microsoft.com/office/officeart/2005/8/layout/list1"/>
    <dgm:cxn modelId="{9B2B705E-35DB-40EE-983A-3AA2C7ACA89E}" type="presParOf" srcId="{D6E11C38-049C-4EA9-93B0-4C517D7A17F6}" destId="{1D3C64A8-E325-4DFA-9D25-DF0DA6C5CF0A}" srcOrd="10" destOrd="0" presId="urn:microsoft.com/office/officeart/2005/8/layout/list1"/>
    <dgm:cxn modelId="{67919C03-DFEA-4FC2-A62A-07252131AF6A}" type="presParOf" srcId="{D6E11C38-049C-4EA9-93B0-4C517D7A17F6}" destId="{ED4DDA79-EA0B-42D7-9378-8943AFCEB899}" srcOrd="11" destOrd="0" presId="urn:microsoft.com/office/officeart/2005/8/layout/list1"/>
    <dgm:cxn modelId="{F15B5AEF-1647-4CD4-AE15-E1CF368F405E}" type="presParOf" srcId="{D6E11C38-049C-4EA9-93B0-4C517D7A17F6}" destId="{BFA3B604-913A-4E65-AE38-011E85305E7C}" srcOrd="12" destOrd="0" presId="urn:microsoft.com/office/officeart/2005/8/layout/list1"/>
    <dgm:cxn modelId="{C78AA761-C37B-4718-8024-6912BAC6A54E}" type="presParOf" srcId="{BFA3B604-913A-4E65-AE38-011E85305E7C}" destId="{42396372-1879-4255-847E-22537635F8C7}" srcOrd="0" destOrd="0" presId="urn:microsoft.com/office/officeart/2005/8/layout/list1"/>
    <dgm:cxn modelId="{E0C4603B-E374-4398-89E3-13462DBF1611}" type="presParOf" srcId="{BFA3B604-913A-4E65-AE38-011E85305E7C}" destId="{9964B117-5B8C-4C92-A2A1-14139134CDD9}" srcOrd="1" destOrd="0" presId="urn:microsoft.com/office/officeart/2005/8/layout/list1"/>
    <dgm:cxn modelId="{1FD14CAD-2BC4-4E7B-9590-001A2BEAEA46}" type="presParOf" srcId="{D6E11C38-049C-4EA9-93B0-4C517D7A17F6}" destId="{574F9B82-DFA5-4C78-BADE-B640DD9B4BDF}" srcOrd="13" destOrd="0" presId="urn:microsoft.com/office/officeart/2005/8/layout/list1"/>
    <dgm:cxn modelId="{E1640FCB-9F21-408D-9147-02E314D89B78}" type="presParOf" srcId="{D6E11C38-049C-4EA9-93B0-4C517D7A17F6}" destId="{CBABC1E0-0B98-439C-9E71-0D218413C13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list"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ES_tradnl" sz="2800" b="0" dirty="0">
              <a:solidFill>
                <a:schemeClr val="tx1"/>
              </a:solidFill>
            </a:rPr>
            <a:t>Objetivos</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29C1C01-D5C1-4AA3-A25A-DBBDA12E3C6E}">
      <dgm:prSet/>
      <dgm:spPr/>
      <dgm:t>
        <a:bodyPr/>
        <a:lstStyle/>
        <a:p>
          <a:r>
            <a:rPr lang="es-ES_tradnl" dirty="0">
              <a:solidFill>
                <a:schemeClr val="tx1"/>
              </a:solidFill>
            </a:rPr>
            <a:t>Planificación Estratégica</a:t>
          </a:r>
        </a:p>
      </dgm:t>
    </dgm:pt>
    <dgm:pt modelId="{C4ABD2E6-DE2D-4102-BAF5-DE6EC364AEF2}" type="parTrans" cxnId="{2A21B62E-E849-41E5-8DF4-A4EB0BED3715}">
      <dgm:prSet/>
      <dgm:spPr/>
      <dgm:t>
        <a:bodyPr/>
        <a:lstStyle/>
        <a:p>
          <a:endParaRPr lang="es-CO"/>
        </a:p>
      </dgm:t>
    </dgm:pt>
    <dgm:pt modelId="{EC6C373D-B691-44A8-8625-68AA54836E9E}" type="sibTrans" cxnId="{2A21B62E-E849-41E5-8DF4-A4EB0BED3715}">
      <dgm:prSet/>
      <dgm:spPr/>
      <dgm:t>
        <a:bodyPr/>
        <a:lstStyle/>
        <a:p>
          <a:endParaRPr lang="es-CO"/>
        </a:p>
      </dgm:t>
    </dgm:pt>
    <dgm:pt modelId="{7686B2D3-9B0F-4780-80BC-54DD3574D06F}">
      <dgm:prSet/>
      <dgm:spPr/>
      <dgm:t>
        <a:bodyPr/>
        <a:lstStyle/>
        <a:p>
          <a:r>
            <a:rPr lang="es-ES_tradnl" dirty="0">
              <a:solidFill>
                <a:schemeClr val="tx1"/>
              </a:solidFill>
            </a:rPr>
            <a:t>Políticas</a:t>
          </a:r>
        </a:p>
      </dgm:t>
    </dgm:pt>
    <dgm:pt modelId="{02B124E8-62AE-41F1-9EF2-8E7616ABD774}" type="parTrans" cxnId="{01C2393F-EBEE-43BB-8429-6BDCDC09CF28}">
      <dgm:prSet/>
      <dgm:spPr/>
      <dgm:t>
        <a:bodyPr/>
        <a:lstStyle/>
        <a:p>
          <a:endParaRPr lang="es-CO"/>
        </a:p>
      </dgm:t>
    </dgm:pt>
    <dgm:pt modelId="{3118D531-D890-401F-BDDA-9885D5B687A9}" type="sibTrans" cxnId="{01C2393F-EBEE-43BB-8429-6BDCDC09CF28}">
      <dgm:prSet/>
      <dgm:spPr/>
      <dgm:t>
        <a:bodyPr/>
        <a:lstStyle/>
        <a:p>
          <a:endParaRPr lang="es-CO"/>
        </a:p>
      </dgm:t>
    </dgm:pt>
    <dgm:pt modelId="{9AC4A370-5948-40B0-A20A-184970830B6F}">
      <dgm:prSet/>
      <dgm:spPr/>
      <dgm:t>
        <a:bodyPr/>
        <a:lstStyle/>
        <a:p>
          <a:r>
            <a:rPr lang="es-ES_tradnl" dirty="0">
              <a:solidFill>
                <a:schemeClr val="tx1"/>
              </a:solidFill>
            </a:rPr>
            <a:t>Planificación Operativa</a:t>
          </a:r>
        </a:p>
      </dgm:t>
    </dgm:pt>
    <dgm:pt modelId="{8C47F07B-C062-4592-BB6A-0D49E29F109F}" type="parTrans" cxnId="{F1B04337-0778-482E-B487-289F2714D883}">
      <dgm:prSet/>
      <dgm:spPr/>
      <dgm:t>
        <a:bodyPr/>
        <a:lstStyle/>
        <a:p>
          <a:endParaRPr lang="es-CO"/>
        </a:p>
      </dgm:t>
    </dgm:pt>
    <dgm:pt modelId="{E48C4FB5-33D4-4C98-9B8A-1295F0482DCA}" type="sibTrans" cxnId="{F1B04337-0778-482E-B487-289F2714D883}">
      <dgm:prSet/>
      <dgm:spPr/>
      <dgm:t>
        <a:bodyPr/>
        <a:lstStyle/>
        <a:p>
          <a:endParaRPr lang="es-CO"/>
        </a:p>
      </dgm:t>
    </dgm:pt>
    <dgm:pt modelId="{9C41FBEB-0A4B-4E81-8012-020538D90FE3}">
      <dgm:prSet/>
      <dgm:spPr/>
      <dgm:t>
        <a:bodyPr/>
        <a:lstStyle/>
        <a:p>
          <a:r>
            <a:rPr lang="es-ES_tradnl" dirty="0">
              <a:solidFill>
                <a:schemeClr val="tx1"/>
              </a:solidFill>
            </a:rPr>
            <a:t>Procedimientos</a:t>
          </a:r>
        </a:p>
      </dgm:t>
    </dgm:pt>
    <dgm:pt modelId="{1DC97D76-DA3E-4AB3-BF02-387EBF6F2E4A}" type="parTrans" cxnId="{E437F501-7D57-477C-B72A-D22AC672CE9A}">
      <dgm:prSet/>
      <dgm:spPr/>
      <dgm:t>
        <a:bodyPr/>
        <a:lstStyle/>
        <a:p>
          <a:endParaRPr lang="es-CO"/>
        </a:p>
      </dgm:t>
    </dgm:pt>
    <dgm:pt modelId="{AA7D1A5D-D033-448E-8AA0-84A0E8C71AD5}" type="sibTrans" cxnId="{E437F501-7D57-477C-B72A-D22AC672CE9A}">
      <dgm:prSet/>
      <dgm:spPr/>
      <dgm:t>
        <a:bodyPr/>
        <a:lstStyle/>
        <a:p>
          <a:endParaRPr lang="es-CO"/>
        </a:p>
      </dgm:t>
    </dgm:pt>
    <dgm:pt modelId="{B62E11EE-1EFB-44C6-B6D4-B94581015932}">
      <dgm:prSet/>
      <dgm:spPr/>
      <dgm:t>
        <a:bodyPr/>
        <a:lstStyle/>
        <a:p>
          <a:r>
            <a:rPr lang="es-ES_tradnl" dirty="0">
              <a:solidFill>
                <a:schemeClr val="tx1"/>
              </a:solidFill>
            </a:rPr>
            <a:t>Presupuestos</a:t>
          </a:r>
        </a:p>
      </dgm:t>
    </dgm:pt>
    <dgm:pt modelId="{42EEA4B3-F1F1-450A-B694-BB301D59D5FA}" type="parTrans" cxnId="{3F3E54DB-30A2-438D-9919-869C6D50AD85}">
      <dgm:prSet/>
      <dgm:spPr/>
      <dgm:t>
        <a:bodyPr/>
        <a:lstStyle/>
        <a:p>
          <a:endParaRPr lang="es-CO"/>
        </a:p>
      </dgm:t>
    </dgm:pt>
    <dgm:pt modelId="{7CB6884C-F968-4C92-8581-291E30B9642A}" type="sibTrans" cxnId="{3F3E54DB-30A2-438D-9919-869C6D50AD85}">
      <dgm:prSet/>
      <dgm:spPr/>
      <dgm:t>
        <a:bodyPr/>
        <a:lstStyle/>
        <a:p>
          <a:endParaRPr lang="es-CO"/>
        </a:p>
      </dgm:t>
    </dgm:pt>
    <dgm:pt modelId="{059B9580-3231-4A9C-AD1A-114B08BD3BFE}">
      <dgm:prSet/>
      <dgm:spPr/>
      <dgm:t>
        <a:bodyPr/>
        <a:lstStyle/>
        <a:p>
          <a:r>
            <a:rPr lang="es-ES_tradnl" dirty="0">
              <a:solidFill>
                <a:schemeClr val="tx1"/>
              </a:solidFill>
            </a:rPr>
            <a:t>Estrategias</a:t>
          </a:r>
        </a:p>
      </dgm:t>
    </dgm:pt>
    <dgm:pt modelId="{BF309981-43D6-4EE6-9233-E48D44C5163B}" type="parTrans" cxnId="{43EF55E4-2879-4DA4-A01F-CB817490E112}">
      <dgm:prSet/>
      <dgm:spPr/>
    </dgm:pt>
    <dgm:pt modelId="{4A6C2EC5-2BFC-4CC6-82E7-83B65644BDE2}" type="sibTrans" cxnId="{43EF55E4-2879-4DA4-A01F-CB817490E112}">
      <dgm:prSet/>
      <dgm:spPr/>
    </dgm:pt>
    <dgm:pt modelId="{C869218A-841C-4BF8-9990-00343715DB14}">
      <dgm:prSet/>
      <dgm:spPr/>
      <dgm:t>
        <a:bodyPr/>
        <a:lstStyle/>
        <a:p>
          <a:r>
            <a:rPr lang="es-ES_tradnl" dirty="0">
              <a:solidFill>
                <a:schemeClr val="tx1"/>
              </a:solidFill>
            </a:rPr>
            <a:t>Programas</a:t>
          </a:r>
        </a:p>
      </dgm:t>
    </dgm:pt>
    <dgm:pt modelId="{A7A93B81-D252-4197-AC66-201ADF6C90A1}" type="parTrans" cxnId="{3E185EC8-A97B-436C-9D2A-09063D35A22C}">
      <dgm:prSet/>
      <dgm:spPr/>
    </dgm:pt>
    <dgm:pt modelId="{F227724C-BA9B-489D-AADC-F9A794B43B0C}" type="sibTrans" cxnId="{3E185EC8-A97B-436C-9D2A-09063D35A22C}">
      <dgm:prSet/>
      <dgm:spPr/>
    </dgm:pt>
    <dgm:pt modelId="{02CA74CF-D5F3-42FB-8162-3C36FE72388D}" type="pres">
      <dgm:prSet presAssocID="{984C3D82-1495-40EE-974A-36A6337058FD}" presName="diagram" presStyleCnt="0">
        <dgm:presLayoutVars>
          <dgm:chPref val="1"/>
          <dgm:dir/>
          <dgm:animOne val="branch"/>
          <dgm:animLvl val="lvl"/>
          <dgm:resizeHandles/>
        </dgm:presLayoutVars>
      </dgm:prSet>
      <dgm:spPr/>
    </dgm:pt>
    <dgm:pt modelId="{93E217E1-7638-4CD0-B65A-912A4A792B9F}" type="pres">
      <dgm:prSet presAssocID="{15BE24FA-AD27-49ED-ACC6-0BB3BDB44726}" presName="root" presStyleCnt="0"/>
      <dgm:spPr/>
    </dgm:pt>
    <dgm:pt modelId="{BA650CB0-530E-430A-BD21-64C13B28C8C8}" type="pres">
      <dgm:prSet presAssocID="{15BE24FA-AD27-49ED-ACC6-0BB3BDB44726}" presName="rootComposite" presStyleCnt="0"/>
      <dgm:spPr/>
    </dgm:pt>
    <dgm:pt modelId="{C979BB00-D275-4E32-BC11-995EE1A8A235}" type="pres">
      <dgm:prSet presAssocID="{15BE24FA-AD27-49ED-ACC6-0BB3BDB44726}" presName="rootText" presStyleLbl="node1" presStyleIdx="0" presStyleCnt="3"/>
      <dgm:spPr/>
    </dgm:pt>
    <dgm:pt modelId="{2CD5B4A1-C506-40BE-93D6-43EC3E75A2C4}" type="pres">
      <dgm:prSet presAssocID="{15BE24FA-AD27-49ED-ACC6-0BB3BDB44726}" presName="rootConnector" presStyleLbl="node1" presStyleIdx="0" presStyleCnt="3"/>
      <dgm:spPr/>
    </dgm:pt>
    <dgm:pt modelId="{2F1139FE-84DC-414D-933B-0B3EC93BA1DF}" type="pres">
      <dgm:prSet presAssocID="{15BE24FA-AD27-49ED-ACC6-0BB3BDB44726}" presName="childShape" presStyleCnt="0"/>
      <dgm:spPr/>
    </dgm:pt>
    <dgm:pt modelId="{66C6E531-9EBF-47E2-96AA-CC903AC1E615}" type="pres">
      <dgm:prSet presAssocID="{729C1C01-D5C1-4AA3-A25A-DBBDA12E3C6E}" presName="root" presStyleCnt="0"/>
      <dgm:spPr/>
    </dgm:pt>
    <dgm:pt modelId="{7C4BA64C-D5E5-457F-9B63-17694854002C}" type="pres">
      <dgm:prSet presAssocID="{729C1C01-D5C1-4AA3-A25A-DBBDA12E3C6E}" presName="rootComposite" presStyleCnt="0"/>
      <dgm:spPr/>
    </dgm:pt>
    <dgm:pt modelId="{BD47CAB3-D257-4000-9746-A6C3EA4D5CA6}" type="pres">
      <dgm:prSet presAssocID="{729C1C01-D5C1-4AA3-A25A-DBBDA12E3C6E}" presName="rootText" presStyleLbl="node1" presStyleIdx="1" presStyleCnt="3" custLinFactNeighborX="-1966" custLinFactNeighborY="-53"/>
      <dgm:spPr/>
    </dgm:pt>
    <dgm:pt modelId="{281C4E02-8CE0-456F-8249-6E61BB6008C1}" type="pres">
      <dgm:prSet presAssocID="{729C1C01-D5C1-4AA3-A25A-DBBDA12E3C6E}" presName="rootConnector" presStyleLbl="node1" presStyleIdx="1" presStyleCnt="3"/>
      <dgm:spPr/>
    </dgm:pt>
    <dgm:pt modelId="{08930EB8-F6BB-4FA7-A92A-1275E142305B}" type="pres">
      <dgm:prSet presAssocID="{729C1C01-D5C1-4AA3-A25A-DBBDA12E3C6E}" presName="childShape" presStyleCnt="0"/>
      <dgm:spPr/>
    </dgm:pt>
    <dgm:pt modelId="{AB1A9FB3-0BF9-4EAD-B7E4-8F8197293963}" type="pres">
      <dgm:prSet presAssocID="{BF309981-43D6-4EE6-9233-E48D44C5163B}" presName="Name13" presStyleLbl="parChTrans1D2" presStyleIdx="0" presStyleCnt="5"/>
      <dgm:spPr/>
    </dgm:pt>
    <dgm:pt modelId="{36595A5C-6AA7-4934-9DFB-0D29F1919956}" type="pres">
      <dgm:prSet presAssocID="{059B9580-3231-4A9C-AD1A-114B08BD3BFE}" presName="childText" presStyleLbl="bgAcc1" presStyleIdx="0" presStyleCnt="5">
        <dgm:presLayoutVars>
          <dgm:bulletEnabled val="1"/>
        </dgm:presLayoutVars>
      </dgm:prSet>
      <dgm:spPr/>
    </dgm:pt>
    <dgm:pt modelId="{3B8F53D5-AABE-49DA-ADC6-AAE55EA6546B}" type="pres">
      <dgm:prSet presAssocID="{02B124E8-62AE-41F1-9EF2-8E7616ABD774}" presName="Name13" presStyleLbl="parChTrans1D2" presStyleIdx="1" presStyleCnt="5"/>
      <dgm:spPr/>
    </dgm:pt>
    <dgm:pt modelId="{4A23900E-892C-4554-AFB1-65F813E0B67F}" type="pres">
      <dgm:prSet presAssocID="{7686B2D3-9B0F-4780-80BC-54DD3574D06F}" presName="childText" presStyleLbl="bgAcc1" presStyleIdx="1" presStyleCnt="5">
        <dgm:presLayoutVars>
          <dgm:bulletEnabled val="1"/>
        </dgm:presLayoutVars>
      </dgm:prSet>
      <dgm:spPr/>
    </dgm:pt>
    <dgm:pt modelId="{2B5FC1D4-3997-4949-BA71-397B03808E86}" type="pres">
      <dgm:prSet presAssocID="{9AC4A370-5948-40B0-A20A-184970830B6F}" presName="root" presStyleCnt="0"/>
      <dgm:spPr/>
    </dgm:pt>
    <dgm:pt modelId="{992327C7-DE21-413B-A66D-C4F4FEFFD3A8}" type="pres">
      <dgm:prSet presAssocID="{9AC4A370-5948-40B0-A20A-184970830B6F}" presName="rootComposite" presStyleCnt="0"/>
      <dgm:spPr/>
    </dgm:pt>
    <dgm:pt modelId="{B9B544F6-E2B7-4D6F-AFC2-2BE0DA4C2745}" type="pres">
      <dgm:prSet presAssocID="{9AC4A370-5948-40B0-A20A-184970830B6F}" presName="rootText" presStyleLbl="node1" presStyleIdx="2" presStyleCnt="3"/>
      <dgm:spPr/>
    </dgm:pt>
    <dgm:pt modelId="{B843273A-6822-4065-A670-373A135A6705}" type="pres">
      <dgm:prSet presAssocID="{9AC4A370-5948-40B0-A20A-184970830B6F}" presName="rootConnector" presStyleLbl="node1" presStyleIdx="2" presStyleCnt="3"/>
      <dgm:spPr/>
    </dgm:pt>
    <dgm:pt modelId="{7F2669C5-044A-4866-9861-9EAC161D5C40}" type="pres">
      <dgm:prSet presAssocID="{9AC4A370-5948-40B0-A20A-184970830B6F}" presName="childShape" presStyleCnt="0"/>
      <dgm:spPr/>
    </dgm:pt>
    <dgm:pt modelId="{60BCEB11-15D2-4608-953B-1F35F6EF3D72}" type="pres">
      <dgm:prSet presAssocID="{1DC97D76-DA3E-4AB3-BF02-387EBF6F2E4A}" presName="Name13" presStyleLbl="parChTrans1D2" presStyleIdx="2" presStyleCnt="5"/>
      <dgm:spPr/>
    </dgm:pt>
    <dgm:pt modelId="{D11B7F4D-57C9-443C-BFFA-FA48586D6D62}" type="pres">
      <dgm:prSet presAssocID="{9C41FBEB-0A4B-4E81-8012-020538D90FE3}" presName="childText" presStyleLbl="bgAcc1" presStyleIdx="2" presStyleCnt="5">
        <dgm:presLayoutVars>
          <dgm:bulletEnabled val="1"/>
        </dgm:presLayoutVars>
      </dgm:prSet>
      <dgm:spPr/>
    </dgm:pt>
    <dgm:pt modelId="{792A407C-10F0-4E37-AE8C-2407F14520A9}" type="pres">
      <dgm:prSet presAssocID="{42EEA4B3-F1F1-450A-B694-BB301D59D5FA}" presName="Name13" presStyleLbl="parChTrans1D2" presStyleIdx="3" presStyleCnt="5"/>
      <dgm:spPr/>
    </dgm:pt>
    <dgm:pt modelId="{12846233-D015-4439-85BD-2F67EB17BABD}" type="pres">
      <dgm:prSet presAssocID="{B62E11EE-1EFB-44C6-B6D4-B94581015932}" presName="childText" presStyleLbl="bgAcc1" presStyleIdx="3" presStyleCnt="5">
        <dgm:presLayoutVars>
          <dgm:bulletEnabled val="1"/>
        </dgm:presLayoutVars>
      </dgm:prSet>
      <dgm:spPr/>
    </dgm:pt>
    <dgm:pt modelId="{622C86DC-F5EB-40A4-8A11-000D29D74C30}" type="pres">
      <dgm:prSet presAssocID="{A7A93B81-D252-4197-AC66-201ADF6C90A1}" presName="Name13" presStyleLbl="parChTrans1D2" presStyleIdx="4" presStyleCnt="5"/>
      <dgm:spPr/>
    </dgm:pt>
    <dgm:pt modelId="{E398A8CC-312A-465E-992C-FB99668655CD}" type="pres">
      <dgm:prSet presAssocID="{C869218A-841C-4BF8-9990-00343715DB14}" presName="childText" presStyleLbl="bgAcc1" presStyleIdx="4" presStyleCnt="5">
        <dgm:presLayoutVars>
          <dgm:bulletEnabled val="1"/>
        </dgm:presLayoutVars>
      </dgm:prSet>
      <dgm:spPr/>
    </dgm:pt>
  </dgm:ptLst>
  <dgm:cxnLst>
    <dgm:cxn modelId="{E437F501-7D57-477C-B72A-D22AC672CE9A}" srcId="{9AC4A370-5948-40B0-A20A-184970830B6F}" destId="{9C41FBEB-0A4B-4E81-8012-020538D90FE3}" srcOrd="0" destOrd="0" parTransId="{1DC97D76-DA3E-4AB3-BF02-387EBF6F2E4A}" sibTransId="{AA7D1A5D-D033-448E-8AA0-84A0E8C71AD5}"/>
    <dgm:cxn modelId="{154F8805-4DE6-4DFD-83C3-F940BC63543D}" type="presOf" srcId="{7686B2D3-9B0F-4780-80BC-54DD3574D06F}" destId="{4A23900E-892C-4554-AFB1-65F813E0B67F}" srcOrd="0" destOrd="0" presId="urn:microsoft.com/office/officeart/2005/8/layout/hierarchy3"/>
    <dgm:cxn modelId="{046C9007-394D-4981-83F7-9BD3577A219E}" type="presOf" srcId="{729C1C01-D5C1-4AA3-A25A-DBBDA12E3C6E}" destId="{281C4E02-8CE0-456F-8249-6E61BB6008C1}" srcOrd="1" destOrd="0" presId="urn:microsoft.com/office/officeart/2005/8/layout/hierarchy3"/>
    <dgm:cxn modelId="{AA8EC910-1F1B-4CD5-A725-14E4BE9B3E50}" type="presOf" srcId="{15BE24FA-AD27-49ED-ACC6-0BB3BDB44726}" destId="{C979BB00-D275-4E32-BC11-995EE1A8A235}" srcOrd="0" destOrd="0" presId="urn:microsoft.com/office/officeart/2005/8/layout/hierarchy3"/>
    <dgm:cxn modelId="{2EEB9018-3D8F-44D9-9BB2-1676E36F572C}" type="presOf" srcId="{C869218A-841C-4BF8-9990-00343715DB14}" destId="{E398A8CC-312A-465E-992C-FB99668655CD}" srcOrd="0" destOrd="0" presId="urn:microsoft.com/office/officeart/2005/8/layout/hierarchy3"/>
    <dgm:cxn modelId="{BA506B25-E00A-4A75-9A9F-ABD94BD23DF2}" type="presOf" srcId="{9C41FBEB-0A4B-4E81-8012-020538D90FE3}" destId="{D11B7F4D-57C9-443C-BFFA-FA48586D6D62}" srcOrd="0" destOrd="0" presId="urn:microsoft.com/office/officeart/2005/8/layout/hierarchy3"/>
    <dgm:cxn modelId="{2A21B62E-E849-41E5-8DF4-A4EB0BED3715}" srcId="{984C3D82-1495-40EE-974A-36A6337058FD}" destId="{729C1C01-D5C1-4AA3-A25A-DBBDA12E3C6E}" srcOrd="1" destOrd="0" parTransId="{C4ABD2E6-DE2D-4102-BAF5-DE6EC364AEF2}" sibTransId="{EC6C373D-B691-44A8-8625-68AA54836E9E}"/>
    <dgm:cxn modelId="{F1B04337-0778-482E-B487-289F2714D883}" srcId="{984C3D82-1495-40EE-974A-36A6337058FD}" destId="{9AC4A370-5948-40B0-A20A-184970830B6F}" srcOrd="2" destOrd="0" parTransId="{8C47F07B-C062-4592-BB6A-0D49E29F109F}" sibTransId="{E48C4FB5-33D4-4C98-9B8A-1295F0482DCA}"/>
    <dgm:cxn modelId="{84870D3C-6DE3-4625-955A-8B87D9E9B8D0}" type="presOf" srcId="{9AC4A370-5948-40B0-A20A-184970830B6F}" destId="{B843273A-6822-4065-A670-373A135A6705}" srcOrd="1" destOrd="0" presId="urn:microsoft.com/office/officeart/2005/8/layout/hierarchy3"/>
    <dgm:cxn modelId="{01C2393F-EBEE-43BB-8429-6BDCDC09CF28}" srcId="{729C1C01-D5C1-4AA3-A25A-DBBDA12E3C6E}" destId="{7686B2D3-9B0F-4780-80BC-54DD3574D06F}" srcOrd="1" destOrd="0" parTransId="{02B124E8-62AE-41F1-9EF2-8E7616ABD774}" sibTransId="{3118D531-D890-401F-BDDA-9885D5B687A9}"/>
    <dgm:cxn modelId="{2A51845B-3AF5-4147-B911-4E0F41CF4813}" type="presOf" srcId="{42EEA4B3-F1F1-450A-B694-BB301D59D5FA}" destId="{792A407C-10F0-4E37-AE8C-2407F14520A9}" srcOrd="0" destOrd="0" presId="urn:microsoft.com/office/officeart/2005/8/layout/hierarchy3"/>
    <dgm:cxn modelId="{122AEA5B-913A-43D0-9E34-76706ED31519}" type="presOf" srcId="{02B124E8-62AE-41F1-9EF2-8E7616ABD774}" destId="{3B8F53D5-AABE-49DA-ADC6-AAE55EA6546B}" srcOrd="0" destOrd="0" presId="urn:microsoft.com/office/officeart/2005/8/layout/hierarchy3"/>
    <dgm:cxn modelId="{12E55C4F-4094-4931-BC1D-2CB36E8BB626}" type="presOf" srcId="{059B9580-3231-4A9C-AD1A-114B08BD3BFE}" destId="{36595A5C-6AA7-4934-9DFB-0D29F1919956}" srcOrd="0" destOrd="0" presId="urn:microsoft.com/office/officeart/2005/8/layout/hierarchy3"/>
    <dgm:cxn modelId="{65A12D52-32EE-47CB-9834-1912B75C8FFB}" type="presOf" srcId="{984C3D82-1495-40EE-974A-36A6337058FD}" destId="{02CA74CF-D5F3-42FB-8162-3C36FE72388D}" srcOrd="0" destOrd="0" presId="urn:microsoft.com/office/officeart/2005/8/layout/hierarchy3"/>
    <dgm:cxn modelId="{8475B774-D9ED-470E-BE21-F8961E13F4D7}" type="presOf" srcId="{729C1C01-D5C1-4AA3-A25A-DBBDA12E3C6E}" destId="{BD47CAB3-D257-4000-9746-A6C3EA4D5CA6}" srcOrd="0" destOrd="0" presId="urn:microsoft.com/office/officeart/2005/8/layout/hierarchy3"/>
    <dgm:cxn modelId="{EBFA2979-EAB6-4DF6-90DD-B324FB959FF5}" type="presOf" srcId="{15BE24FA-AD27-49ED-ACC6-0BB3BDB44726}" destId="{2CD5B4A1-C506-40BE-93D6-43EC3E75A2C4}" srcOrd="1" destOrd="0" presId="urn:microsoft.com/office/officeart/2005/8/layout/hierarchy3"/>
    <dgm:cxn modelId="{DCEEE27C-6058-41A6-9596-6EB44243F0A6}" type="presOf" srcId="{B62E11EE-1EFB-44C6-B6D4-B94581015932}" destId="{12846233-D015-4439-85BD-2F67EB17BABD}" srcOrd="0" destOrd="0" presId="urn:microsoft.com/office/officeart/2005/8/layout/hierarchy3"/>
    <dgm:cxn modelId="{5DB35D81-B523-494D-A892-5354F7EA3D61}" type="presOf" srcId="{A7A93B81-D252-4197-AC66-201ADF6C90A1}" destId="{622C86DC-F5EB-40A4-8A11-000D29D74C30}" srcOrd="0" destOrd="0" presId="urn:microsoft.com/office/officeart/2005/8/layout/hierarchy3"/>
    <dgm:cxn modelId="{FC197C90-CCEB-4EFD-9080-20BED52F4B68}" srcId="{984C3D82-1495-40EE-974A-36A6337058FD}" destId="{15BE24FA-AD27-49ED-ACC6-0BB3BDB44726}" srcOrd="0" destOrd="0" parTransId="{4A7D8136-86C8-4947-92FE-7337190436F0}" sibTransId="{7FDD1AD3-CC6D-46AC-9186-E0ABF632BE1D}"/>
    <dgm:cxn modelId="{D77BC4A1-B19C-4D95-9ADA-4B161F008054}" type="presOf" srcId="{9AC4A370-5948-40B0-A20A-184970830B6F}" destId="{B9B544F6-E2B7-4D6F-AFC2-2BE0DA4C2745}" srcOrd="0" destOrd="0" presId="urn:microsoft.com/office/officeart/2005/8/layout/hierarchy3"/>
    <dgm:cxn modelId="{83C793B4-1C6C-4A10-B151-AC8FC84FC284}" type="presOf" srcId="{1DC97D76-DA3E-4AB3-BF02-387EBF6F2E4A}" destId="{60BCEB11-15D2-4608-953B-1F35F6EF3D72}" srcOrd="0" destOrd="0" presId="urn:microsoft.com/office/officeart/2005/8/layout/hierarchy3"/>
    <dgm:cxn modelId="{3E185EC8-A97B-436C-9D2A-09063D35A22C}" srcId="{9AC4A370-5948-40B0-A20A-184970830B6F}" destId="{C869218A-841C-4BF8-9990-00343715DB14}" srcOrd="2" destOrd="0" parTransId="{A7A93B81-D252-4197-AC66-201ADF6C90A1}" sibTransId="{F227724C-BA9B-489D-AADC-F9A794B43B0C}"/>
    <dgm:cxn modelId="{3F3E54DB-30A2-438D-9919-869C6D50AD85}" srcId="{9AC4A370-5948-40B0-A20A-184970830B6F}" destId="{B62E11EE-1EFB-44C6-B6D4-B94581015932}" srcOrd="1" destOrd="0" parTransId="{42EEA4B3-F1F1-450A-B694-BB301D59D5FA}" sibTransId="{7CB6884C-F968-4C92-8581-291E30B9642A}"/>
    <dgm:cxn modelId="{4E9852DD-033D-45C5-9E83-C7EC17F53C35}" type="presOf" srcId="{BF309981-43D6-4EE6-9233-E48D44C5163B}" destId="{AB1A9FB3-0BF9-4EAD-B7E4-8F8197293963}" srcOrd="0" destOrd="0" presId="urn:microsoft.com/office/officeart/2005/8/layout/hierarchy3"/>
    <dgm:cxn modelId="{43EF55E4-2879-4DA4-A01F-CB817490E112}" srcId="{729C1C01-D5C1-4AA3-A25A-DBBDA12E3C6E}" destId="{059B9580-3231-4A9C-AD1A-114B08BD3BFE}" srcOrd="0" destOrd="0" parTransId="{BF309981-43D6-4EE6-9233-E48D44C5163B}" sibTransId="{4A6C2EC5-2BFC-4CC6-82E7-83B65644BDE2}"/>
    <dgm:cxn modelId="{895D266E-236D-42A3-80BC-B6BB94D2D7A1}" type="presParOf" srcId="{02CA74CF-D5F3-42FB-8162-3C36FE72388D}" destId="{93E217E1-7638-4CD0-B65A-912A4A792B9F}" srcOrd="0" destOrd="0" presId="urn:microsoft.com/office/officeart/2005/8/layout/hierarchy3"/>
    <dgm:cxn modelId="{022698E3-EFA5-4FBD-94B9-9F976DC975C5}" type="presParOf" srcId="{93E217E1-7638-4CD0-B65A-912A4A792B9F}" destId="{BA650CB0-530E-430A-BD21-64C13B28C8C8}" srcOrd="0" destOrd="0" presId="urn:microsoft.com/office/officeart/2005/8/layout/hierarchy3"/>
    <dgm:cxn modelId="{6BC00144-DA6B-4D47-8EC0-E602F03775F8}" type="presParOf" srcId="{BA650CB0-530E-430A-BD21-64C13B28C8C8}" destId="{C979BB00-D275-4E32-BC11-995EE1A8A235}" srcOrd="0" destOrd="0" presId="urn:microsoft.com/office/officeart/2005/8/layout/hierarchy3"/>
    <dgm:cxn modelId="{8A649996-55A6-46E5-90F0-64C118CFF941}" type="presParOf" srcId="{BA650CB0-530E-430A-BD21-64C13B28C8C8}" destId="{2CD5B4A1-C506-40BE-93D6-43EC3E75A2C4}" srcOrd="1" destOrd="0" presId="urn:microsoft.com/office/officeart/2005/8/layout/hierarchy3"/>
    <dgm:cxn modelId="{96189392-7BBA-4954-A45A-E0DDBC729877}" type="presParOf" srcId="{93E217E1-7638-4CD0-B65A-912A4A792B9F}" destId="{2F1139FE-84DC-414D-933B-0B3EC93BA1DF}" srcOrd="1" destOrd="0" presId="urn:microsoft.com/office/officeart/2005/8/layout/hierarchy3"/>
    <dgm:cxn modelId="{42109928-02B0-44F7-9F9C-640FA5A74E17}" type="presParOf" srcId="{02CA74CF-D5F3-42FB-8162-3C36FE72388D}" destId="{66C6E531-9EBF-47E2-96AA-CC903AC1E615}" srcOrd="1" destOrd="0" presId="urn:microsoft.com/office/officeart/2005/8/layout/hierarchy3"/>
    <dgm:cxn modelId="{4C632B99-B715-4E6D-ACF3-AA611041309C}" type="presParOf" srcId="{66C6E531-9EBF-47E2-96AA-CC903AC1E615}" destId="{7C4BA64C-D5E5-457F-9B63-17694854002C}" srcOrd="0" destOrd="0" presId="urn:microsoft.com/office/officeart/2005/8/layout/hierarchy3"/>
    <dgm:cxn modelId="{255761B7-78C5-4663-8DC8-BA195D0BB64E}" type="presParOf" srcId="{7C4BA64C-D5E5-457F-9B63-17694854002C}" destId="{BD47CAB3-D257-4000-9746-A6C3EA4D5CA6}" srcOrd="0" destOrd="0" presId="urn:microsoft.com/office/officeart/2005/8/layout/hierarchy3"/>
    <dgm:cxn modelId="{34B9A401-AD08-4556-8BEC-3FEC6763DFD2}" type="presParOf" srcId="{7C4BA64C-D5E5-457F-9B63-17694854002C}" destId="{281C4E02-8CE0-456F-8249-6E61BB6008C1}" srcOrd="1" destOrd="0" presId="urn:microsoft.com/office/officeart/2005/8/layout/hierarchy3"/>
    <dgm:cxn modelId="{F756C60E-56AE-4C46-9AA6-A50414485A7F}" type="presParOf" srcId="{66C6E531-9EBF-47E2-96AA-CC903AC1E615}" destId="{08930EB8-F6BB-4FA7-A92A-1275E142305B}" srcOrd="1" destOrd="0" presId="urn:microsoft.com/office/officeart/2005/8/layout/hierarchy3"/>
    <dgm:cxn modelId="{42F534A2-3060-4BDC-8C52-CA17FF345CE7}" type="presParOf" srcId="{08930EB8-F6BB-4FA7-A92A-1275E142305B}" destId="{AB1A9FB3-0BF9-4EAD-B7E4-8F8197293963}" srcOrd="0" destOrd="0" presId="urn:microsoft.com/office/officeart/2005/8/layout/hierarchy3"/>
    <dgm:cxn modelId="{D0DE21C1-AB94-4FDC-B5CA-A56089B5301B}" type="presParOf" srcId="{08930EB8-F6BB-4FA7-A92A-1275E142305B}" destId="{36595A5C-6AA7-4934-9DFB-0D29F1919956}" srcOrd="1" destOrd="0" presId="urn:microsoft.com/office/officeart/2005/8/layout/hierarchy3"/>
    <dgm:cxn modelId="{538BAE1F-3DC3-43E8-AAEE-2EECDBAFDDC6}" type="presParOf" srcId="{08930EB8-F6BB-4FA7-A92A-1275E142305B}" destId="{3B8F53D5-AABE-49DA-ADC6-AAE55EA6546B}" srcOrd="2" destOrd="0" presId="urn:microsoft.com/office/officeart/2005/8/layout/hierarchy3"/>
    <dgm:cxn modelId="{D84D6400-0981-442D-9521-71A684BDFF34}" type="presParOf" srcId="{08930EB8-F6BB-4FA7-A92A-1275E142305B}" destId="{4A23900E-892C-4554-AFB1-65F813E0B67F}" srcOrd="3" destOrd="0" presId="urn:microsoft.com/office/officeart/2005/8/layout/hierarchy3"/>
    <dgm:cxn modelId="{57C7208D-ABD5-41C8-A144-DBD63437C741}" type="presParOf" srcId="{02CA74CF-D5F3-42FB-8162-3C36FE72388D}" destId="{2B5FC1D4-3997-4949-BA71-397B03808E86}" srcOrd="2" destOrd="0" presId="urn:microsoft.com/office/officeart/2005/8/layout/hierarchy3"/>
    <dgm:cxn modelId="{BBBD498C-DBEA-45D9-8C2B-0AD36F5BD8FF}" type="presParOf" srcId="{2B5FC1D4-3997-4949-BA71-397B03808E86}" destId="{992327C7-DE21-413B-A66D-C4F4FEFFD3A8}" srcOrd="0" destOrd="0" presId="urn:microsoft.com/office/officeart/2005/8/layout/hierarchy3"/>
    <dgm:cxn modelId="{42232331-793F-4FEF-8039-682E4D7FAC5E}" type="presParOf" srcId="{992327C7-DE21-413B-A66D-C4F4FEFFD3A8}" destId="{B9B544F6-E2B7-4D6F-AFC2-2BE0DA4C2745}" srcOrd="0" destOrd="0" presId="urn:microsoft.com/office/officeart/2005/8/layout/hierarchy3"/>
    <dgm:cxn modelId="{31AE1834-86D4-4F69-8334-F327B3A4ED73}" type="presParOf" srcId="{992327C7-DE21-413B-A66D-C4F4FEFFD3A8}" destId="{B843273A-6822-4065-A670-373A135A6705}" srcOrd="1" destOrd="0" presId="urn:microsoft.com/office/officeart/2005/8/layout/hierarchy3"/>
    <dgm:cxn modelId="{A749BF60-F455-46EA-9B62-7084878DD1FC}" type="presParOf" srcId="{2B5FC1D4-3997-4949-BA71-397B03808E86}" destId="{7F2669C5-044A-4866-9861-9EAC161D5C40}" srcOrd="1" destOrd="0" presId="urn:microsoft.com/office/officeart/2005/8/layout/hierarchy3"/>
    <dgm:cxn modelId="{1FA17B5A-9877-46A4-A32E-394CF6567DF2}" type="presParOf" srcId="{7F2669C5-044A-4866-9861-9EAC161D5C40}" destId="{60BCEB11-15D2-4608-953B-1F35F6EF3D72}" srcOrd="0" destOrd="0" presId="urn:microsoft.com/office/officeart/2005/8/layout/hierarchy3"/>
    <dgm:cxn modelId="{733DC4EE-1370-4A72-8375-6092E9E43D76}" type="presParOf" srcId="{7F2669C5-044A-4866-9861-9EAC161D5C40}" destId="{D11B7F4D-57C9-443C-BFFA-FA48586D6D62}" srcOrd="1" destOrd="0" presId="urn:microsoft.com/office/officeart/2005/8/layout/hierarchy3"/>
    <dgm:cxn modelId="{40B6D3B4-1723-4824-BD6F-E30EFDBD714D}" type="presParOf" srcId="{7F2669C5-044A-4866-9861-9EAC161D5C40}" destId="{792A407C-10F0-4E37-AE8C-2407F14520A9}" srcOrd="2" destOrd="0" presId="urn:microsoft.com/office/officeart/2005/8/layout/hierarchy3"/>
    <dgm:cxn modelId="{C321BF55-4207-4C2B-AD78-C5CD41C782F3}" type="presParOf" srcId="{7F2669C5-044A-4866-9861-9EAC161D5C40}" destId="{12846233-D015-4439-85BD-2F67EB17BABD}" srcOrd="3" destOrd="0" presId="urn:microsoft.com/office/officeart/2005/8/layout/hierarchy3"/>
    <dgm:cxn modelId="{0D94D76C-FDAC-44E6-8B40-E9F3F39B1D50}" type="presParOf" srcId="{7F2669C5-044A-4866-9861-9EAC161D5C40}" destId="{622C86DC-F5EB-40A4-8A11-000D29D74C30}" srcOrd="4" destOrd="0" presId="urn:microsoft.com/office/officeart/2005/8/layout/hierarchy3"/>
    <dgm:cxn modelId="{C74133BF-3210-4E49-B406-6BB5F63B762D}" type="presParOf" srcId="{7F2669C5-044A-4866-9861-9EAC161D5C40}" destId="{E398A8CC-312A-465E-992C-FB99668655CD}"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8783BDCD-65C7-4FEA-8507-C1EA6B125376}">
      <dgm:prSet custT="1"/>
      <dgm:spPr/>
      <dgm:t>
        <a:bodyPr/>
        <a:lstStyle/>
        <a:p>
          <a:r>
            <a:rPr lang="es-ES" sz="2800" dirty="0">
              <a:solidFill>
                <a:schemeClr val="tx1"/>
              </a:solidFill>
            </a:rPr>
            <a:t>Circulares.</a:t>
          </a:r>
          <a:endParaRPr lang="es-CO" sz="2800" dirty="0">
            <a:solidFill>
              <a:schemeClr val="tx1"/>
            </a:solidFill>
          </a:endParaRPr>
        </a:p>
      </dgm:t>
    </dgm:pt>
    <dgm:pt modelId="{30C8761D-C987-48C4-B87E-9A00088F1BB0}" type="parTrans" cxnId="{22C8CE96-D427-44BB-BB1B-365F102F056E}">
      <dgm:prSet/>
      <dgm:spPr/>
      <dgm:t>
        <a:bodyPr/>
        <a:lstStyle/>
        <a:p>
          <a:endParaRPr lang="es-CO"/>
        </a:p>
      </dgm:t>
    </dgm:pt>
    <dgm:pt modelId="{ED1CFA91-0C86-4EBF-ADBE-06861EECA3A9}" type="sibTrans" cxnId="{22C8CE96-D427-44BB-BB1B-365F102F056E}">
      <dgm:prSet/>
      <dgm:spPr/>
      <dgm:t>
        <a:bodyPr/>
        <a:lstStyle/>
        <a:p>
          <a:endParaRPr lang="es-CO"/>
        </a:p>
      </dgm:t>
    </dgm:pt>
    <dgm:pt modelId="{D75CC154-A282-4138-861E-697EB5DE9118}">
      <dgm:prSet custT="1"/>
      <dgm:spPr/>
      <dgm:t>
        <a:bodyPr/>
        <a:lstStyle/>
        <a:p>
          <a:r>
            <a:rPr lang="es-ES" sz="2800" dirty="0">
              <a:solidFill>
                <a:schemeClr val="tx1"/>
              </a:solidFill>
            </a:rPr>
            <a:t>Boletines o revistas.</a:t>
          </a:r>
          <a:endParaRPr lang="es-CO" sz="2800" u="none" dirty="0">
            <a:solidFill>
              <a:schemeClr val="tx1"/>
            </a:solidFill>
          </a:endParaRPr>
        </a:p>
      </dgm:t>
    </dgm:pt>
    <dgm:pt modelId="{4D9B5C33-1C44-418A-8FBB-60C0CC560864}" type="parTrans" cxnId="{A1973740-E1DA-466A-8A2B-37B1BE5B44A9}">
      <dgm:prSet/>
      <dgm:spPr/>
      <dgm:t>
        <a:bodyPr/>
        <a:lstStyle/>
        <a:p>
          <a:endParaRPr lang="es-CO"/>
        </a:p>
      </dgm:t>
    </dgm:pt>
    <dgm:pt modelId="{8CFB23D1-3E97-49F8-A6E8-71DC7DEE2B10}" type="sibTrans" cxnId="{A1973740-E1DA-466A-8A2B-37B1BE5B44A9}">
      <dgm:prSet/>
      <dgm:spPr/>
      <dgm:t>
        <a:bodyPr/>
        <a:lstStyle/>
        <a:p>
          <a:endParaRPr lang="es-CO"/>
        </a:p>
      </dgm:t>
    </dgm:pt>
    <dgm:pt modelId="{0B015BE7-481D-4DD2-A8A3-88772F1887B1}">
      <dgm:prSet custT="1"/>
      <dgm:spPr/>
      <dgm:t>
        <a:bodyPr/>
        <a:lstStyle/>
        <a:p>
          <a:r>
            <a:rPr lang="es-ES" sz="2800" dirty="0">
              <a:solidFill>
                <a:schemeClr val="tx1"/>
              </a:solidFill>
            </a:rPr>
            <a:t>Tableros.</a:t>
          </a:r>
          <a:endParaRPr lang="es-CO" sz="2800" dirty="0">
            <a:solidFill>
              <a:schemeClr val="tx1"/>
            </a:solidFill>
          </a:endParaRPr>
        </a:p>
      </dgm:t>
    </dgm:pt>
    <dgm:pt modelId="{3F9E3965-5E59-40A7-A235-04E1EE5FB0A6}" type="parTrans" cxnId="{72C06332-F3C4-4CBA-AA73-815CA8AAFAE4}">
      <dgm:prSet/>
      <dgm:spPr/>
      <dgm:t>
        <a:bodyPr/>
        <a:lstStyle/>
        <a:p>
          <a:endParaRPr lang="es-CO"/>
        </a:p>
      </dgm:t>
    </dgm:pt>
    <dgm:pt modelId="{6016D499-4452-4D97-8817-BF38998651B6}" type="sibTrans" cxnId="{72C06332-F3C4-4CBA-AA73-815CA8AAFAE4}">
      <dgm:prSet/>
      <dgm:spPr/>
      <dgm:t>
        <a:bodyPr/>
        <a:lstStyle/>
        <a:p>
          <a:endParaRPr lang="es-CO"/>
        </a:p>
      </dgm:t>
    </dgm:pt>
    <dgm:pt modelId="{854E77C6-07AB-4232-BADB-623FA0BE7153}">
      <dgm:prSet custT="1"/>
      <dgm:spPr/>
      <dgm:t>
        <a:bodyPr/>
        <a:lstStyle/>
        <a:p>
          <a:r>
            <a:rPr lang="es-ES" sz="2800" dirty="0">
              <a:solidFill>
                <a:schemeClr val="tx1"/>
              </a:solidFill>
            </a:rPr>
            <a:t>Memorandos.</a:t>
          </a:r>
          <a:endParaRPr lang="es-CO" sz="2800" dirty="0">
            <a:solidFill>
              <a:schemeClr val="tx1"/>
            </a:solidFill>
          </a:endParaRPr>
        </a:p>
      </dgm:t>
    </dgm:pt>
    <dgm:pt modelId="{E79526B0-E6DA-4701-BEAD-49C892564E3D}" type="parTrans" cxnId="{BE8A1284-2C0D-4731-BB58-4C87B66DE6A1}">
      <dgm:prSet/>
      <dgm:spPr/>
      <dgm:t>
        <a:bodyPr/>
        <a:lstStyle/>
        <a:p>
          <a:endParaRPr lang="es-CO"/>
        </a:p>
      </dgm:t>
    </dgm:pt>
    <dgm:pt modelId="{3839A95D-0310-4F3A-9E88-51C0AEFE3BA1}" type="sibTrans" cxnId="{BE8A1284-2C0D-4731-BB58-4C87B66DE6A1}">
      <dgm:prSet/>
      <dgm:spPr/>
      <dgm:t>
        <a:bodyPr/>
        <a:lstStyle/>
        <a:p>
          <a:endParaRPr lang="es-CO"/>
        </a:p>
      </dgm:t>
    </dgm:pt>
    <dgm:pt modelId="{7EF43554-68E9-4C0A-B0C8-67E9C02D40D1}">
      <dgm:prSet custT="1"/>
      <dgm:spPr/>
      <dgm:t>
        <a:bodyPr/>
        <a:lstStyle/>
        <a:p>
          <a:r>
            <a:rPr lang="es-CO" sz="2800" dirty="0">
              <a:solidFill>
                <a:schemeClr val="tx1"/>
              </a:solidFill>
            </a:rPr>
            <a:t>Manuales.</a:t>
          </a:r>
        </a:p>
      </dgm:t>
    </dgm:pt>
    <dgm:pt modelId="{0C553214-51BB-4C6F-933B-8F546282B370}" type="parTrans" cxnId="{81A9ABDE-1A3E-4478-A5D0-21CFCF4F1C7E}">
      <dgm:prSet/>
      <dgm:spPr/>
      <dgm:t>
        <a:bodyPr/>
        <a:lstStyle/>
        <a:p>
          <a:endParaRPr lang="es-CO"/>
        </a:p>
      </dgm:t>
    </dgm:pt>
    <dgm:pt modelId="{11FF70E7-7E28-4427-992A-A32C60AA958C}" type="sibTrans" cxnId="{81A9ABDE-1A3E-4478-A5D0-21CFCF4F1C7E}">
      <dgm:prSet/>
      <dgm:spPr/>
      <dgm:t>
        <a:bodyPr/>
        <a:lstStyle/>
        <a:p>
          <a:endParaRPr lang="es-CO"/>
        </a:p>
      </dgm:t>
    </dgm:pt>
    <dgm:pt modelId="{85E8153D-A936-4500-AB93-04A099889D9B}">
      <dgm:prSet custT="1"/>
      <dgm:spPr/>
      <dgm:t>
        <a:bodyPr/>
        <a:lstStyle/>
        <a:p>
          <a:r>
            <a:rPr lang="es-CO" sz="2800" dirty="0">
              <a:solidFill>
                <a:schemeClr val="tx1"/>
              </a:solidFill>
            </a:rPr>
            <a:t>Sistemas computarizados.</a:t>
          </a:r>
        </a:p>
      </dgm:t>
    </dgm:pt>
    <dgm:pt modelId="{FF8ABBF7-2080-47AB-BBAD-5D8DAF63502E}" type="parTrans" cxnId="{7DBAAB92-48BD-4617-B1F9-1105858AC55D}">
      <dgm:prSet/>
      <dgm:spPr/>
      <dgm:t>
        <a:bodyPr/>
        <a:lstStyle/>
        <a:p>
          <a:endParaRPr lang="es-CO"/>
        </a:p>
      </dgm:t>
    </dgm:pt>
    <dgm:pt modelId="{746CD13E-DB8B-42CB-B0DE-79D2A398A405}" type="sibTrans" cxnId="{7DBAAB92-48BD-4617-B1F9-1105858AC55D}">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C5B0E226-82B9-46DE-945A-A58FCED09E9A}" type="pres">
      <dgm:prSet presAssocID="{854E77C6-07AB-4232-BADB-623FA0BE7153}" presName="parentLin" presStyleCnt="0"/>
      <dgm:spPr/>
    </dgm:pt>
    <dgm:pt modelId="{B74A0A7E-8F97-4839-B80E-E134E0B45922}" type="pres">
      <dgm:prSet presAssocID="{854E77C6-07AB-4232-BADB-623FA0BE7153}" presName="parentLeftMargin" presStyleLbl="node1" presStyleIdx="0" presStyleCnt="6"/>
      <dgm:spPr/>
    </dgm:pt>
    <dgm:pt modelId="{427B6F08-25F7-46E1-83FE-2DFC3DE8E85C}" type="pres">
      <dgm:prSet presAssocID="{854E77C6-07AB-4232-BADB-623FA0BE7153}" presName="parentText" presStyleLbl="node1" presStyleIdx="0" presStyleCnt="6" custScaleX="133058" custScaleY="115212">
        <dgm:presLayoutVars>
          <dgm:chMax val="0"/>
          <dgm:bulletEnabled val="1"/>
        </dgm:presLayoutVars>
      </dgm:prSet>
      <dgm:spPr/>
    </dgm:pt>
    <dgm:pt modelId="{A1C5BD61-7D56-4DF6-BF27-F22F0697C906}" type="pres">
      <dgm:prSet presAssocID="{854E77C6-07AB-4232-BADB-623FA0BE7153}" presName="negativeSpace" presStyleCnt="0"/>
      <dgm:spPr/>
    </dgm:pt>
    <dgm:pt modelId="{3E9EEE75-CFE6-487C-81D3-D4B8761C2031}" type="pres">
      <dgm:prSet presAssocID="{854E77C6-07AB-4232-BADB-623FA0BE7153}" presName="childText" presStyleLbl="conFgAcc1" presStyleIdx="0" presStyleCnt="6" custLinFactNeighborX="1653" custLinFactNeighborY="-64775">
        <dgm:presLayoutVars>
          <dgm:bulletEnabled val="1"/>
        </dgm:presLayoutVars>
      </dgm:prSet>
      <dgm:spPr/>
    </dgm:pt>
    <dgm:pt modelId="{8F9C5656-C388-4A6D-8F66-7206F393C1CE}" type="pres">
      <dgm:prSet presAssocID="{3839A95D-0310-4F3A-9E88-51C0AEFE3BA1}" presName="spaceBetweenRectangles" presStyleCnt="0"/>
      <dgm:spPr/>
    </dgm:pt>
    <dgm:pt modelId="{9F4348A7-E51C-490A-9749-A31860295E40}" type="pres">
      <dgm:prSet presAssocID="{8783BDCD-65C7-4FEA-8507-C1EA6B125376}" presName="parentLin" presStyleCnt="0"/>
      <dgm:spPr/>
    </dgm:pt>
    <dgm:pt modelId="{BE899753-0477-454C-B581-D3A0C928BA87}" type="pres">
      <dgm:prSet presAssocID="{8783BDCD-65C7-4FEA-8507-C1EA6B125376}" presName="parentLeftMargin" presStyleLbl="node1" presStyleIdx="0" presStyleCnt="6"/>
      <dgm:spPr/>
    </dgm:pt>
    <dgm:pt modelId="{422E1F82-2EA7-4629-934E-F0C04A60C7F2}" type="pres">
      <dgm:prSet presAssocID="{8783BDCD-65C7-4FEA-8507-C1EA6B125376}" presName="parentText" presStyleLbl="node1" presStyleIdx="1" presStyleCnt="6" custScaleX="133058">
        <dgm:presLayoutVars>
          <dgm:chMax val="0"/>
          <dgm:bulletEnabled val="1"/>
        </dgm:presLayoutVars>
      </dgm:prSet>
      <dgm:spPr/>
    </dgm:pt>
    <dgm:pt modelId="{118162C0-73F5-4A55-BCE1-4109D69EDC4D}" type="pres">
      <dgm:prSet presAssocID="{8783BDCD-65C7-4FEA-8507-C1EA6B125376}" presName="negativeSpace" presStyleCnt="0"/>
      <dgm:spPr/>
    </dgm:pt>
    <dgm:pt modelId="{AAD0E553-031B-48A5-A504-2869DFE3F36C}" type="pres">
      <dgm:prSet presAssocID="{8783BDCD-65C7-4FEA-8507-C1EA6B125376}" presName="childText" presStyleLbl="conFgAcc1" presStyleIdx="1" presStyleCnt="6" custScaleY="50657">
        <dgm:presLayoutVars>
          <dgm:bulletEnabled val="1"/>
        </dgm:presLayoutVars>
      </dgm:prSet>
      <dgm:spPr/>
    </dgm:pt>
    <dgm:pt modelId="{4DC25C03-D622-4320-99CA-B355E7CA55FA}" type="pres">
      <dgm:prSet presAssocID="{ED1CFA91-0C86-4EBF-ADBE-06861EECA3A9}" presName="spaceBetweenRectangles" presStyleCnt="0"/>
      <dgm:spPr/>
    </dgm:pt>
    <dgm:pt modelId="{18F18C2F-0BFE-44A8-8D15-A84669471141}" type="pres">
      <dgm:prSet presAssocID="{D75CC154-A282-4138-861E-697EB5DE9118}" presName="parentLin" presStyleCnt="0"/>
      <dgm:spPr/>
    </dgm:pt>
    <dgm:pt modelId="{710D5834-84E6-42AF-A5BB-F72835F5900D}" type="pres">
      <dgm:prSet presAssocID="{D75CC154-A282-4138-861E-697EB5DE9118}" presName="parentLeftMargin" presStyleLbl="node1" presStyleIdx="1" presStyleCnt="6"/>
      <dgm:spPr/>
    </dgm:pt>
    <dgm:pt modelId="{4187F1FD-08C6-4BAD-B0C8-48D291265E39}" type="pres">
      <dgm:prSet presAssocID="{D75CC154-A282-4138-861E-697EB5DE9118}" presName="parentText" presStyleLbl="node1" presStyleIdx="2" presStyleCnt="6" custScaleX="133058" custLinFactNeighborY="15746">
        <dgm:presLayoutVars>
          <dgm:chMax val="0"/>
          <dgm:bulletEnabled val="1"/>
        </dgm:presLayoutVars>
      </dgm:prSet>
      <dgm:spPr/>
    </dgm:pt>
    <dgm:pt modelId="{726E3669-694D-4CD3-B5D3-3148CB62088F}" type="pres">
      <dgm:prSet presAssocID="{D75CC154-A282-4138-861E-697EB5DE9118}" presName="negativeSpace" presStyleCnt="0"/>
      <dgm:spPr/>
    </dgm:pt>
    <dgm:pt modelId="{1D3C64A8-E325-4DFA-9D25-DF0DA6C5CF0A}" type="pres">
      <dgm:prSet presAssocID="{D75CC154-A282-4138-861E-697EB5DE9118}" presName="childText" presStyleLbl="conFgAcc1" presStyleIdx="2" presStyleCnt="6" custScaleY="68245">
        <dgm:presLayoutVars>
          <dgm:bulletEnabled val="1"/>
        </dgm:presLayoutVars>
      </dgm:prSet>
      <dgm:spPr/>
    </dgm:pt>
    <dgm:pt modelId="{ED4DDA79-EA0B-42D7-9378-8943AFCEB899}" type="pres">
      <dgm:prSet presAssocID="{8CFB23D1-3E97-49F8-A6E8-71DC7DEE2B10}" presName="spaceBetweenRectangles" presStyleCnt="0"/>
      <dgm:spPr/>
    </dgm:pt>
    <dgm:pt modelId="{BFA3B604-913A-4E65-AE38-011E85305E7C}" type="pres">
      <dgm:prSet presAssocID="{0B015BE7-481D-4DD2-A8A3-88772F1887B1}" presName="parentLin" presStyleCnt="0"/>
      <dgm:spPr/>
    </dgm:pt>
    <dgm:pt modelId="{42396372-1879-4255-847E-22537635F8C7}" type="pres">
      <dgm:prSet presAssocID="{0B015BE7-481D-4DD2-A8A3-88772F1887B1}" presName="parentLeftMargin" presStyleLbl="node1" presStyleIdx="2" presStyleCnt="6"/>
      <dgm:spPr/>
    </dgm:pt>
    <dgm:pt modelId="{9964B117-5B8C-4C92-A2A1-14139134CDD9}" type="pres">
      <dgm:prSet presAssocID="{0B015BE7-481D-4DD2-A8A3-88772F1887B1}" presName="parentText" presStyleLbl="node1" presStyleIdx="3" presStyleCnt="6" custScaleX="133058" custLinFactNeighborY="10195">
        <dgm:presLayoutVars>
          <dgm:chMax val="0"/>
          <dgm:bulletEnabled val="1"/>
        </dgm:presLayoutVars>
      </dgm:prSet>
      <dgm:spPr/>
    </dgm:pt>
    <dgm:pt modelId="{574F9B82-DFA5-4C78-BADE-B640DD9B4BDF}" type="pres">
      <dgm:prSet presAssocID="{0B015BE7-481D-4DD2-A8A3-88772F1887B1}" presName="negativeSpace" presStyleCnt="0"/>
      <dgm:spPr/>
    </dgm:pt>
    <dgm:pt modelId="{CBABC1E0-0B98-439C-9E71-0D218413C139}" type="pres">
      <dgm:prSet presAssocID="{0B015BE7-481D-4DD2-A8A3-88772F1887B1}" presName="childText" presStyleLbl="conFgAcc1" presStyleIdx="3" presStyleCnt="6">
        <dgm:presLayoutVars>
          <dgm:bulletEnabled val="1"/>
        </dgm:presLayoutVars>
      </dgm:prSet>
      <dgm:spPr/>
    </dgm:pt>
    <dgm:pt modelId="{B970AC80-6F17-41FD-9DE9-0A353EBE45FD}" type="pres">
      <dgm:prSet presAssocID="{6016D499-4452-4D97-8817-BF38998651B6}" presName="spaceBetweenRectangles" presStyleCnt="0"/>
      <dgm:spPr/>
    </dgm:pt>
    <dgm:pt modelId="{296FBF34-0DFF-4587-8B33-3F4746D3F4E5}" type="pres">
      <dgm:prSet presAssocID="{7EF43554-68E9-4C0A-B0C8-67E9C02D40D1}" presName="parentLin" presStyleCnt="0"/>
      <dgm:spPr/>
    </dgm:pt>
    <dgm:pt modelId="{3D741F0D-7B2C-4B97-8103-BBD2BD718A33}" type="pres">
      <dgm:prSet presAssocID="{7EF43554-68E9-4C0A-B0C8-67E9C02D40D1}" presName="parentLeftMargin" presStyleLbl="node1" presStyleIdx="3" presStyleCnt="6"/>
      <dgm:spPr/>
    </dgm:pt>
    <dgm:pt modelId="{EF0820B6-ECF9-4E0A-B627-DE0F777D82FF}" type="pres">
      <dgm:prSet presAssocID="{7EF43554-68E9-4C0A-B0C8-67E9C02D40D1}" presName="parentText" presStyleLbl="node1" presStyleIdx="4" presStyleCnt="6" custScaleX="133649">
        <dgm:presLayoutVars>
          <dgm:chMax val="0"/>
          <dgm:bulletEnabled val="1"/>
        </dgm:presLayoutVars>
      </dgm:prSet>
      <dgm:spPr/>
    </dgm:pt>
    <dgm:pt modelId="{78163EB0-EDED-436A-BAA7-ACD1E88B291E}" type="pres">
      <dgm:prSet presAssocID="{7EF43554-68E9-4C0A-B0C8-67E9C02D40D1}" presName="negativeSpace" presStyleCnt="0"/>
      <dgm:spPr/>
    </dgm:pt>
    <dgm:pt modelId="{322CF5EC-5223-4785-A623-F11039ED084E}" type="pres">
      <dgm:prSet presAssocID="{7EF43554-68E9-4C0A-B0C8-67E9C02D40D1}" presName="childText" presStyleLbl="conFgAcc1" presStyleIdx="4" presStyleCnt="6">
        <dgm:presLayoutVars>
          <dgm:bulletEnabled val="1"/>
        </dgm:presLayoutVars>
      </dgm:prSet>
      <dgm:spPr/>
    </dgm:pt>
    <dgm:pt modelId="{B68B592F-9660-4F31-BCA5-A9288220600E}" type="pres">
      <dgm:prSet presAssocID="{11FF70E7-7E28-4427-992A-A32C60AA958C}" presName="spaceBetweenRectangles" presStyleCnt="0"/>
      <dgm:spPr/>
    </dgm:pt>
    <dgm:pt modelId="{8AA57517-AA0B-4B37-94FD-1A196123A51D}" type="pres">
      <dgm:prSet presAssocID="{85E8153D-A936-4500-AB93-04A099889D9B}" presName="parentLin" presStyleCnt="0"/>
      <dgm:spPr/>
    </dgm:pt>
    <dgm:pt modelId="{08392153-2C0F-47EB-94FF-96C6D7F5430D}" type="pres">
      <dgm:prSet presAssocID="{85E8153D-A936-4500-AB93-04A099889D9B}" presName="parentLeftMargin" presStyleLbl="node1" presStyleIdx="4" presStyleCnt="6"/>
      <dgm:spPr/>
    </dgm:pt>
    <dgm:pt modelId="{CB4CD61D-365F-49DE-9AC6-84179F564633}" type="pres">
      <dgm:prSet presAssocID="{85E8153D-A936-4500-AB93-04A099889D9B}" presName="parentText" presStyleLbl="node1" presStyleIdx="5" presStyleCnt="6" custScaleX="133649">
        <dgm:presLayoutVars>
          <dgm:chMax val="0"/>
          <dgm:bulletEnabled val="1"/>
        </dgm:presLayoutVars>
      </dgm:prSet>
      <dgm:spPr/>
    </dgm:pt>
    <dgm:pt modelId="{DE6A73C3-C925-4755-8891-1EACBF2F9E62}" type="pres">
      <dgm:prSet presAssocID="{85E8153D-A936-4500-AB93-04A099889D9B}" presName="negativeSpace" presStyleCnt="0"/>
      <dgm:spPr/>
    </dgm:pt>
    <dgm:pt modelId="{7F5F6B33-D7A9-476B-B6FF-72BDF00881BA}" type="pres">
      <dgm:prSet presAssocID="{85E8153D-A936-4500-AB93-04A099889D9B}" presName="childText" presStyleLbl="conFgAcc1" presStyleIdx="5" presStyleCnt="6">
        <dgm:presLayoutVars>
          <dgm:bulletEnabled val="1"/>
        </dgm:presLayoutVars>
      </dgm:prSet>
      <dgm:spPr/>
    </dgm:pt>
  </dgm:ptLst>
  <dgm:cxnLst>
    <dgm:cxn modelId="{E58EA71B-5D70-4321-94CD-C293AB17D6F9}" type="presOf" srcId="{0B015BE7-481D-4DD2-A8A3-88772F1887B1}" destId="{9964B117-5B8C-4C92-A2A1-14139134CDD9}" srcOrd="1" destOrd="0" presId="urn:microsoft.com/office/officeart/2005/8/layout/list1"/>
    <dgm:cxn modelId="{0A2B4C1D-09F0-4CE3-AAB1-9B2DE0F54F9B}" type="presOf" srcId="{984C3D82-1495-40EE-974A-36A6337058FD}" destId="{D6E11C38-049C-4EA9-93B0-4C517D7A17F6}" srcOrd="0" destOrd="0" presId="urn:microsoft.com/office/officeart/2005/8/layout/list1"/>
    <dgm:cxn modelId="{DA7CCA2A-AF38-41A1-BF00-313C88FA5CE1}" type="presOf" srcId="{D75CC154-A282-4138-861E-697EB5DE9118}" destId="{4187F1FD-08C6-4BAD-B0C8-48D291265E39}" srcOrd="1" destOrd="0" presId="urn:microsoft.com/office/officeart/2005/8/layout/list1"/>
    <dgm:cxn modelId="{72C06332-F3C4-4CBA-AA73-815CA8AAFAE4}" srcId="{984C3D82-1495-40EE-974A-36A6337058FD}" destId="{0B015BE7-481D-4DD2-A8A3-88772F1887B1}" srcOrd="3" destOrd="0" parTransId="{3F9E3965-5E59-40A7-A235-04E1EE5FB0A6}" sibTransId="{6016D499-4452-4D97-8817-BF38998651B6}"/>
    <dgm:cxn modelId="{7EAC9835-9DA5-47FD-AD43-E7C23D3A71A0}" type="presOf" srcId="{7EF43554-68E9-4C0A-B0C8-67E9C02D40D1}" destId="{3D741F0D-7B2C-4B97-8103-BBD2BD718A33}" srcOrd="0" destOrd="0" presId="urn:microsoft.com/office/officeart/2005/8/layout/list1"/>
    <dgm:cxn modelId="{94B11D3C-5D8F-4C1E-95DE-78D9D825DDAC}" type="presOf" srcId="{7EF43554-68E9-4C0A-B0C8-67E9C02D40D1}" destId="{EF0820B6-ECF9-4E0A-B627-DE0F777D82FF}" srcOrd="1" destOrd="0" presId="urn:microsoft.com/office/officeart/2005/8/layout/list1"/>
    <dgm:cxn modelId="{A1973740-E1DA-466A-8A2B-37B1BE5B44A9}" srcId="{984C3D82-1495-40EE-974A-36A6337058FD}" destId="{D75CC154-A282-4138-861E-697EB5DE9118}" srcOrd="2" destOrd="0" parTransId="{4D9B5C33-1C44-418A-8FBB-60C0CC560864}" sibTransId="{8CFB23D1-3E97-49F8-A6E8-71DC7DEE2B10}"/>
    <dgm:cxn modelId="{C68DA670-46A8-44B1-BF8D-74E58E97E214}" type="presOf" srcId="{8783BDCD-65C7-4FEA-8507-C1EA6B125376}" destId="{BE899753-0477-454C-B581-D3A0C928BA87}" srcOrd="0" destOrd="0" presId="urn:microsoft.com/office/officeart/2005/8/layout/list1"/>
    <dgm:cxn modelId="{E9072172-B2CE-4FCB-ACD1-194FA9D885CA}" type="presOf" srcId="{854E77C6-07AB-4232-BADB-623FA0BE7153}" destId="{427B6F08-25F7-46E1-83FE-2DFC3DE8E85C}" srcOrd="1" destOrd="0" presId="urn:microsoft.com/office/officeart/2005/8/layout/list1"/>
    <dgm:cxn modelId="{730D887D-01C8-45A9-B701-A9CB97ECD404}" type="presOf" srcId="{854E77C6-07AB-4232-BADB-623FA0BE7153}" destId="{B74A0A7E-8F97-4839-B80E-E134E0B45922}" srcOrd="0" destOrd="0" presId="urn:microsoft.com/office/officeart/2005/8/layout/list1"/>
    <dgm:cxn modelId="{BE8A1284-2C0D-4731-BB58-4C87B66DE6A1}" srcId="{984C3D82-1495-40EE-974A-36A6337058FD}" destId="{854E77C6-07AB-4232-BADB-623FA0BE7153}" srcOrd="0" destOrd="0" parTransId="{E79526B0-E6DA-4701-BEAD-49C892564E3D}" sibTransId="{3839A95D-0310-4F3A-9E88-51C0AEFE3BA1}"/>
    <dgm:cxn modelId="{05CF3F85-F588-466B-8E61-567BD78786DC}" type="presOf" srcId="{D75CC154-A282-4138-861E-697EB5DE9118}" destId="{710D5834-84E6-42AF-A5BB-F72835F5900D}" srcOrd="0" destOrd="0" presId="urn:microsoft.com/office/officeart/2005/8/layout/list1"/>
    <dgm:cxn modelId="{1FE94A85-2469-4EDD-9E60-1E498EC699BE}" type="presOf" srcId="{8783BDCD-65C7-4FEA-8507-C1EA6B125376}" destId="{422E1F82-2EA7-4629-934E-F0C04A60C7F2}" srcOrd="1" destOrd="0" presId="urn:microsoft.com/office/officeart/2005/8/layout/list1"/>
    <dgm:cxn modelId="{7DBAAB92-48BD-4617-B1F9-1105858AC55D}" srcId="{984C3D82-1495-40EE-974A-36A6337058FD}" destId="{85E8153D-A936-4500-AB93-04A099889D9B}" srcOrd="5" destOrd="0" parTransId="{FF8ABBF7-2080-47AB-BBAD-5D8DAF63502E}" sibTransId="{746CD13E-DB8B-42CB-B0DE-79D2A398A405}"/>
    <dgm:cxn modelId="{22C8CE96-D427-44BB-BB1B-365F102F056E}" srcId="{984C3D82-1495-40EE-974A-36A6337058FD}" destId="{8783BDCD-65C7-4FEA-8507-C1EA6B125376}" srcOrd="1" destOrd="0" parTransId="{30C8761D-C987-48C4-B87E-9A00088F1BB0}" sibTransId="{ED1CFA91-0C86-4EBF-ADBE-06861EECA3A9}"/>
    <dgm:cxn modelId="{FD721BB2-3836-41C9-BA54-26DF3C33884D}" type="presOf" srcId="{85E8153D-A936-4500-AB93-04A099889D9B}" destId="{CB4CD61D-365F-49DE-9AC6-84179F564633}" srcOrd="1" destOrd="0" presId="urn:microsoft.com/office/officeart/2005/8/layout/list1"/>
    <dgm:cxn modelId="{280F42C5-250B-476B-B39A-74F9E31E4E23}" type="presOf" srcId="{85E8153D-A936-4500-AB93-04A099889D9B}" destId="{08392153-2C0F-47EB-94FF-96C6D7F5430D}" srcOrd="0" destOrd="0" presId="urn:microsoft.com/office/officeart/2005/8/layout/list1"/>
    <dgm:cxn modelId="{81A9ABDE-1A3E-4478-A5D0-21CFCF4F1C7E}" srcId="{984C3D82-1495-40EE-974A-36A6337058FD}" destId="{7EF43554-68E9-4C0A-B0C8-67E9C02D40D1}" srcOrd="4" destOrd="0" parTransId="{0C553214-51BB-4C6F-933B-8F546282B370}" sibTransId="{11FF70E7-7E28-4427-992A-A32C60AA958C}"/>
    <dgm:cxn modelId="{A8A869F6-F1A4-42CF-B3F5-44EE809C70F6}" type="presOf" srcId="{0B015BE7-481D-4DD2-A8A3-88772F1887B1}" destId="{42396372-1879-4255-847E-22537635F8C7}" srcOrd="0" destOrd="0" presId="urn:microsoft.com/office/officeart/2005/8/layout/list1"/>
    <dgm:cxn modelId="{D1A71AA6-452A-46D2-824C-8C5BBC919E91}" type="presParOf" srcId="{D6E11C38-049C-4EA9-93B0-4C517D7A17F6}" destId="{C5B0E226-82B9-46DE-945A-A58FCED09E9A}" srcOrd="0" destOrd="0" presId="urn:microsoft.com/office/officeart/2005/8/layout/list1"/>
    <dgm:cxn modelId="{C0ECF6D1-136C-417F-8F92-95603AE033D7}" type="presParOf" srcId="{C5B0E226-82B9-46DE-945A-A58FCED09E9A}" destId="{B74A0A7E-8F97-4839-B80E-E134E0B45922}" srcOrd="0" destOrd="0" presId="urn:microsoft.com/office/officeart/2005/8/layout/list1"/>
    <dgm:cxn modelId="{D29ECCFA-6F29-4DFD-8806-DDABF6F28E9D}" type="presParOf" srcId="{C5B0E226-82B9-46DE-945A-A58FCED09E9A}" destId="{427B6F08-25F7-46E1-83FE-2DFC3DE8E85C}" srcOrd="1" destOrd="0" presId="urn:microsoft.com/office/officeart/2005/8/layout/list1"/>
    <dgm:cxn modelId="{3D0B6264-5574-4334-B0DD-429446982960}" type="presParOf" srcId="{D6E11C38-049C-4EA9-93B0-4C517D7A17F6}" destId="{A1C5BD61-7D56-4DF6-BF27-F22F0697C906}" srcOrd="1" destOrd="0" presId="urn:microsoft.com/office/officeart/2005/8/layout/list1"/>
    <dgm:cxn modelId="{DAFB8942-F2A5-4C9F-BB6A-57A11DC250B8}" type="presParOf" srcId="{D6E11C38-049C-4EA9-93B0-4C517D7A17F6}" destId="{3E9EEE75-CFE6-487C-81D3-D4B8761C2031}" srcOrd="2" destOrd="0" presId="urn:microsoft.com/office/officeart/2005/8/layout/list1"/>
    <dgm:cxn modelId="{213419AA-8DBF-495D-BF6E-8C2A6B926728}" type="presParOf" srcId="{D6E11C38-049C-4EA9-93B0-4C517D7A17F6}" destId="{8F9C5656-C388-4A6D-8F66-7206F393C1CE}" srcOrd="3" destOrd="0" presId="urn:microsoft.com/office/officeart/2005/8/layout/list1"/>
    <dgm:cxn modelId="{BFB323C3-460B-4DEB-AF51-754C3D9A3D9A}" type="presParOf" srcId="{D6E11C38-049C-4EA9-93B0-4C517D7A17F6}" destId="{9F4348A7-E51C-490A-9749-A31860295E40}" srcOrd="4" destOrd="0" presId="urn:microsoft.com/office/officeart/2005/8/layout/list1"/>
    <dgm:cxn modelId="{0848EF78-D7D0-4ABF-8DD3-28D82FE5D753}" type="presParOf" srcId="{9F4348A7-E51C-490A-9749-A31860295E40}" destId="{BE899753-0477-454C-B581-D3A0C928BA87}" srcOrd="0" destOrd="0" presId="urn:microsoft.com/office/officeart/2005/8/layout/list1"/>
    <dgm:cxn modelId="{051E4B3C-BC01-40B1-9F9D-ED33791CDA24}" type="presParOf" srcId="{9F4348A7-E51C-490A-9749-A31860295E40}" destId="{422E1F82-2EA7-4629-934E-F0C04A60C7F2}" srcOrd="1" destOrd="0" presId="urn:microsoft.com/office/officeart/2005/8/layout/list1"/>
    <dgm:cxn modelId="{DC7B8253-ED2F-4C08-A5AB-84A8C19462F2}" type="presParOf" srcId="{D6E11C38-049C-4EA9-93B0-4C517D7A17F6}" destId="{118162C0-73F5-4A55-BCE1-4109D69EDC4D}" srcOrd="5" destOrd="0" presId="urn:microsoft.com/office/officeart/2005/8/layout/list1"/>
    <dgm:cxn modelId="{EC384532-2FBF-4268-A7B9-59A31651FB0E}" type="presParOf" srcId="{D6E11C38-049C-4EA9-93B0-4C517D7A17F6}" destId="{AAD0E553-031B-48A5-A504-2869DFE3F36C}" srcOrd="6" destOrd="0" presId="urn:microsoft.com/office/officeart/2005/8/layout/list1"/>
    <dgm:cxn modelId="{9AD14C8D-0767-4A1F-BF4C-DCF331FB2D2C}" type="presParOf" srcId="{D6E11C38-049C-4EA9-93B0-4C517D7A17F6}" destId="{4DC25C03-D622-4320-99CA-B355E7CA55FA}" srcOrd="7" destOrd="0" presId="urn:microsoft.com/office/officeart/2005/8/layout/list1"/>
    <dgm:cxn modelId="{27B962A9-2326-4835-A167-2EC013F194AD}" type="presParOf" srcId="{D6E11C38-049C-4EA9-93B0-4C517D7A17F6}" destId="{18F18C2F-0BFE-44A8-8D15-A84669471141}" srcOrd="8" destOrd="0" presId="urn:microsoft.com/office/officeart/2005/8/layout/list1"/>
    <dgm:cxn modelId="{CCEE48C3-C958-4949-9FD2-0C2E3DFB4924}" type="presParOf" srcId="{18F18C2F-0BFE-44A8-8D15-A84669471141}" destId="{710D5834-84E6-42AF-A5BB-F72835F5900D}" srcOrd="0" destOrd="0" presId="urn:microsoft.com/office/officeart/2005/8/layout/list1"/>
    <dgm:cxn modelId="{154232C7-4984-4E70-AA7A-4FDEC0C7F27D}" type="presParOf" srcId="{18F18C2F-0BFE-44A8-8D15-A84669471141}" destId="{4187F1FD-08C6-4BAD-B0C8-48D291265E39}" srcOrd="1" destOrd="0" presId="urn:microsoft.com/office/officeart/2005/8/layout/list1"/>
    <dgm:cxn modelId="{71AB45E0-F49E-457B-99D3-2AE1E2E865A6}" type="presParOf" srcId="{D6E11C38-049C-4EA9-93B0-4C517D7A17F6}" destId="{726E3669-694D-4CD3-B5D3-3148CB62088F}" srcOrd="9" destOrd="0" presId="urn:microsoft.com/office/officeart/2005/8/layout/list1"/>
    <dgm:cxn modelId="{799248AA-E3D0-4CC5-813F-478A9913D89C}" type="presParOf" srcId="{D6E11C38-049C-4EA9-93B0-4C517D7A17F6}" destId="{1D3C64A8-E325-4DFA-9D25-DF0DA6C5CF0A}" srcOrd="10" destOrd="0" presId="urn:microsoft.com/office/officeart/2005/8/layout/list1"/>
    <dgm:cxn modelId="{B08728C4-1691-47CF-A957-71D953E1C0BA}" type="presParOf" srcId="{D6E11C38-049C-4EA9-93B0-4C517D7A17F6}" destId="{ED4DDA79-EA0B-42D7-9378-8943AFCEB899}" srcOrd="11" destOrd="0" presId="urn:microsoft.com/office/officeart/2005/8/layout/list1"/>
    <dgm:cxn modelId="{5F1D9FF1-1D86-47B7-9EE6-C2FE9F6BAC66}" type="presParOf" srcId="{D6E11C38-049C-4EA9-93B0-4C517D7A17F6}" destId="{BFA3B604-913A-4E65-AE38-011E85305E7C}" srcOrd="12" destOrd="0" presId="urn:microsoft.com/office/officeart/2005/8/layout/list1"/>
    <dgm:cxn modelId="{667857D1-BC0A-46F2-B2E2-5A9D6BC3971F}" type="presParOf" srcId="{BFA3B604-913A-4E65-AE38-011E85305E7C}" destId="{42396372-1879-4255-847E-22537635F8C7}" srcOrd="0" destOrd="0" presId="urn:microsoft.com/office/officeart/2005/8/layout/list1"/>
    <dgm:cxn modelId="{26AFA702-A415-4CF4-A6A3-EAAA20E10451}" type="presParOf" srcId="{BFA3B604-913A-4E65-AE38-011E85305E7C}" destId="{9964B117-5B8C-4C92-A2A1-14139134CDD9}" srcOrd="1" destOrd="0" presId="urn:microsoft.com/office/officeart/2005/8/layout/list1"/>
    <dgm:cxn modelId="{4CCA345A-941D-4552-941E-3B11C5B2242A}" type="presParOf" srcId="{D6E11C38-049C-4EA9-93B0-4C517D7A17F6}" destId="{574F9B82-DFA5-4C78-BADE-B640DD9B4BDF}" srcOrd="13" destOrd="0" presId="urn:microsoft.com/office/officeart/2005/8/layout/list1"/>
    <dgm:cxn modelId="{6CFAA77C-6B1C-40C9-A8C9-0030405B3BA9}" type="presParOf" srcId="{D6E11C38-049C-4EA9-93B0-4C517D7A17F6}" destId="{CBABC1E0-0B98-439C-9E71-0D218413C139}" srcOrd="14" destOrd="0" presId="urn:microsoft.com/office/officeart/2005/8/layout/list1"/>
    <dgm:cxn modelId="{6B11AA37-6A00-4394-AF4B-C3278DC1F0EF}" type="presParOf" srcId="{D6E11C38-049C-4EA9-93B0-4C517D7A17F6}" destId="{B970AC80-6F17-41FD-9DE9-0A353EBE45FD}" srcOrd="15" destOrd="0" presId="urn:microsoft.com/office/officeart/2005/8/layout/list1"/>
    <dgm:cxn modelId="{930E3887-CDFB-43CB-B956-792899E46F31}" type="presParOf" srcId="{D6E11C38-049C-4EA9-93B0-4C517D7A17F6}" destId="{296FBF34-0DFF-4587-8B33-3F4746D3F4E5}" srcOrd="16" destOrd="0" presId="urn:microsoft.com/office/officeart/2005/8/layout/list1"/>
    <dgm:cxn modelId="{9EAF3146-405A-4CB6-8704-E8942CA4A00E}" type="presParOf" srcId="{296FBF34-0DFF-4587-8B33-3F4746D3F4E5}" destId="{3D741F0D-7B2C-4B97-8103-BBD2BD718A33}" srcOrd="0" destOrd="0" presId="urn:microsoft.com/office/officeart/2005/8/layout/list1"/>
    <dgm:cxn modelId="{AB9648F4-FD7F-46DA-A0D7-7C43D2FE4138}" type="presParOf" srcId="{296FBF34-0DFF-4587-8B33-3F4746D3F4E5}" destId="{EF0820B6-ECF9-4E0A-B627-DE0F777D82FF}" srcOrd="1" destOrd="0" presId="urn:microsoft.com/office/officeart/2005/8/layout/list1"/>
    <dgm:cxn modelId="{8ED88317-E99A-4EBF-9977-688443FC0F06}" type="presParOf" srcId="{D6E11C38-049C-4EA9-93B0-4C517D7A17F6}" destId="{78163EB0-EDED-436A-BAA7-ACD1E88B291E}" srcOrd="17" destOrd="0" presId="urn:microsoft.com/office/officeart/2005/8/layout/list1"/>
    <dgm:cxn modelId="{8BB0D8CD-270E-4628-A9A6-1D9600ED3141}" type="presParOf" srcId="{D6E11C38-049C-4EA9-93B0-4C517D7A17F6}" destId="{322CF5EC-5223-4785-A623-F11039ED084E}" srcOrd="18" destOrd="0" presId="urn:microsoft.com/office/officeart/2005/8/layout/list1"/>
    <dgm:cxn modelId="{C78AEEBC-3582-48E7-B0ED-443110D1A96E}" type="presParOf" srcId="{D6E11C38-049C-4EA9-93B0-4C517D7A17F6}" destId="{B68B592F-9660-4F31-BCA5-A9288220600E}" srcOrd="19" destOrd="0" presId="urn:microsoft.com/office/officeart/2005/8/layout/list1"/>
    <dgm:cxn modelId="{30EDCD96-143E-49F7-BA32-B183B8A1AA70}" type="presParOf" srcId="{D6E11C38-049C-4EA9-93B0-4C517D7A17F6}" destId="{8AA57517-AA0B-4B37-94FD-1A196123A51D}" srcOrd="20" destOrd="0" presId="urn:microsoft.com/office/officeart/2005/8/layout/list1"/>
    <dgm:cxn modelId="{9003BA1F-BF48-4DF3-9EBA-F5D11A35099E}" type="presParOf" srcId="{8AA57517-AA0B-4B37-94FD-1A196123A51D}" destId="{08392153-2C0F-47EB-94FF-96C6D7F5430D}" srcOrd="0" destOrd="0" presId="urn:microsoft.com/office/officeart/2005/8/layout/list1"/>
    <dgm:cxn modelId="{7913B078-C1FC-4F2B-ADD0-EC8BB5E84662}" type="presParOf" srcId="{8AA57517-AA0B-4B37-94FD-1A196123A51D}" destId="{CB4CD61D-365F-49DE-9AC6-84179F564633}" srcOrd="1" destOrd="0" presId="urn:microsoft.com/office/officeart/2005/8/layout/list1"/>
    <dgm:cxn modelId="{25BC195F-945B-4604-8149-6FA957ACD81D}" type="presParOf" srcId="{D6E11C38-049C-4EA9-93B0-4C517D7A17F6}" destId="{DE6A73C3-C925-4755-8891-1EACBF2F9E62}" srcOrd="21" destOrd="0" presId="urn:microsoft.com/office/officeart/2005/8/layout/list1"/>
    <dgm:cxn modelId="{C4E39024-F95C-43FE-8F7B-DAB7E9CB3770}" type="presParOf" srcId="{D6E11C38-049C-4EA9-93B0-4C517D7A17F6}" destId="{7F5F6B33-D7A9-476B-B6FF-72BDF00881B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Planeación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8C54001-55DB-4FDE-A547-CEE38BDBC9F6}">
      <dgm:prSet custT="1"/>
      <dgm:spPr/>
      <dgm:t>
        <a:bodyPr/>
        <a:lstStyle/>
        <a:p>
          <a:pPr rtl="0"/>
          <a:r>
            <a:rPr lang="es-CO" sz="1800" b="0" dirty="0">
              <a:solidFill>
                <a:schemeClr val="tx1"/>
              </a:solidFill>
              <a:latin typeface="Arial" pitchFamily="34" charset="0"/>
              <a:cs typeface="Arial" pitchFamily="34" charset="0"/>
            </a:rPr>
            <a:t>Organización</a:t>
          </a:r>
        </a:p>
      </dgm:t>
    </dgm:pt>
    <dgm:pt modelId="{CDF179CB-FF06-493D-9085-8C3C30A39AA8}" type="parTrans" cxnId="{A5712D0E-9E68-4BC6-A41D-E4C15548D29A}">
      <dgm:prSet/>
      <dgm:spPr/>
      <dgm:t>
        <a:bodyPr/>
        <a:lstStyle/>
        <a:p>
          <a:endParaRPr lang="es-CO"/>
        </a:p>
      </dgm:t>
    </dgm:pt>
    <dgm:pt modelId="{BC270632-761A-4185-9081-48FB86D9492C}" type="sibTrans" cxnId="{A5712D0E-9E68-4BC6-A41D-E4C15548D29A}">
      <dgm:prSet/>
      <dgm:spPr/>
      <dgm:t>
        <a:bodyPr/>
        <a:lstStyle/>
        <a:p>
          <a:endParaRPr lang="es-CO"/>
        </a:p>
      </dgm:t>
    </dgm:pt>
    <dgm:pt modelId="{5B5A04A3-6CE8-42E5-B5BD-6AE5D242369B}">
      <dgm:prSet custT="1"/>
      <dgm:spPr/>
      <dgm:t>
        <a:bodyPr/>
        <a:lstStyle/>
        <a:p>
          <a:pPr rtl="0"/>
          <a:r>
            <a:rPr lang="es-CO" sz="1800" b="0" dirty="0">
              <a:solidFill>
                <a:schemeClr val="tx1"/>
              </a:solidFill>
              <a:latin typeface="Arial" pitchFamily="34" charset="0"/>
              <a:cs typeface="Arial" pitchFamily="34" charset="0"/>
            </a:rPr>
            <a:t>Dirección</a:t>
          </a:r>
        </a:p>
      </dgm:t>
    </dgm:pt>
    <dgm:pt modelId="{DB5109F7-B317-4638-9AC0-69184FEAB434}" type="parTrans" cxnId="{8A4D6471-86F9-4780-B454-FCBB885E6BD7}">
      <dgm:prSet/>
      <dgm:spPr/>
      <dgm:t>
        <a:bodyPr/>
        <a:lstStyle/>
        <a:p>
          <a:endParaRPr lang="es-CO"/>
        </a:p>
      </dgm:t>
    </dgm:pt>
    <dgm:pt modelId="{1719DD7D-CA03-40AE-A37B-4DCA9273F6AF}" type="sibTrans" cxnId="{8A4D6471-86F9-4780-B454-FCBB885E6BD7}">
      <dgm:prSet/>
      <dgm:spPr/>
      <dgm:t>
        <a:bodyPr/>
        <a:lstStyle/>
        <a:p>
          <a:endParaRPr lang="es-CO"/>
        </a:p>
      </dgm:t>
    </dgm:pt>
    <dgm:pt modelId="{83800FF9-22D6-4804-943B-EEDD8FDA382F}">
      <dgm:prSet custT="1"/>
      <dgm:spPr>
        <a:solidFill>
          <a:srgbClr val="0070C0"/>
        </a:solidFill>
      </dgm:spPr>
      <dgm:t>
        <a:bodyPr/>
        <a:lstStyle/>
        <a:p>
          <a:pPr rtl="0"/>
          <a:r>
            <a:rPr lang="es-CO" sz="1800" b="0" dirty="0">
              <a:solidFill>
                <a:schemeClr val="tx1"/>
              </a:solidFill>
              <a:latin typeface="Arial" pitchFamily="34" charset="0"/>
              <a:cs typeface="Arial" pitchFamily="34" charset="0"/>
            </a:rPr>
            <a:t>Control</a:t>
          </a:r>
        </a:p>
      </dgm:t>
    </dgm:pt>
    <dgm:pt modelId="{8A65A4F7-359E-40E7-93DE-884703EBBAED}" type="parTrans" cxnId="{23A691B8-CB73-4AD7-9429-C3B0D29CC48A}">
      <dgm:prSet/>
      <dgm:spPr/>
      <dgm:t>
        <a:bodyPr/>
        <a:lstStyle/>
        <a:p>
          <a:endParaRPr lang="es-CO"/>
        </a:p>
      </dgm:t>
    </dgm:pt>
    <dgm:pt modelId="{5FA5D557-C872-412D-876E-D1CE4D47E8EC}" type="sibTrans" cxnId="{23A691B8-CB73-4AD7-9429-C3B0D29CC48A}">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4">
        <dgm:presLayoutVars>
          <dgm:bulletEnabled val="1"/>
        </dgm:presLayoutVars>
      </dgm:prSet>
      <dgm:spPr/>
    </dgm:pt>
    <dgm:pt modelId="{23D3B4CB-9CFC-4867-BFC4-E566BFFD6D89}" type="pres">
      <dgm:prSet presAssocID="{7FDD1AD3-CC6D-46AC-9186-E0ABF632BE1D}" presName="sibTrans" presStyleCnt="0"/>
      <dgm:spPr/>
    </dgm:pt>
    <dgm:pt modelId="{409C2FC3-BE3E-4F4E-A149-43CF93995B5D}" type="pres">
      <dgm:prSet presAssocID="{48C54001-55DB-4FDE-A547-CEE38BDBC9F6}" presName="node" presStyleLbl="node1" presStyleIdx="1" presStyleCnt="4">
        <dgm:presLayoutVars>
          <dgm:bulletEnabled val="1"/>
        </dgm:presLayoutVars>
      </dgm:prSet>
      <dgm:spPr/>
    </dgm:pt>
    <dgm:pt modelId="{2062C0FF-7405-4A77-B946-D61E40B4D0D9}" type="pres">
      <dgm:prSet presAssocID="{BC270632-761A-4185-9081-48FB86D9492C}" presName="sibTrans" presStyleCnt="0"/>
      <dgm:spPr/>
    </dgm:pt>
    <dgm:pt modelId="{71CBD478-FDA4-4EE4-AFC9-A27A4C54EFF1}" type="pres">
      <dgm:prSet presAssocID="{5B5A04A3-6CE8-42E5-B5BD-6AE5D242369B}" presName="node" presStyleLbl="node1" presStyleIdx="2" presStyleCnt="4">
        <dgm:presLayoutVars>
          <dgm:bulletEnabled val="1"/>
        </dgm:presLayoutVars>
      </dgm:prSet>
      <dgm:spPr/>
    </dgm:pt>
    <dgm:pt modelId="{867065F3-2330-49B6-89D3-BBE65FFC2FDB}" type="pres">
      <dgm:prSet presAssocID="{1719DD7D-CA03-40AE-A37B-4DCA9273F6AF}" presName="sibTrans" presStyleCnt="0"/>
      <dgm:spPr/>
    </dgm:pt>
    <dgm:pt modelId="{81199FAA-31AC-4CC1-8F86-38447D4AC784}" type="pres">
      <dgm:prSet presAssocID="{83800FF9-22D6-4804-943B-EEDD8FDA382F}" presName="node" presStyleLbl="node1" presStyleIdx="3" presStyleCnt="4">
        <dgm:presLayoutVars>
          <dgm:bulletEnabled val="1"/>
        </dgm:presLayoutVars>
      </dgm:prSet>
      <dgm:spPr/>
    </dgm:pt>
  </dgm:ptLst>
  <dgm:cxnLst>
    <dgm:cxn modelId="{A5712D0E-9E68-4BC6-A41D-E4C15548D29A}" srcId="{984C3D82-1495-40EE-974A-36A6337058FD}" destId="{48C54001-55DB-4FDE-A547-CEE38BDBC9F6}" srcOrd="1" destOrd="0" parTransId="{CDF179CB-FF06-493D-9085-8C3C30A39AA8}" sibTransId="{BC270632-761A-4185-9081-48FB86D9492C}"/>
    <dgm:cxn modelId="{12B8A324-FF72-4343-A65A-643573F7E7B1}" type="presOf" srcId="{15BE24FA-AD27-49ED-ACC6-0BB3BDB44726}" destId="{5D4A2A23-A8C6-4C22-AE6D-E9D9471D8CDB}" srcOrd="0" destOrd="0" presId="urn:microsoft.com/office/officeart/2005/8/layout/hList6"/>
    <dgm:cxn modelId="{6CFCC233-4342-410D-9274-07F5040BAB6A}" type="presOf" srcId="{5B5A04A3-6CE8-42E5-B5BD-6AE5D242369B}" destId="{71CBD478-FDA4-4EE4-AFC9-A27A4C54EFF1}" srcOrd="0" destOrd="0" presId="urn:microsoft.com/office/officeart/2005/8/layout/hList6"/>
    <dgm:cxn modelId="{8A4D6471-86F9-4780-B454-FCBB885E6BD7}" srcId="{984C3D82-1495-40EE-974A-36A6337058FD}" destId="{5B5A04A3-6CE8-42E5-B5BD-6AE5D242369B}" srcOrd="2" destOrd="0" parTransId="{DB5109F7-B317-4638-9AC0-69184FEAB434}" sibTransId="{1719DD7D-CA03-40AE-A37B-4DCA9273F6AF}"/>
    <dgm:cxn modelId="{FC197C90-CCEB-4EFD-9080-20BED52F4B68}" srcId="{984C3D82-1495-40EE-974A-36A6337058FD}" destId="{15BE24FA-AD27-49ED-ACC6-0BB3BDB44726}" srcOrd="0" destOrd="0" parTransId="{4A7D8136-86C8-4947-92FE-7337190436F0}" sibTransId="{7FDD1AD3-CC6D-46AC-9186-E0ABF632BE1D}"/>
    <dgm:cxn modelId="{B082999A-2937-4010-AD97-61716611A8F4}" type="presOf" srcId="{83800FF9-22D6-4804-943B-EEDD8FDA382F}" destId="{81199FAA-31AC-4CC1-8F86-38447D4AC784}" srcOrd="0" destOrd="0" presId="urn:microsoft.com/office/officeart/2005/8/layout/hList6"/>
    <dgm:cxn modelId="{505F5BAE-497D-4044-8E14-AA5B5785676A}" type="presOf" srcId="{48C54001-55DB-4FDE-A547-CEE38BDBC9F6}" destId="{409C2FC3-BE3E-4F4E-A149-43CF93995B5D}" srcOrd="0" destOrd="0" presId="urn:microsoft.com/office/officeart/2005/8/layout/hList6"/>
    <dgm:cxn modelId="{23A691B8-CB73-4AD7-9429-C3B0D29CC48A}" srcId="{984C3D82-1495-40EE-974A-36A6337058FD}" destId="{83800FF9-22D6-4804-943B-EEDD8FDA382F}" srcOrd="3" destOrd="0" parTransId="{8A65A4F7-359E-40E7-93DE-884703EBBAED}" sibTransId="{5FA5D557-C872-412D-876E-D1CE4D47E8EC}"/>
    <dgm:cxn modelId="{2DDC7FBA-BCDE-4DAF-9D38-AB37F1009D9F}" type="presOf" srcId="{984C3D82-1495-40EE-974A-36A6337058FD}" destId="{D23B792C-A5E6-4EC2-B92F-751C5B2A1B7E}" srcOrd="0" destOrd="0" presId="urn:microsoft.com/office/officeart/2005/8/layout/hList6"/>
    <dgm:cxn modelId="{59FEC25D-D58E-498F-AD0C-0F9057174A1A}" type="presParOf" srcId="{D23B792C-A5E6-4EC2-B92F-751C5B2A1B7E}" destId="{5D4A2A23-A8C6-4C22-AE6D-E9D9471D8CDB}" srcOrd="0" destOrd="0" presId="urn:microsoft.com/office/officeart/2005/8/layout/hList6"/>
    <dgm:cxn modelId="{8E2B0773-F55B-4CAF-BE51-EBCDF91306D9}" type="presParOf" srcId="{D23B792C-A5E6-4EC2-B92F-751C5B2A1B7E}" destId="{23D3B4CB-9CFC-4867-BFC4-E566BFFD6D89}" srcOrd="1" destOrd="0" presId="urn:microsoft.com/office/officeart/2005/8/layout/hList6"/>
    <dgm:cxn modelId="{80771992-9F64-41E7-8227-135EA948F9A1}" type="presParOf" srcId="{D23B792C-A5E6-4EC2-B92F-751C5B2A1B7E}" destId="{409C2FC3-BE3E-4F4E-A149-43CF93995B5D}" srcOrd="2" destOrd="0" presId="urn:microsoft.com/office/officeart/2005/8/layout/hList6"/>
    <dgm:cxn modelId="{95153A06-B993-46C5-BF9B-C2C3ABBF6D53}" type="presParOf" srcId="{D23B792C-A5E6-4EC2-B92F-751C5B2A1B7E}" destId="{2062C0FF-7405-4A77-B946-D61E40B4D0D9}" srcOrd="3" destOrd="0" presId="urn:microsoft.com/office/officeart/2005/8/layout/hList6"/>
    <dgm:cxn modelId="{6AAFD763-BF09-40E5-A321-13C2F75C9B86}" type="presParOf" srcId="{D23B792C-A5E6-4EC2-B92F-751C5B2A1B7E}" destId="{71CBD478-FDA4-4EE4-AFC9-A27A4C54EFF1}" srcOrd="4" destOrd="0" presId="urn:microsoft.com/office/officeart/2005/8/layout/hList6"/>
    <dgm:cxn modelId="{27228DA5-7BD5-4F95-8FC8-E3938A7BBE9C}" type="presParOf" srcId="{D23B792C-A5E6-4EC2-B92F-751C5B2A1B7E}" destId="{867065F3-2330-49B6-89D3-BBE65FFC2FDB}" srcOrd="5" destOrd="0" presId="urn:microsoft.com/office/officeart/2005/8/layout/hList6"/>
    <dgm:cxn modelId="{D5A7AB30-CC96-48C4-A115-D44AAEB48BB4}" type="presParOf" srcId="{D23B792C-A5E6-4EC2-B92F-751C5B2A1B7E}" destId="{81199FAA-31AC-4CC1-8F86-38447D4AC784}"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2" loCatId="list" qsTypeId="urn:microsoft.com/office/officeart/2005/8/quickstyle/3d8" qsCatId="3D" csTypeId="urn:microsoft.com/office/officeart/2005/8/colors/accent1_2" csCatId="accent1" phldr="1"/>
      <dgm:spPr/>
      <dgm:t>
        <a:bodyPr/>
        <a:lstStyle/>
        <a:p>
          <a:endParaRPr lang="es-CO"/>
        </a:p>
      </dgm:t>
    </dgm:pt>
    <dgm:pt modelId="{E48A4AAD-2739-49E4-AC1C-B16BDD7FE2FE}">
      <dgm:prSet custT="1"/>
      <dgm:spPr/>
      <dgm:t>
        <a:bodyPr/>
        <a:lstStyle/>
        <a:p>
          <a:r>
            <a:rPr lang="es-ES" sz="2800" dirty="0">
              <a:solidFill>
                <a:schemeClr val="tx1"/>
              </a:solidFill>
            </a:rPr>
            <a:t>Actividad no sólo a nivel directivo, sino de todos los niveles, </a:t>
          </a:r>
        </a:p>
        <a:p>
          <a:endParaRPr lang="es-ES" sz="2400" dirty="0">
            <a:solidFill>
              <a:schemeClr val="tx1"/>
            </a:solidFill>
          </a:endParaRPr>
        </a:p>
        <a:p>
          <a:r>
            <a:rPr lang="es-ES" sz="2800" dirty="0">
              <a:solidFill>
                <a:schemeClr val="tx1"/>
              </a:solidFill>
            </a:rPr>
            <a:t>orientando a la organización hacia el cumplimiento de los objetivos propuestos </a:t>
          </a:r>
        </a:p>
        <a:p>
          <a:endParaRPr lang="es-ES" sz="2400" dirty="0">
            <a:solidFill>
              <a:schemeClr val="tx1"/>
            </a:solidFill>
          </a:endParaRPr>
        </a:p>
        <a:p>
          <a:r>
            <a:rPr lang="es-ES" sz="2800" dirty="0">
              <a:solidFill>
                <a:schemeClr val="tx1"/>
              </a:solidFill>
            </a:rPr>
            <a:t>bajo mecanismos de medición cualitativos y cuantitativos.</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03F7F34-0999-4557-BF74-406A459A1650}" type="pres">
      <dgm:prSet presAssocID="{984C3D82-1495-40EE-974A-36A6337058FD}" presName="diagram" presStyleCnt="0">
        <dgm:presLayoutVars>
          <dgm:dir/>
          <dgm:resizeHandles val="exact"/>
        </dgm:presLayoutVars>
      </dgm:prSet>
      <dgm:spPr/>
    </dgm:pt>
    <dgm:pt modelId="{4E31B89D-D36C-44A2-B63B-8DE66ECE3EB8}" type="pres">
      <dgm:prSet presAssocID="{E48A4AAD-2739-49E4-AC1C-B16BDD7FE2FE}" presName="node" presStyleLbl="node1" presStyleIdx="0" presStyleCnt="1">
        <dgm:presLayoutVars>
          <dgm:bulletEnabled val="1"/>
        </dgm:presLayoutVars>
      </dgm:prSet>
      <dgm:spPr/>
    </dgm:pt>
  </dgm:ptLst>
  <dgm:cxnLst>
    <dgm:cxn modelId="{7CA78211-6097-4FAF-A9CC-AE6BE3863B4E}" type="presOf" srcId="{984C3D82-1495-40EE-974A-36A6337058FD}" destId="{D03F7F34-0999-4557-BF74-406A459A1650}" srcOrd="0" destOrd="0" presId="urn:microsoft.com/office/officeart/2005/8/layout/default#2"/>
    <dgm:cxn modelId="{94FDE778-B702-48CD-8302-E5E4E87611B1}" type="presOf" srcId="{E48A4AAD-2739-49E4-AC1C-B16BDD7FE2FE}" destId="{4E31B89D-D36C-44A2-B63B-8DE66ECE3EB8}" srcOrd="0" destOrd="0" presId="urn:microsoft.com/office/officeart/2005/8/layout/default#2"/>
    <dgm:cxn modelId="{C10C6385-BD6F-472A-BCC1-15661D66FDEB}" srcId="{984C3D82-1495-40EE-974A-36A6337058FD}" destId="{E48A4AAD-2739-49E4-AC1C-B16BDD7FE2FE}" srcOrd="0" destOrd="0" parTransId="{1A6DE620-3A31-4B75-84AD-19CB40D6BE68}" sibTransId="{491AA1B3-4F95-4490-A90F-28BE787975E2}"/>
    <dgm:cxn modelId="{C4AF95B2-2988-4F62-938A-A68C97A82C85}" type="presParOf" srcId="{D03F7F34-0999-4557-BF74-406A459A1650}" destId="{4E31B89D-D36C-44A2-B63B-8DE66ECE3EB8}" srcOrd="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E48A4AAD-2739-49E4-AC1C-B16BDD7FE2FE}">
      <dgm:prSet custT="1"/>
      <dgm:spPr/>
      <dgm:t>
        <a:bodyPr/>
        <a:lstStyle/>
        <a:p>
          <a:r>
            <a:rPr lang="es-ES" sz="2800" dirty="0">
              <a:solidFill>
                <a:schemeClr val="tx1"/>
              </a:solidFill>
            </a:rPr>
            <a:t>Es la fase del proceso administrativo que mide y evalúa el desempeño y toma la acción correctiva cuando se necesita. De este modo, el control es un proceso esencialmente regulador. </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23B792C-A5E6-4EC2-B92F-751C5B2A1B7E}" type="pres">
      <dgm:prSet presAssocID="{984C3D82-1495-40EE-974A-36A6337058FD}" presName="Name0" presStyleCnt="0">
        <dgm:presLayoutVars>
          <dgm:dir/>
          <dgm:resizeHandles val="exact"/>
        </dgm:presLayoutVars>
      </dgm:prSet>
      <dgm:spPr/>
    </dgm:pt>
    <dgm:pt modelId="{F7D85FEA-ABD7-48CC-B6A7-317780906B92}" type="pres">
      <dgm:prSet presAssocID="{E48A4AAD-2739-49E4-AC1C-B16BDD7FE2FE}" presName="node" presStyleLbl="node1" presStyleIdx="0" presStyleCnt="1">
        <dgm:presLayoutVars>
          <dgm:bulletEnabled val="1"/>
        </dgm:presLayoutVars>
      </dgm:prSet>
      <dgm:spPr/>
    </dgm:pt>
  </dgm:ptLst>
  <dgm:cxnLst>
    <dgm:cxn modelId="{BEB13067-6B21-4996-A83D-BAE2CCECF9B4}" type="presOf" srcId="{984C3D82-1495-40EE-974A-36A6337058FD}" destId="{D23B792C-A5E6-4EC2-B92F-751C5B2A1B7E}" srcOrd="0" destOrd="0" presId="urn:microsoft.com/office/officeart/2005/8/layout/hList6"/>
    <dgm:cxn modelId="{C10C6385-BD6F-472A-BCC1-15661D66FDEB}" srcId="{984C3D82-1495-40EE-974A-36A6337058FD}" destId="{E48A4AAD-2739-49E4-AC1C-B16BDD7FE2FE}" srcOrd="0" destOrd="0" parTransId="{1A6DE620-3A31-4B75-84AD-19CB40D6BE68}" sibTransId="{491AA1B3-4F95-4490-A90F-28BE787975E2}"/>
    <dgm:cxn modelId="{441E3987-0081-4FF2-BB54-490419D832D0}" type="presOf" srcId="{E48A4AAD-2739-49E4-AC1C-B16BDD7FE2FE}" destId="{F7D85FEA-ABD7-48CC-B6A7-317780906B92}" srcOrd="0" destOrd="0" presId="urn:microsoft.com/office/officeart/2005/8/layout/hList6"/>
    <dgm:cxn modelId="{FB8261AC-6112-481B-AFC4-0248DFEF3149}" type="presParOf" srcId="{D23B792C-A5E6-4EC2-B92F-751C5B2A1B7E}" destId="{F7D85FEA-ABD7-48CC-B6A7-317780906B92}"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1" loCatId="list" qsTypeId="urn:microsoft.com/office/officeart/2005/8/quickstyle/3d5" qsCatId="3D" csTypeId="urn:microsoft.com/office/officeart/2005/8/colors/accent1_2" csCatId="accent1" phldr="1"/>
      <dgm:spPr/>
      <dgm:t>
        <a:bodyPr/>
        <a:lstStyle/>
        <a:p>
          <a:endParaRPr lang="es-CO"/>
        </a:p>
      </dgm:t>
    </dgm:pt>
    <dgm:pt modelId="{E48A4AAD-2739-49E4-AC1C-B16BDD7FE2FE}">
      <dgm:prSet custT="1"/>
      <dgm:spPr/>
      <dgm:t>
        <a:bodyPr/>
        <a:lstStyle/>
        <a:p>
          <a:r>
            <a:rPr lang="es-ES" sz="2800" dirty="0">
              <a:solidFill>
                <a:schemeClr val="tx1"/>
              </a:solidFill>
            </a:rPr>
            <a:t>Verificación a posteriori </a:t>
          </a:r>
        </a:p>
        <a:p>
          <a:endParaRPr lang="es-ES" sz="2800" dirty="0">
            <a:solidFill>
              <a:schemeClr val="tx1"/>
            </a:solidFill>
          </a:endParaRPr>
        </a:p>
        <a:p>
          <a:r>
            <a:rPr lang="es-ES" sz="2800" dirty="0">
              <a:solidFill>
                <a:schemeClr val="tx1"/>
              </a:solidFill>
            </a:rPr>
            <a:t>de los resultados conseguidos en el seguimiento de los objetivos planteados y el control de gastos </a:t>
          </a:r>
        </a:p>
        <a:p>
          <a:endParaRPr lang="es-ES" sz="2800" dirty="0">
            <a:solidFill>
              <a:schemeClr val="tx1"/>
            </a:solidFill>
          </a:endParaRPr>
        </a:p>
        <a:p>
          <a:r>
            <a:rPr lang="es-ES" sz="2800" dirty="0">
              <a:solidFill>
                <a:schemeClr val="tx1"/>
              </a:solidFill>
            </a:rPr>
            <a:t>realizado por los niveles directivos.</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D03F7F34-0999-4557-BF74-406A459A1650}" type="pres">
      <dgm:prSet presAssocID="{984C3D82-1495-40EE-974A-36A6337058FD}" presName="diagram" presStyleCnt="0">
        <dgm:presLayoutVars>
          <dgm:dir/>
          <dgm:resizeHandles val="exact"/>
        </dgm:presLayoutVars>
      </dgm:prSet>
      <dgm:spPr/>
    </dgm:pt>
    <dgm:pt modelId="{4E31B89D-D36C-44A2-B63B-8DE66ECE3EB8}" type="pres">
      <dgm:prSet presAssocID="{E48A4AAD-2739-49E4-AC1C-B16BDD7FE2FE}" presName="node" presStyleLbl="node1" presStyleIdx="0" presStyleCnt="1">
        <dgm:presLayoutVars>
          <dgm:bulletEnabled val="1"/>
        </dgm:presLayoutVars>
      </dgm:prSet>
      <dgm:spPr/>
    </dgm:pt>
  </dgm:ptLst>
  <dgm:cxnLst>
    <dgm:cxn modelId="{27E58A18-34EC-454B-95CE-A928FCB4DE3B}" type="presOf" srcId="{984C3D82-1495-40EE-974A-36A6337058FD}" destId="{D03F7F34-0999-4557-BF74-406A459A1650}" srcOrd="0" destOrd="0" presId="urn:microsoft.com/office/officeart/2005/8/layout/default#1"/>
    <dgm:cxn modelId="{C10C6385-BD6F-472A-BCC1-15661D66FDEB}" srcId="{984C3D82-1495-40EE-974A-36A6337058FD}" destId="{E48A4AAD-2739-49E4-AC1C-B16BDD7FE2FE}" srcOrd="0" destOrd="0" parTransId="{1A6DE620-3A31-4B75-84AD-19CB40D6BE68}" sibTransId="{491AA1B3-4F95-4490-A90F-28BE787975E2}"/>
    <dgm:cxn modelId="{583D77A7-454C-480B-8780-E35BABB7AED3}" type="presOf" srcId="{E48A4AAD-2739-49E4-AC1C-B16BDD7FE2FE}" destId="{4E31B89D-D36C-44A2-B63B-8DE66ECE3EB8}" srcOrd="0" destOrd="0" presId="urn:microsoft.com/office/officeart/2005/8/layout/default#1"/>
    <dgm:cxn modelId="{8EF21D40-5D10-445F-8FB2-251C31775BA7}" type="presParOf" srcId="{D03F7F34-0999-4557-BF74-406A459A1650}" destId="{4E31B89D-D36C-44A2-B63B-8DE66ECE3EB8}" srcOrd="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984C3D82-1495-40EE-974A-36A6337058FD}"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s-CO"/>
        </a:p>
      </dgm:t>
    </dgm:pt>
    <dgm:pt modelId="{E48A4AAD-2739-49E4-AC1C-B16BDD7FE2FE}">
      <dgm:prSet custT="1"/>
      <dgm:spPr/>
      <dgm:t>
        <a:bodyPr/>
        <a:lstStyle/>
        <a:p>
          <a:r>
            <a:rPr lang="es-ES" sz="2800" dirty="0"/>
            <a:t>Relación con lo planteado: </a:t>
          </a:r>
          <a:r>
            <a:rPr lang="es-ES" sz="2800" dirty="0">
              <a:solidFill>
                <a:schemeClr val="tx1"/>
              </a:solidFill>
            </a:rPr>
            <a:t>Verifica el logro de los objetivos establecidos.</a:t>
          </a:r>
          <a:endParaRPr lang="es-ES_tradnl" sz="2800" u="none" dirty="0">
            <a:solidFill>
              <a:schemeClr val="tx1"/>
            </a:solidFill>
          </a:endParaRPr>
        </a:p>
      </dgm:t>
    </dgm:pt>
    <dgm:pt modelId="{1A6DE620-3A31-4B75-84AD-19CB40D6BE68}" type="parTrans" cxnId="{C10C6385-BD6F-472A-BCC1-15661D66FDEB}">
      <dgm:prSet/>
      <dgm:spPr/>
      <dgm:t>
        <a:bodyPr/>
        <a:lstStyle/>
        <a:p>
          <a:endParaRPr lang="es-CO"/>
        </a:p>
      </dgm:t>
    </dgm:pt>
    <dgm:pt modelId="{491AA1B3-4F95-4490-A90F-28BE787975E2}" type="sibTrans" cxnId="{C10C6385-BD6F-472A-BCC1-15661D66FDEB}">
      <dgm:prSet/>
      <dgm:spPr/>
      <dgm:t>
        <a:bodyPr/>
        <a:lstStyle/>
        <a:p>
          <a:endParaRPr lang="es-CO"/>
        </a:p>
      </dgm:t>
    </dgm:pt>
    <dgm:pt modelId="{878A2539-2425-4193-976F-B1810D24211C}">
      <dgm:prSet custT="1"/>
      <dgm:spPr/>
      <dgm:t>
        <a:bodyPr/>
        <a:lstStyle/>
        <a:p>
          <a:r>
            <a:rPr lang="es-ES" sz="2800" dirty="0"/>
            <a:t>Medición: </a:t>
          </a:r>
          <a:r>
            <a:rPr lang="es-ES" sz="2800" dirty="0">
              <a:solidFill>
                <a:schemeClr val="tx1"/>
              </a:solidFill>
            </a:rPr>
            <a:t>Lo que no se mide no se gestiona.</a:t>
          </a:r>
          <a:endParaRPr lang="es-ES_tradnl" sz="2800" u="none" dirty="0">
            <a:solidFill>
              <a:schemeClr val="tx1"/>
            </a:solidFill>
          </a:endParaRPr>
        </a:p>
      </dgm:t>
    </dgm:pt>
    <dgm:pt modelId="{34018969-B4AC-40ED-931F-EA3967F6894F}" type="parTrans" cxnId="{D2E66D0E-B327-49B4-AEEB-9AF55372C3F0}">
      <dgm:prSet/>
      <dgm:spPr/>
      <dgm:t>
        <a:bodyPr/>
        <a:lstStyle/>
        <a:p>
          <a:endParaRPr lang="es-CO"/>
        </a:p>
      </dgm:t>
    </dgm:pt>
    <dgm:pt modelId="{D9335D44-E67A-4800-85F5-CCE2B7B72E01}" type="sibTrans" cxnId="{D2E66D0E-B327-49B4-AEEB-9AF55372C3F0}">
      <dgm:prSet/>
      <dgm:spPr/>
      <dgm:t>
        <a:bodyPr/>
        <a:lstStyle/>
        <a:p>
          <a:endParaRPr lang="es-CO"/>
        </a:p>
      </dgm:t>
    </dgm:pt>
    <dgm:pt modelId="{808E719E-795F-4D31-BA9A-27DA71777B5F}">
      <dgm:prSet custT="1"/>
      <dgm:spPr/>
      <dgm:t>
        <a:bodyPr/>
        <a:lstStyle/>
        <a:p>
          <a:r>
            <a:rPr lang="es-ES" sz="2800" dirty="0"/>
            <a:t>Detectar desviaciones: </a:t>
          </a:r>
          <a:r>
            <a:rPr lang="es-ES" sz="2800" dirty="0">
              <a:solidFill>
                <a:schemeClr val="tx1"/>
              </a:solidFill>
            </a:rPr>
            <a:t>Descubrir  diferencias entre la ejecución y la planeación.</a:t>
          </a:r>
          <a:endParaRPr lang="es-ES_tradnl" sz="2800" u="none" dirty="0">
            <a:solidFill>
              <a:schemeClr val="tx1"/>
            </a:solidFill>
          </a:endParaRPr>
        </a:p>
      </dgm:t>
    </dgm:pt>
    <dgm:pt modelId="{89E14FEF-AB54-45F0-AAF3-DCDEEF40D421}" type="parTrans" cxnId="{2D469E49-48C5-452D-BD7E-3C113565D197}">
      <dgm:prSet/>
      <dgm:spPr/>
      <dgm:t>
        <a:bodyPr/>
        <a:lstStyle/>
        <a:p>
          <a:endParaRPr lang="es-CO"/>
        </a:p>
      </dgm:t>
    </dgm:pt>
    <dgm:pt modelId="{D6DF2A97-6852-4E09-B14A-CF03922E65AD}" type="sibTrans" cxnId="{2D469E49-48C5-452D-BD7E-3C113565D197}">
      <dgm:prSet/>
      <dgm:spPr/>
      <dgm:t>
        <a:bodyPr/>
        <a:lstStyle/>
        <a:p>
          <a:endParaRPr lang="es-CO"/>
        </a:p>
      </dgm:t>
    </dgm:pt>
    <dgm:pt modelId="{B2E76DEA-4C18-4A28-8849-756BDA75D94B}">
      <dgm:prSet custT="1"/>
      <dgm:spPr/>
      <dgm:t>
        <a:bodyPr/>
        <a:lstStyle/>
        <a:p>
          <a:r>
            <a:rPr lang="es-ES" sz="2800" dirty="0"/>
            <a:t>Establecer Medidas correctivas: </a:t>
          </a:r>
          <a:r>
            <a:rPr lang="es-ES" sz="2800" dirty="0">
              <a:solidFill>
                <a:schemeClr val="tx1"/>
              </a:solidFill>
            </a:rPr>
            <a:t>El objeto del control es prever y corregir los errores.</a:t>
          </a:r>
          <a:endParaRPr lang="es-ES_tradnl" sz="2800" u="none" dirty="0">
            <a:solidFill>
              <a:schemeClr val="tx1"/>
            </a:solidFill>
          </a:endParaRPr>
        </a:p>
      </dgm:t>
    </dgm:pt>
    <dgm:pt modelId="{E052A488-1EC8-4DF2-AF1C-F9247A5A9C4A}" type="parTrans" cxnId="{F273D855-CBFA-4E17-9E5B-1689E64E3FFB}">
      <dgm:prSet/>
      <dgm:spPr/>
      <dgm:t>
        <a:bodyPr/>
        <a:lstStyle/>
        <a:p>
          <a:endParaRPr lang="es-CO"/>
        </a:p>
      </dgm:t>
    </dgm:pt>
    <dgm:pt modelId="{D72D7773-18CC-4AC5-B3E2-63A998197202}" type="sibTrans" cxnId="{F273D855-CBFA-4E17-9E5B-1689E64E3FFB}">
      <dgm:prSet/>
      <dgm:spPr/>
      <dgm:t>
        <a:bodyPr/>
        <a:lstStyle/>
        <a:p>
          <a:endParaRPr lang="es-CO"/>
        </a:p>
      </dgm:t>
    </dgm:pt>
    <dgm:pt modelId="{D03F7F34-0999-4557-BF74-406A459A1650}" type="pres">
      <dgm:prSet presAssocID="{984C3D82-1495-40EE-974A-36A6337058FD}" presName="diagram" presStyleCnt="0">
        <dgm:presLayoutVars>
          <dgm:dir/>
          <dgm:resizeHandles val="exact"/>
        </dgm:presLayoutVars>
      </dgm:prSet>
      <dgm:spPr/>
    </dgm:pt>
    <dgm:pt modelId="{4E31B89D-D36C-44A2-B63B-8DE66ECE3EB8}" type="pres">
      <dgm:prSet presAssocID="{E48A4AAD-2739-49E4-AC1C-B16BDD7FE2FE}" presName="node" presStyleLbl="node1" presStyleIdx="0" presStyleCnt="4" custScaleX="117510">
        <dgm:presLayoutVars>
          <dgm:bulletEnabled val="1"/>
        </dgm:presLayoutVars>
      </dgm:prSet>
      <dgm:spPr/>
    </dgm:pt>
    <dgm:pt modelId="{9ACD878D-4206-4687-B9EA-1762F841359A}" type="pres">
      <dgm:prSet presAssocID="{491AA1B3-4F95-4490-A90F-28BE787975E2}" presName="sibTrans" presStyleCnt="0"/>
      <dgm:spPr/>
    </dgm:pt>
    <dgm:pt modelId="{65190D51-22AE-4F51-B8D0-9EC82BA7EB29}" type="pres">
      <dgm:prSet presAssocID="{878A2539-2425-4193-976F-B1810D24211C}" presName="node" presStyleLbl="node1" presStyleIdx="1" presStyleCnt="4" custScaleX="108126">
        <dgm:presLayoutVars>
          <dgm:bulletEnabled val="1"/>
        </dgm:presLayoutVars>
      </dgm:prSet>
      <dgm:spPr/>
    </dgm:pt>
    <dgm:pt modelId="{C3E37F02-0E4F-4010-B86D-FC83632B2B3E}" type="pres">
      <dgm:prSet presAssocID="{D9335D44-E67A-4800-85F5-CCE2B7B72E01}" presName="sibTrans" presStyleCnt="0"/>
      <dgm:spPr/>
    </dgm:pt>
    <dgm:pt modelId="{92870206-85FA-443B-9D90-08A6972395FF}" type="pres">
      <dgm:prSet presAssocID="{808E719E-795F-4D31-BA9A-27DA71777B5F}" presName="node" presStyleLbl="node1" presStyleIdx="2" presStyleCnt="4" custScaleX="121573">
        <dgm:presLayoutVars>
          <dgm:bulletEnabled val="1"/>
        </dgm:presLayoutVars>
      </dgm:prSet>
      <dgm:spPr/>
    </dgm:pt>
    <dgm:pt modelId="{943CE41B-EAC5-436F-9951-3752F72BAC7E}" type="pres">
      <dgm:prSet presAssocID="{D6DF2A97-6852-4E09-B14A-CF03922E65AD}" presName="sibTrans" presStyleCnt="0"/>
      <dgm:spPr/>
    </dgm:pt>
    <dgm:pt modelId="{4D508CF4-6CB1-449D-B367-6F4DD26BC820}" type="pres">
      <dgm:prSet presAssocID="{B2E76DEA-4C18-4A28-8849-756BDA75D94B}" presName="node" presStyleLbl="node1" presStyleIdx="3" presStyleCnt="4" custScaleX="108126">
        <dgm:presLayoutVars>
          <dgm:bulletEnabled val="1"/>
        </dgm:presLayoutVars>
      </dgm:prSet>
      <dgm:spPr/>
    </dgm:pt>
  </dgm:ptLst>
  <dgm:cxnLst>
    <dgm:cxn modelId="{D2E66D0E-B327-49B4-AEEB-9AF55372C3F0}" srcId="{984C3D82-1495-40EE-974A-36A6337058FD}" destId="{878A2539-2425-4193-976F-B1810D24211C}" srcOrd="1" destOrd="0" parTransId="{34018969-B4AC-40ED-931F-EA3967F6894F}" sibTransId="{D9335D44-E67A-4800-85F5-CCE2B7B72E01}"/>
    <dgm:cxn modelId="{4F412326-A27B-4078-9F34-220588AC9B3E}" type="presOf" srcId="{808E719E-795F-4D31-BA9A-27DA71777B5F}" destId="{92870206-85FA-443B-9D90-08A6972395FF}" srcOrd="0" destOrd="0" presId="urn:microsoft.com/office/officeart/2005/8/layout/default#3"/>
    <dgm:cxn modelId="{A4765B3F-CF42-4786-9824-CADA3D3635D7}" type="presOf" srcId="{878A2539-2425-4193-976F-B1810D24211C}" destId="{65190D51-22AE-4F51-B8D0-9EC82BA7EB29}" srcOrd="0" destOrd="0" presId="urn:microsoft.com/office/officeart/2005/8/layout/default#3"/>
    <dgm:cxn modelId="{CA49B844-69B2-42AF-930A-205BCAB4BFFC}" type="presOf" srcId="{E48A4AAD-2739-49E4-AC1C-B16BDD7FE2FE}" destId="{4E31B89D-D36C-44A2-B63B-8DE66ECE3EB8}" srcOrd="0" destOrd="0" presId="urn:microsoft.com/office/officeart/2005/8/layout/default#3"/>
    <dgm:cxn modelId="{6155B867-98E9-4653-8271-FA54EB7A2E33}" type="presOf" srcId="{B2E76DEA-4C18-4A28-8849-756BDA75D94B}" destId="{4D508CF4-6CB1-449D-B367-6F4DD26BC820}" srcOrd="0" destOrd="0" presId="urn:microsoft.com/office/officeart/2005/8/layout/default#3"/>
    <dgm:cxn modelId="{2D469E49-48C5-452D-BD7E-3C113565D197}" srcId="{984C3D82-1495-40EE-974A-36A6337058FD}" destId="{808E719E-795F-4D31-BA9A-27DA71777B5F}" srcOrd="2" destOrd="0" parTransId="{89E14FEF-AB54-45F0-AAF3-DCDEEF40D421}" sibTransId="{D6DF2A97-6852-4E09-B14A-CF03922E65AD}"/>
    <dgm:cxn modelId="{F273D855-CBFA-4E17-9E5B-1689E64E3FFB}" srcId="{984C3D82-1495-40EE-974A-36A6337058FD}" destId="{B2E76DEA-4C18-4A28-8849-756BDA75D94B}" srcOrd="3" destOrd="0" parTransId="{E052A488-1EC8-4DF2-AF1C-F9247A5A9C4A}" sibTransId="{D72D7773-18CC-4AC5-B3E2-63A998197202}"/>
    <dgm:cxn modelId="{C10C6385-BD6F-472A-BCC1-15661D66FDEB}" srcId="{984C3D82-1495-40EE-974A-36A6337058FD}" destId="{E48A4AAD-2739-49E4-AC1C-B16BDD7FE2FE}" srcOrd="0" destOrd="0" parTransId="{1A6DE620-3A31-4B75-84AD-19CB40D6BE68}" sibTransId="{491AA1B3-4F95-4490-A90F-28BE787975E2}"/>
    <dgm:cxn modelId="{0139EEE7-88D6-4111-A03B-FE217003455C}" type="presOf" srcId="{984C3D82-1495-40EE-974A-36A6337058FD}" destId="{D03F7F34-0999-4557-BF74-406A459A1650}" srcOrd="0" destOrd="0" presId="urn:microsoft.com/office/officeart/2005/8/layout/default#3"/>
    <dgm:cxn modelId="{BF68CDC3-3C1E-463C-A650-A800795CCC73}" type="presParOf" srcId="{D03F7F34-0999-4557-BF74-406A459A1650}" destId="{4E31B89D-D36C-44A2-B63B-8DE66ECE3EB8}" srcOrd="0" destOrd="0" presId="urn:microsoft.com/office/officeart/2005/8/layout/default#3"/>
    <dgm:cxn modelId="{59790148-49AD-4010-B0A2-F8067EDC1165}" type="presParOf" srcId="{D03F7F34-0999-4557-BF74-406A459A1650}" destId="{9ACD878D-4206-4687-B9EA-1762F841359A}" srcOrd="1" destOrd="0" presId="urn:microsoft.com/office/officeart/2005/8/layout/default#3"/>
    <dgm:cxn modelId="{A05C0A75-0645-4A5C-809C-31462E4E4D8D}" type="presParOf" srcId="{D03F7F34-0999-4557-BF74-406A459A1650}" destId="{65190D51-22AE-4F51-B8D0-9EC82BA7EB29}" srcOrd="2" destOrd="0" presId="urn:microsoft.com/office/officeart/2005/8/layout/default#3"/>
    <dgm:cxn modelId="{943FE8CB-BA8D-42D1-9078-7BB6DF246639}" type="presParOf" srcId="{D03F7F34-0999-4557-BF74-406A459A1650}" destId="{C3E37F02-0E4F-4010-B86D-FC83632B2B3E}" srcOrd="3" destOrd="0" presId="urn:microsoft.com/office/officeart/2005/8/layout/default#3"/>
    <dgm:cxn modelId="{AB98DD62-89EA-4004-AB8E-5BCB7B297C1E}" type="presParOf" srcId="{D03F7F34-0999-4557-BF74-406A459A1650}" destId="{92870206-85FA-443B-9D90-08A6972395FF}" srcOrd="4" destOrd="0" presId="urn:microsoft.com/office/officeart/2005/8/layout/default#3"/>
    <dgm:cxn modelId="{5C0C1E0E-0F49-4C71-A705-DA689D318852}" type="presParOf" srcId="{D03F7F34-0999-4557-BF74-406A459A1650}" destId="{943CE41B-EAC5-436F-9951-3752F72BAC7E}" srcOrd="5" destOrd="0" presId="urn:microsoft.com/office/officeart/2005/8/layout/default#3"/>
    <dgm:cxn modelId="{5712402C-165C-4573-9290-94AE19AA110B}" type="presParOf" srcId="{D03F7F34-0999-4557-BF74-406A459A1650}" destId="{4D508CF4-6CB1-449D-B367-6F4DD26BC820}" srcOrd="6"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CO"/>
        </a:p>
      </dgm:t>
    </dgm:pt>
    <dgm:pt modelId="{E1FEF16A-27A2-4B88-A324-4B73FBE6AF8A}">
      <dgm:prSet custT="1"/>
      <dgm:spPr/>
      <dgm:t>
        <a:bodyPr/>
        <a:lstStyle/>
        <a:p>
          <a:r>
            <a:rPr lang="es-ES" sz="2800" dirty="0">
              <a:solidFill>
                <a:schemeClr val="tx1"/>
              </a:solidFill>
            </a:rPr>
            <a:t>Control de calidad.</a:t>
          </a:r>
          <a:endParaRPr lang="es-CO" sz="2800" dirty="0">
            <a:solidFill>
              <a:schemeClr val="tx1"/>
            </a:solidFill>
          </a:endParaRPr>
        </a:p>
      </dgm:t>
    </dgm:pt>
    <dgm:pt modelId="{06AB6001-9283-48B4-94C0-671137CA02B7}" type="parTrans" cxnId="{3FC1655D-572F-4A4D-AE45-0F3D45C8BCD3}">
      <dgm:prSet/>
      <dgm:spPr/>
      <dgm:t>
        <a:bodyPr/>
        <a:lstStyle/>
        <a:p>
          <a:endParaRPr lang="es-CO"/>
        </a:p>
      </dgm:t>
    </dgm:pt>
    <dgm:pt modelId="{88356A3E-CD76-472D-A4CE-AE1FDBBEB0E5}" type="sibTrans" cxnId="{3FC1655D-572F-4A4D-AE45-0F3D45C8BCD3}">
      <dgm:prSet/>
      <dgm:spPr/>
      <dgm:t>
        <a:bodyPr/>
        <a:lstStyle/>
        <a:p>
          <a:endParaRPr lang="es-CO"/>
        </a:p>
      </dgm:t>
    </dgm:pt>
    <dgm:pt modelId="{CB5B76C7-BE7A-4387-8FF5-78BD346642E3}">
      <dgm:prSet custT="1"/>
      <dgm:spPr/>
      <dgm:t>
        <a:bodyPr/>
        <a:lstStyle/>
        <a:p>
          <a:r>
            <a:rPr lang="es-ES" sz="2800" dirty="0">
              <a:solidFill>
                <a:schemeClr val="tx1"/>
              </a:solidFill>
            </a:rPr>
            <a:t>Control de inventarios</a:t>
          </a:r>
          <a:endParaRPr lang="es-CO" sz="2800" dirty="0">
            <a:solidFill>
              <a:schemeClr val="tx1"/>
            </a:solidFill>
          </a:endParaRPr>
        </a:p>
      </dgm:t>
    </dgm:pt>
    <dgm:pt modelId="{27FCB826-13F4-40F4-A603-2287B09BB9E8}" type="parTrans" cxnId="{24F3781E-F7CC-4406-ADDB-A8738C1E3E8A}">
      <dgm:prSet/>
      <dgm:spPr/>
      <dgm:t>
        <a:bodyPr/>
        <a:lstStyle/>
        <a:p>
          <a:endParaRPr lang="es-CO"/>
        </a:p>
      </dgm:t>
    </dgm:pt>
    <dgm:pt modelId="{5516CAF6-1BF2-4274-8846-235A7ED462FB}" type="sibTrans" cxnId="{24F3781E-F7CC-4406-ADDB-A8738C1E3E8A}">
      <dgm:prSet/>
      <dgm:spPr/>
      <dgm:t>
        <a:bodyPr/>
        <a:lstStyle/>
        <a:p>
          <a:endParaRPr lang="es-CO"/>
        </a:p>
      </dgm:t>
    </dgm:pt>
    <dgm:pt modelId="{0ABEDA5D-A08D-45AD-AA8B-750FFFC846FB}">
      <dgm:prSet custT="1"/>
      <dgm:spPr/>
      <dgm:t>
        <a:bodyPr/>
        <a:lstStyle/>
        <a:p>
          <a:r>
            <a:rPr lang="es-ES" sz="2800" dirty="0">
              <a:solidFill>
                <a:schemeClr val="tx1"/>
              </a:solidFill>
            </a:rPr>
            <a:t>Control de programación.</a:t>
          </a:r>
          <a:endParaRPr lang="es-CO" sz="2800" dirty="0">
            <a:solidFill>
              <a:schemeClr val="tx1"/>
            </a:solidFill>
          </a:endParaRPr>
        </a:p>
      </dgm:t>
    </dgm:pt>
    <dgm:pt modelId="{EA67C424-3C74-4101-AD5F-9D1EC691F406}" type="parTrans" cxnId="{3CB442C4-A69E-463A-ABEE-966388B9D805}">
      <dgm:prSet/>
      <dgm:spPr/>
      <dgm:t>
        <a:bodyPr/>
        <a:lstStyle/>
        <a:p>
          <a:endParaRPr lang="es-CO"/>
        </a:p>
      </dgm:t>
    </dgm:pt>
    <dgm:pt modelId="{75135350-68B0-4C4D-967F-31A7A94705F6}" type="sibTrans" cxnId="{3CB442C4-A69E-463A-ABEE-966388B9D805}">
      <dgm:prSet/>
      <dgm:spPr/>
      <dgm:t>
        <a:bodyPr/>
        <a:lstStyle/>
        <a:p>
          <a:endParaRPr lang="es-CO"/>
        </a:p>
      </dgm:t>
    </dgm:pt>
    <dgm:pt modelId="{0DE71A8D-797D-4FF5-A767-118D6E7EBFC6}">
      <dgm:prSet custT="1"/>
      <dgm:spPr/>
      <dgm:t>
        <a:bodyPr/>
        <a:lstStyle/>
        <a:p>
          <a:r>
            <a:rPr lang="es-ES" sz="2800" dirty="0">
              <a:solidFill>
                <a:schemeClr val="tx1"/>
              </a:solidFill>
            </a:rPr>
            <a:t>Control de desperdicios.</a:t>
          </a:r>
          <a:endParaRPr lang="es-CO" sz="2800" dirty="0">
            <a:solidFill>
              <a:schemeClr val="tx1"/>
            </a:solidFill>
          </a:endParaRPr>
        </a:p>
      </dgm:t>
    </dgm:pt>
    <dgm:pt modelId="{9DE668A1-FC74-441C-B897-153F50D69FB4}" type="parTrans" cxnId="{EA256324-E26C-48E9-8361-392B2F306448}">
      <dgm:prSet/>
      <dgm:spPr/>
      <dgm:t>
        <a:bodyPr/>
        <a:lstStyle/>
        <a:p>
          <a:endParaRPr lang="es-CO"/>
        </a:p>
      </dgm:t>
    </dgm:pt>
    <dgm:pt modelId="{21CCF5FD-E096-499D-8F14-F69D5BEE9476}" type="sibTrans" cxnId="{EA256324-E26C-48E9-8361-392B2F306448}">
      <dgm:prSet/>
      <dgm:spPr/>
      <dgm:t>
        <a:bodyPr/>
        <a:lstStyle/>
        <a:p>
          <a:endParaRPr lang="es-CO"/>
        </a:p>
      </dgm:t>
    </dgm:pt>
    <dgm:pt modelId="{4A6CAC6D-C70E-44E7-A20B-02B9AE781F5F}">
      <dgm:prSet custT="1"/>
      <dgm:spPr/>
      <dgm:t>
        <a:bodyPr/>
        <a:lstStyle/>
        <a:p>
          <a:r>
            <a:rPr lang="es-ES" sz="2800" dirty="0">
              <a:solidFill>
                <a:schemeClr val="tx1"/>
              </a:solidFill>
            </a:rPr>
            <a:t>Control de mantenimiento y conservación.</a:t>
          </a:r>
          <a:endParaRPr lang="es-CO" sz="2800" dirty="0">
            <a:solidFill>
              <a:schemeClr val="tx1"/>
            </a:solidFill>
          </a:endParaRPr>
        </a:p>
      </dgm:t>
    </dgm:pt>
    <dgm:pt modelId="{92991400-370B-475B-A789-F983F035562D}" type="parTrans" cxnId="{55C4829C-8021-4AE6-8AF8-82CB81A262C0}">
      <dgm:prSet/>
      <dgm:spPr/>
      <dgm:t>
        <a:bodyPr/>
        <a:lstStyle/>
        <a:p>
          <a:endParaRPr lang="es-CO"/>
        </a:p>
      </dgm:t>
    </dgm:pt>
    <dgm:pt modelId="{B927C3C8-52BC-4D74-BC64-392195EB0B39}" type="sibTrans" cxnId="{55C4829C-8021-4AE6-8AF8-82CB81A262C0}">
      <dgm:prSet/>
      <dgm:spPr/>
      <dgm:t>
        <a:bodyPr/>
        <a:lstStyle/>
        <a:p>
          <a:endParaRPr lang="es-CO"/>
        </a:p>
      </dgm:t>
    </dgm:pt>
    <dgm:pt modelId="{9690A681-C502-43BD-9B28-8BE1C9A5B6C5}">
      <dgm:prSet custT="1"/>
      <dgm:spPr/>
      <dgm:t>
        <a:bodyPr/>
        <a:lstStyle/>
        <a:p>
          <a:r>
            <a:rPr lang="es-ES" sz="2800" dirty="0">
              <a:solidFill>
                <a:schemeClr val="tx1"/>
              </a:solidFill>
            </a:rPr>
            <a:t>Control de costos.</a:t>
          </a:r>
          <a:endParaRPr lang="es-CO" sz="2800" dirty="0">
            <a:solidFill>
              <a:schemeClr val="tx1"/>
            </a:solidFill>
          </a:endParaRPr>
        </a:p>
      </dgm:t>
    </dgm:pt>
    <dgm:pt modelId="{784815C7-7434-4C0B-B3F9-56018438B5F8}" type="parTrans" cxnId="{51ABB3D8-FCF4-4D03-8B3F-6F07F5439E42}">
      <dgm:prSet/>
      <dgm:spPr/>
      <dgm:t>
        <a:bodyPr/>
        <a:lstStyle/>
        <a:p>
          <a:endParaRPr lang="es-CO"/>
        </a:p>
      </dgm:t>
    </dgm:pt>
    <dgm:pt modelId="{8DC101F6-2C4F-416B-B9B3-645F9FC59C9D}" type="sibTrans" cxnId="{51ABB3D8-FCF4-4D03-8B3F-6F07F5439E42}">
      <dgm:prSet/>
      <dgm:spPr/>
      <dgm:t>
        <a:bodyPr/>
        <a:lstStyle/>
        <a:p>
          <a:endParaRPr lang="es-CO"/>
        </a:p>
      </dgm:t>
    </dgm:pt>
    <dgm:pt modelId="{F7CC60F9-EEF0-48E7-895C-2BC250F1C61E}">
      <dgm:prSet custT="1"/>
      <dgm:spPr/>
      <dgm:t>
        <a:bodyPr/>
        <a:lstStyle/>
        <a:p>
          <a:r>
            <a:rPr lang="es-ES" sz="2800" dirty="0">
              <a:solidFill>
                <a:schemeClr val="tx1"/>
              </a:solidFill>
            </a:rPr>
            <a:t>Control de tiempos de producción.</a:t>
          </a:r>
          <a:endParaRPr lang="es-CO" sz="2800" dirty="0">
            <a:solidFill>
              <a:schemeClr val="tx1"/>
            </a:solidFill>
          </a:endParaRPr>
        </a:p>
      </dgm:t>
    </dgm:pt>
    <dgm:pt modelId="{03DB3AC2-6582-4262-838C-F0C4DA750872}" type="parTrans" cxnId="{5AC9EE65-C230-4E7D-94B7-4D051FD8E5A1}">
      <dgm:prSet/>
      <dgm:spPr/>
      <dgm:t>
        <a:bodyPr/>
        <a:lstStyle/>
        <a:p>
          <a:endParaRPr lang="es-CO"/>
        </a:p>
      </dgm:t>
    </dgm:pt>
    <dgm:pt modelId="{651548B9-15A9-4FDE-8EFD-9D10641787D1}" type="sibTrans" cxnId="{5AC9EE65-C230-4E7D-94B7-4D051FD8E5A1}">
      <dgm:prSet/>
      <dgm:spPr/>
      <dgm:t>
        <a:bodyPr/>
        <a:lstStyle/>
        <a:p>
          <a:endParaRPr lang="es-CO"/>
        </a:p>
      </dgm:t>
    </dgm:pt>
    <dgm:pt modelId="{D6E11C38-049C-4EA9-93B0-4C517D7A17F6}" type="pres">
      <dgm:prSet presAssocID="{984C3D82-1495-40EE-974A-36A6337058FD}" presName="linear" presStyleCnt="0">
        <dgm:presLayoutVars>
          <dgm:dir/>
          <dgm:animLvl val="lvl"/>
          <dgm:resizeHandles val="exact"/>
        </dgm:presLayoutVars>
      </dgm:prSet>
      <dgm:spPr/>
    </dgm:pt>
    <dgm:pt modelId="{125289D4-154D-435D-8E5C-90B3D00C0EC9}" type="pres">
      <dgm:prSet presAssocID="{E1FEF16A-27A2-4B88-A324-4B73FBE6AF8A}" presName="parentLin" presStyleCnt="0"/>
      <dgm:spPr/>
    </dgm:pt>
    <dgm:pt modelId="{FBE80085-BF46-4B3B-93B1-D03965C6EDC2}" type="pres">
      <dgm:prSet presAssocID="{E1FEF16A-27A2-4B88-A324-4B73FBE6AF8A}" presName="parentLeftMargin" presStyleLbl="node1" presStyleIdx="0" presStyleCnt="7"/>
      <dgm:spPr/>
    </dgm:pt>
    <dgm:pt modelId="{43093047-79DE-4D8A-9F39-8C0583E628E2}" type="pres">
      <dgm:prSet presAssocID="{E1FEF16A-27A2-4B88-A324-4B73FBE6AF8A}" presName="parentText" presStyleLbl="node1" presStyleIdx="0" presStyleCnt="7" custScaleX="136128">
        <dgm:presLayoutVars>
          <dgm:chMax val="0"/>
          <dgm:bulletEnabled val="1"/>
        </dgm:presLayoutVars>
      </dgm:prSet>
      <dgm:spPr/>
    </dgm:pt>
    <dgm:pt modelId="{135DC095-A5D3-43D2-B49D-3407D14AE880}" type="pres">
      <dgm:prSet presAssocID="{E1FEF16A-27A2-4B88-A324-4B73FBE6AF8A}" presName="negativeSpace" presStyleCnt="0"/>
      <dgm:spPr/>
    </dgm:pt>
    <dgm:pt modelId="{AA8A66B1-B0A5-4A59-B311-BF7285961069}" type="pres">
      <dgm:prSet presAssocID="{E1FEF16A-27A2-4B88-A324-4B73FBE6AF8A}" presName="childText" presStyleLbl="conFgAcc1" presStyleIdx="0" presStyleCnt="7">
        <dgm:presLayoutVars>
          <dgm:bulletEnabled val="1"/>
        </dgm:presLayoutVars>
      </dgm:prSet>
      <dgm:spPr/>
    </dgm:pt>
    <dgm:pt modelId="{4973ABE8-F4EB-4557-A43A-ECFAF54DC977}" type="pres">
      <dgm:prSet presAssocID="{88356A3E-CD76-472D-A4CE-AE1FDBBEB0E5}" presName="spaceBetweenRectangles" presStyleCnt="0"/>
      <dgm:spPr/>
    </dgm:pt>
    <dgm:pt modelId="{D04825F4-81BA-401C-967D-89C04633FDFC}" type="pres">
      <dgm:prSet presAssocID="{9690A681-C502-43BD-9B28-8BE1C9A5B6C5}" presName="parentLin" presStyleCnt="0"/>
      <dgm:spPr/>
    </dgm:pt>
    <dgm:pt modelId="{D37364C6-25F0-4E50-83AA-51AFE6939CA7}" type="pres">
      <dgm:prSet presAssocID="{9690A681-C502-43BD-9B28-8BE1C9A5B6C5}" presName="parentLeftMargin" presStyleLbl="node1" presStyleIdx="0" presStyleCnt="7"/>
      <dgm:spPr/>
    </dgm:pt>
    <dgm:pt modelId="{72B482FA-34D3-400F-ABE5-B9D73EAC633D}" type="pres">
      <dgm:prSet presAssocID="{9690A681-C502-43BD-9B28-8BE1C9A5B6C5}" presName="parentText" presStyleLbl="node1" presStyleIdx="1" presStyleCnt="7" custScaleX="136128">
        <dgm:presLayoutVars>
          <dgm:chMax val="0"/>
          <dgm:bulletEnabled val="1"/>
        </dgm:presLayoutVars>
      </dgm:prSet>
      <dgm:spPr/>
    </dgm:pt>
    <dgm:pt modelId="{500A36BB-14DE-470D-91B9-C92F9C848EE7}" type="pres">
      <dgm:prSet presAssocID="{9690A681-C502-43BD-9B28-8BE1C9A5B6C5}" presName="negativeSpace" presStyleCnt="0"/>
      <dgm:spPr/>
    </dgm:pt>
    <dgm:pt modelId="{E03015AA-59EB-4681-B80C-16A581111626}" type="pres">
      <dgm:prSet presAssocID="{9690A681-C502-43BD-9B28-8BE1C9A5B6C5}" presName="childText" presStyleLbl="conFgAcc1" presStyleIdx="1" presStyleCnt="7">
        <dgm:presLayoutVars>
          <dgm:bulletEnabled val="1"/>
        </dgm:presLayoutVars>
      </dgm:prSet>
      <dgm:spPr/>
    </dgm:pt>
    <dgm:pt modelId="{C1B678D5-680C-447A-8808-3D4DB60B42F8}" type="pres">
      <dgm:prSet presAssocID="{8DC101F6-2C4F-416B-B9B3-645F9FC59C9D}" presName="spaceBetweenRectangles" presStyleCnt="0"/>
      <dgm:spPr/>
    </dgm:pt>
    <dgm:pt modelId="{CC75934D-C0A9-4625-B845-58A95752B1C8}" type="pres">
      <dgm:prSet presAssocID="{F7CC60F9-EEF0-48E7-895C-2BC250F1C61E}" presName="parentLin" presStyleCnt="0"/>
      <dgm:spPr/>
    </dgm:pt>
    <dgm:pt modelId="{1670DD0C-CBF6-4B8F-8D7D-A4EE24A21D94}" type="pres">
      <dgm:prSet presAssocID="{F7CC60F9-EEF0-48E7-895C-2BC250F1C61E}" presName="parentLeftMargin" presStyleLbl="node1" presStyleIdx="1" presStyleCnt="7"/>
      <dgm:spPr/>
    </dgm:pt>
    <dgm:pt modelId="{029E2AD9-B87F-46FC-8AA6-3C36D9FF9D3E}" type="pres">
      <dgm:prSet presAssocID="{F7CC60F9-EEF0-48E7-895C-2BC250F1C61E}" presName="parentText" presStyleLbl="node1" presStyleIdx="2" presStyleCnt="7" custScaleX="136129">
        <dgm:presLayoutVars>
          <dgm:chMax val="0"/>
          <dgm:bulletEnabled val="1"/>
        </dgm:presLayoutVars>
      </dgm:prSet>
      <dgm:spPr/>
    </dgm:pt>
    <dgm:pt modelId="{2375C289-A4AB-4E64-9A74-FE4994463914}" type="pres">
      <dgm:prSet presAssocID="{F7CC60F9-EEF0-48E7-895C-2BC250F1C61E}" presName="negativeSpace" presStyleCnt="0"/>
      <dgm:spPr/>
    </dgm:pt>
    <dgm:pt modelId="{FA73EE7D-317D-4A5B-AABC-8D55B1B2FB3D}" type="pres">
      <dgm:prSet presAssocID="{F7CC60F9-EEF0-48E7-895C-2BC250F1C61E}" presName="childText" presStyleLbl="conFgAcc1" presStyleIdx="2" presStyleCnt="7">
        <dgm:presLayoutVars>
          <dgm:bulletEnabled val="1"/>
        </dgm:presLayoutVars>
      </dgm:prSet>
      <dgm:spPr/>
    </dgm:pt>
    <dgm:pt modelId="{042E3CCA-7E61-4190-854E-29062A6C7996}" type="pres">
      <dgm:prSet presAssocID="{651548B9-15A9-4FDE-8EFD-9D10641787D1}" presName="spaceBetweenRectangles" presStyleCnt="0"/>
      <dgm:spPr/>
    </dgm:pt>
    <dgm:pt modelId="{E2ED2C63-ACBA-4726-9E6E-72F16EA90259}" type="pres">
      <dgm:prSet presAssocID="{CB5B76C7-BE7A-4387-8FF5-78BD346642E3}" presName="parentLin" presStyleCnt="0"/>
      <dgm:spPr/>
    </dgm:pt>
    <dgm:pt modelId="{EA1D3182-6B63-424B-9196-495823D9A6AF}" type="pres">
      <dgm:prSet presAssocID="{CB5B76C7-BE7A-4387-8FF5-78BD346642E3}" presName="parentLeftMargin" presStyleLbl="node1" presStyleIdx="2" presStyleCnt="7"/>
      <dgm:spPr/>
    </dgm:pt>
    <dgm:pt modelId="{3ACF53C0-89CD-4EB9-8618-32DF603B2F8A}" type="pres">
      <dgm:prSet presAssocID="{CB5B76C7-BE7A-4387-8FF5-78BD346642E3}" presName="parentText" presStyleLbl="node1" presStyleIdx="3" presStyleCnt="7" custScaleX="136128">
        <dgm:presLayoutVars>
          <dgm:chMax val="0"/>
          <dgm:bulletEnabled val="1"/>
        </dgm:presLayoutVars>
      </dgm:prSet>
      <dgm:spPr/>
    </dgm:pt>
    <dgm:pt modelId="{551C4168-6C9D-45AE-B355-92F473714778}" type="pres">
      <dgm:prSet presAssocID="{CB5B76C7-BE7A-4387-8FF5-78BD346642E3}" presName="negativeSpace" presStyleCnt="0"/>
      <dgm:spPr/>
    </dgm:pt>
    <dgm:pt modelId="{1C6B90DB-F6FB-4046-AA7F-E48B4CBE228B}" type="pres">
      <dgm:prSet presAssocID="{CB5B76C7-BE7A-4387-8FF5-78BD346642E3}" presName="childText" presStyleLbl="conFgAcc1" presStyleIdx="3" presStyleCnt="7">
        <dgm:presLayoutVars>
          <dgm:bulletEnabled val="1"/>
        </dgm:presLayoutVars>
      </dgm:prSet>
      <dgm:spPr/>
    </dgm:pt>
    <dgm:pt modelId="{15D5CF0B-01BC-46FE-9C62-C77C783D9EAA}" type="pres">
      <dgm:prSet presAssocID="{5516CAF6-1BF2-4274-8846-235A7ED462FB}" presName="spaceBetweenRectangles" presStyleCnt="0"/>
      <dgm:spPr/>
    </dgm:pt>
    <dgm:pt modelId="{167543FD-01F8-4B55-97E6-9DC0AB62C6F8}" type="pres">
      <dgm:prSet presAssocID="{0ABEDA5D-A08D-45AD-AA8B-750FFFC846FB}" presName="parentLin" presStyleCnt="0"/>
      <dgm:spPr/>
    </dgm:pt>
    <dgm:pt modelId="{04D9ACBB-81D1-4EBD-B1D4-AF0CD52232FA}" type="pres">
      <dgm:prSet presAssocID="{0ABEDA5D-A08D-45AD-AA8B-750FFFC846FB}" presName="parentLeftMargin" presStyleLbl="node1" presStyleIdx="3" presStyleCnt="7"/>
      <dgm:spPr/>
    </dgm:pt>
    <dgm:pt modelId="{8BF32A68-804E-447D-9B9E-4E7E9BB096DD}" type="pres">
      <dgm:prSet presAssocID="{0ABEDA5D-A08D-45AD-AA8B-750FFFC846FB}" presName="parentText" presStyleLbl="node1" presStyleIdx="4" presStyleCnt="7" custScaleX="136128">
        <dgm:presLayoutVars>
          <dgm:chMax val="0"/>
          <dgm:bulletEnabled val="1"/>
        </dgm:presLayoutVars>
      </dgm:prSet>
      <dgm:spPr/>
    </dgm:pt>
    <dgm:pt modelId="{F67CF1D2-C099-4450-96F2-D53F20F161A8}" type="pres">
      <dgm:prSet presAssocID="{0ABEDA5D-A08D-45AD-AA8B-750FFFC846FB}" presName="negativeSpace" presStyleCnt="0"/>
      <dgm:spPr/>
    </dgm:pt>
    <dgm:pt modelId="{6FA10CEE-00E5-4F3A-ABE7-B7845F9DA3AF}" type="pres">
      <dgm:prSet presAssocID="{0ABEDA5D-A08D-45AD-AA8B-750FFFC846FB}" presName="childText" presStyleLbl="conFgAcc1" presStyleIdx="4" presStyleCnt="7">
        <dgm:presLayoutVars>
          <dgm:bulletEnabled val="1"/>
        </dgm:presLayoutVars>
      </dgm:prSet>
      <dgm:spPr/>
    </dgm:pt>
    <dgm:pt modelId="{EBA5DD11-51D2-458A-9F2B-B3BAD5EC2C0E}" type="pres">
      <dgm:prSet presAssocID="{75135350-68B0-4C4D-967F-31A7A94705F6}" presName="spaceBetweenRectangles" presStyleCnt="0"/>
      <dgm:spPr/>
    </dgm:pt>
    <dgm:pt modelId="{309E136D-186F-403D-81A1-718336DFCD31}" type="pres">
      <dgm:prSet presAssocID="{0DE71A8D-797D-4FF5-A767-118D6E7EBFC6}" presName="parentLin" presStyleCnt="0"/>
      <dgm:spPr/>
    </dgm:pt>
    <dgm:pt modelId="{8E4E7F6E-66E8-4BF5-A428-3406C9751414}" type="pres">
      <dgm:prSet presAssocID="{0DE71A8D-797D-4FF5-A767-118D6E7EBFC6}" presName="parentLeftMargin" presStyleLbl="node1" presStyleIdx="4" presStyleCnt="7"/>
      <dgm:spPr/>
    </dgm:pt>
    <dgm:pt modelId="{B5E2E0CC-D344-4009-A1AD-09F8A81300BE}" type="pres">
      <dgm:prSet presAssocID="{0DE71A8D-797D-4FF5-A767-118D6E7EBFC6}" presName="parentText" presStyleLbl="node1" presStyleIdx="5" presStyleCnt="7" custScaleX="136128">
        <dgm:presLayoutVars>
          <dgm:chMax val="0"/>
          <dgm:bulletEnabled val="1"/>
        </dgm:presLayoutVars>
      </dgm:prSet>
      <dgm:spPr/>
    </dgm:pt>
    <dgm:pt modelId="{9A805299-4EA1-4762-9397-E686E1512547}" type="pres">
      <dgm:prSet presAssocID="{0DE71A8D-797D-4FF5-A767-118D6E7EBFC6}" presName="negativeSpace" presStyleCnt="0"/>
      <dgm:spPr/>
    </dgm:pt>
    <dgm:pt modelId="{494F891C-1858-4B5F-B212-DEE63E4A583D}" type="pres">
      <dgm:prSet presAssocID="{0DE71A8D-797D-4FF5-A767-118D6E7EBFC6}" presName="childText" presStyleLbl="conFgAcc1" presStyleIdx="5" presStyleCnt="7">
        <dgm:presLayoutVars>
          <dgm:bulletEnabled val="1"/>
        </dgm:presLayoutVars>
      </dgm:prSet>
      <dgm:spPr/>
    </dgm:pt>
    <dgm:pt modelId="{0381B6E0-0D94-429C-BE30-5B95B49F87C2}" type="pres">
      <dgm:prSet presAssocID="{21CCF5FD-E096-499D-8F14-F69D5BEE9476}" presName="spaceBetweenRectangles" presStyleCnt="0"/>
      <dgm:spPr/>
    </dgm:pt>
    <dgm:pt modelId="{1D41CF99-58D6-44A1-95CA-44B925AC329B}" type="pres">
      <dgm:prSet presAssocID="{4A6CAC6D-C70E-44E7-A20B-02B9AE781F5F}" presName="parentLin" presStyleCnt="0"/>
      <dgm:spPr/>
    </dgm:pt>
    <dgm:pt modelId="{9F2A7C2F-C4C3-476C-929F-E89A4D29D155}" type="pres">
      <dgm:prSet presAssocID="{4A6CAC6D-C70E-44E7-A20B-02B9AE781F5F}" presName="parentLeftMargin" presStyleLbl="node1" presStyleIdx="5" presStyleCnt="7"/>
      <dgm:spPr/>
    </dgm:pt>
    <dgm:pt modelId="{CD880AAF-B0F3-4195-BA6A-F4C1991D495C}" type="pres">
      <dgm:prSet presAssocID="{4A6CAC6D-C70E-44E7-A20B-02B9AE781F5F}" presName="parentText" presStyleLbl="node1" presStyleIdx="6" presStyleCnt="7" custScaleX="136128">
        <dgm:presLayoutVars>
          <dgm:chMax val="0"/>
          <dgm:bulletEnabled val="1"/>
        </dgm:presLayoutVars>
      </dgm:prSet>
      <dgm:spPr/>
    </dgm:pt>
    <dgm:pt modelId="{E0D574CC-C0A7-4EAA-AD8A-4F7057E295F5}" type="pres">
      <dgm:prSet presAssocID="{4A6CAC6D-C70E-44E7-A20B-02B9AE781F5F}" presName="negativeSpace" presStyleCnt="0"/>
      <dgm:spPr/>
    </dgm:pt>
    <dgm:pt modelId="{B04979E1-6360-433E-9611-5BF4BBA8C3D5}" type="pres">
      <dgm:prSet presAssocID="{4A6CAC6D-C70E-44E7-A20B-02B9AE781F5F}" presName="childText" presStyleLbl="conFgAcc1" presStyleIdx="6" presStyleCnt="7">
        <dgm:presLayoutVars>
          <dgm:bulletEnabled val="1"/>
        </dgm:presLayoutVars>
      </dgm:prSet>
      <dgm:spPr/>
    </dgm:pt>
  </dgm:ptLst>
  <dgm:cxnLst>
    <dgm:cxn modelId="{24F3781E-F7CC-4406-ADDB-A8738C1E3E8A}" srcId="{984C3D82-1495-40EE-974A-36A6337058FD}" destId="{CB5B76C7-BE7A-4387-8FF5-78BD346642E3}" srcOrd="3" destOrd="0" parTransId="{27FCB826-13F4-40F4-A603-2287B09BB9E8}" sibTransId="{5516CAF6-1BF2-4274-8846-235A7ED462FB}"/>
    <dgm:cxn modelId="{B8A33721-078A-40DA-AC3C-B46D89B56442}" type="presOf" srcId="{4A6CAC6D-C70E-44E7-A20B-02B9AE781F5F}" destId="{9F2A7C2F-C4C3-476C-929F-E89A4D29D155}" srcOrd="0" destOrd="0" presId="urn:microsoft.com/office/officeart/2005/8/layout/list1"/>
    <dgm:cxn modelId="{7A37AE23-C21F-4031-8D8A-B3B22DF444A6}" type="presOf" srcId="{0DE71A8D-797D-4FF5-A767-118D6E7EBFC6}" destId="{B5E2E0CC-D344-4009-A1AD-09F8A81300BE}" srcOrd="1" destOrd="0" presId="urn:microsoft.com/office/officeart/2005/8/layout/list1"/>
    <dgm:cxn modelId="{EA256324-E26C-48E9-8361-392B2F306448}" srcId="{984C3D82-1495-40EE-974A-36A6337058FD}" destId="{0DE71A8D-797D-4FF5-A767-118D6E7EBFC6}" srcOrd="5" destOrd="0" parTransId="{9DE668A1-FC74-441C-B897-153F50D69FB4}" sibTransId="{21CCF5FD-E096-499D-8F14-F69D5BEE9476}"/>
    <dgm:cxn modelId="{3FC1655D-572F-4A4D-AE45-0F3D45C8BCD3}" srcId="{984C3D82-1495-40EE-974A-36A6337058FD}" destId="{E1FEF16A-27A2-4B88-A324-4B73FBE6AF8A}" srcOrd="0" destOrd="0" parTransId="{06AB6001-9283-48B4-94C0-671137CA02B7}" sibTransId="{88356A3E-CD76-472D-A4CE-AE1FDBBEB0E5}"/>
    <dgm:cxn modelId="{72BFDB41-6BCC-4716-B5F8-EAEE6CF2E546}" type="presOf" srcId="{E1FEF16A-27A2-4B88-A324-4B73FBE6AF8A}" destId="{FBE80085-BF46-4B3B-93B1-D03965C6EDC2}" srcOrd="0" destOrd="0" presId="urn:microsoft.com/office/officeart/2005/8/layout/list1"/>
    <dgm:cxn modelId="{5AC9EE65-C230-4E7D-94B7-4D051FD8E5A1}" srcId="{984C3D82-1495-40EE-974A-36A6337058FD}" destId="{F7CC60F9-EEF0-48E7-895C-2BC250F1C61E}" srcOrd="2" destOrd="0" parTransId="{03DB3AC2-6582-4262-838C-F0C4DA750872}" sibTransId="{651548B9-15A9-4FDE-8EFD-9D10641787D1}"/>
    <dgm:cxn modelId="{560B1674-2B0F-487F-AA45-90B8A832481A}" type="presOf" srcId="{4A6CAC6D-C70E-44E7-A20B-02B9AE781F5F}" destId="{CD880AAF-B0F3-4195-BA6A-F4C1991D495C}" srcOrd="1" destOrd="0" presId="urn:microsoft.com/office/officeart/2005/8/layout/list1"/>
    <dgm:cxn modelId="{EB4D7784-10AA-41C3-BA38-B934231D890A}" type="presOf" srcId="{CB5B76C7-BE7A-4387-8FF5-78BD346642E3}" destId="{3ACF53C0-89CD-4EB9-8618-32DF603B2F8A}" srcOrd="1" destOrd="0" presId="urn:microsoft.com/office/officeart/2005/8/layout/list1"/>
    <dgm:cxn modelId="{B068DD86-3774-4DB2-88BE-B2F02592CA6F}" type="presOf" srcId="{F7CC60F9-EEF0-48E7-895C-2BC250F1C61E}" destId="{1670DD0C-CBF6-4B8F-8D7D-A4EE24A21D94}" srcOrd="0" destOrd="0" presId="urn:microsoft.com/office/officeart/2005/8/layout/list1"/>
    <dgm:cxn modelId="{55C4829C-8021-4AE6-8AF8-82CB81A262C0}" srcId="{984C3D82-1495-40EE-974A-36A6337058FD}" destId="{4A6CAC6D-C70E-44E7-A20B-02B9AE781F5F}" srcOrd="6" destOrd="0" parTransId="{92991400-370B-475B-A789-F983F035562D}" sibTransId="{B927C3C8-52BC-4D74-BC64-392195EB0B39}"/>
    <dgm:cxn modelId="{A79B42A0-CF9A-459D-AEE4-C16152A22006}" type="presOf" srcId="{CB5B76C7-BE7A-4387-8FF5-78BD346642E3}" destId="{EA1D3182-6B63-424B-9196-495823D9A6AF}" srcOrd="0" destOrd="0" presId="urn:microsoft.com/office/officeart/2005/8/layout/list1"/>
    <dgm:cxn modelId="{1EB97FA5-C4E2-45E4-9D88-90060297B795}" type="presOf" srcId="{F7CC60F9-EEF0-48E7-895C-2BC250F1C61E}" destId="{029E2AD9-B87F-46FC-8AA6-3C36D9FF9D3E}" srcOrd="1" destOrd="0" presId="urn:microsoft.com/office/officeart/2005/8/layout/list1"/>
    <dgm:cxn modelId="{444383B8-FFED-4FF6-8B3A-FE7051FFAC35}" type="presOf" srcId="{984C3D82-1495-40EE-974A-36A6337058FD}" destId="{D6E11C38-049C-4EA9-93B0-4C517D7A17F6}" srcOrd="0" destOrd="0" presId="urn:microsoft.com/office/officeart/2005/8/layout/list1"/>
    <dgm:cxn modelId="{76E4AEBD-0D82-4849-AE0C-CAD74F48165E}" type="presOf" srcId="{0DE71A8D-797D-4FF5-A767-118D6E7EBFC6}" destId="{8E4E7F6E-66E8-4BF5-A428-3406C9751414}" srcOrd="0" destOrd="0" presId="urn:microsoft.com/office/officeart/2005/8/layout/list1"/>
    <dgm:cxn modelId="{3CB442C4-A69E-463A-ABEE-966388B9D805}" srcId="{984C3D82-1495-40EE-974A-36A6337058FD}" destId="{0ABEDA5D-A08D-45AD-AA8B-750FFFC846FB}" srcOrd="4" destOrd="0" parTransId="{EA67C424-3C74-4101-AD5F-9D1EC691F406}" sibTransId="{75135350-68B0-4C4D-967F-31A7A94705F6}"/>
    <dgm:cxn modelId="{9EBAD0C4-CDFE-4196-A6C2-26480534F7D9}" type="presOf" srcId="{9690A681-C502-43BD-9B28-8BE1C9A5B6C5}" destId="{72B482FA-34D3-400F-ABE5-B9D73EAC633D}" srcOrd="1" destOrd="0" presId="urn:microsoft.com/office/officeart/2005/8/layout/list1"/>
    <dgm:cxn modelId="{51ABB3D8-FCF4-4D03-8B3F-6F07F5439E42}" srcId="{984C3D82-1495-40EE-974A-36A6337058FD}" destId="{9690A681-C502-43BD-9B28-8BE1C9A5B6C5}" srcOrd="1" destOrd="0" parTransId="{784815C7-7434-4C0B-B3F9-56018438B5F8}" sibTransId="{8DC101F6-2C4F-416B-B9B3-645F9FC59C9D}"/>
    <dgm:cxn modelId="{1290DEE0-1764-4D8F-B599-77BE63D67E64}" type="presOf" srcId="{E1FEF16A-27A2-4B88-A324-4B73FBE6AF8A}" destId="{43093047-79DE-4D8A-9F39-8C0583E628E2}" srcOrd="1" destOrd="0" presId="urn:microsoft.com/office/officeart/2005/8/layout/list1"/>
    <dgm:cxn modelId="{500ABEE2-EB43-435D-9468-C14A6C258554}" type="presOf" srcId="{0ABEDA5D-A08D-45AD-AA8B-750FFFC846FB}" destId="{04D9ACBB-81D1-4EBD-B1D4-AF0CD52232FA}" srcOrd="0" destOrd="0" presId="urn:microsoft.com/office/officeart/2005/8/layout/list1"/>
    <dgm:cxn modelId="{2A13F8E7-2CA0-402C-BC75-832108DD4151}" type="presOf" srcId="{9690A681-C502-43BD-9B28-8BE1C9A5B6C5}" destId="{D37364C6-25F0-4E50-83AA-51AFE6939CA7}" srcOrd="0" destOrd="0" presId="urn:microsoft.com/office/officeart/2005/8/layout/list1"/>
    <dgm:cxn modelId="{EBE559F9-B4F9-4E62-B3DA-3FDD7E02B8CE}" type="presOf" srcId="{0ABEDA5D-A08D-45AD-AA8B-750FFFC846FB}" destId="{8BF32A68-804E-447D-9B9E-4E7E9BB096DD}" srcOrd="1" destOrd="0" presId="urn:microsoft.com/office/officeart/2005/8/layout/list1"/>
    <dgm:cxn modelId="{1DD58E0F-717D-420F-9907-9F8414F3C786}" type="presParOf" srcId="{D6E11C38-049C-4EA9-93B0-4C517D7A17F6}" destId="{125289D4-154D-435D-8E5C-90B3D00C0EC9}" srcOrd="0" destOrd="0" presId="urn:microsoft.com/office/officeart/2005/8/layout/list1"/>
    <dgm:cxn modelId="{C2361065-DAA1-4481-9656-62A41BE9507C}" type="presParOf" srcId="{125289D4-154D-435D-8E5C-90B3D00C0EC9}" destId="{FBE80085-BF46-4B3B-93B1-D03965C6EDC2}" srcOrd="0" destOrd="0" presId="urn:microsoft.com/office/officeart/2005/8/layout/list1"/>
    <dgm:cxn modelId="{941E53F2-F099-4FD3-865C-234B8F05FC9E}" type="presParOf" srcId="{125289D4-154D-435D-8E5C-90B3D00C0EC9}" destId="{43093047-79DE-4D8A-9F39-8C0583E628E2}" srcOrd="1" destOrd="0" presId="urn:microsoft.com/office/officeart/2005/8/layout/list1"/>
    <dgm:cxn modelId="{E1FD2291-4889-46D3-804F-D9DEFFC35BB9}" type="presParOf" srcId="{D6E11C38-049C-4EA9-93B0-4C517D7A17F6}" destId="{135DC095-A5D3-43D2-B49D-3407D14AE880}" srcOrd="1" destOrd="0" presId="urn:microsoft.com/office/officeart/2005/8/layout/list1"/>
    <dgm:cxn modelId="{57D4C960-EA99-40BC-959B-5CA56B8B7D73}" type="presParOf" srcId="{D6E11C38-049C-4EA9-93B0-4C517D7A17F6}" destId="{AA8A66B1-B0A5-4A59-B311-BF7285961069}" srcOrd="2" destOrd="0" presId="urn:microsoft.com/office/officeart/2005/8/layout/list1"/>
    <dgm:cxn modelId="{4DDB85A0-B59C-4D8B-A81E-FFEF5FEB1B29}" type="presParOf" srcId="{D6E11C38-049C-4EA9-93B0-4C517D7A17F6}" destId="{4973ABE8-F4EB-4557-A43A-ECFAF54DC977}" srcOrd="3" destOrd="0" presId="urn:microsoft.com/office/officeart/2005/8/layout/list1"/>
    <dgm:cxn modelId="{EA3E4E2F-25FD-4486-8613-537A4B54575A}" type="presParOf" srcId="{D6E11C38-049C-4EA9-93B0-4C517D7A17F6}" destId="{D04825F4-81BA-401C-967D-89C04633FDFC}" srcOrd="4" destOrd="0" presId="urn:microsoft.com/office/officeart/2005/8/layout/list1"/>
    <dgm:cxn modelId="{E2EE3A10-CA15-4DB5-B960-C8E40229ECB0}" type="presParOf" srcId="{D04825F4-81BA-401C-967D-89C04633FDFC}" destId="{D37364C6-25F0-4E50-83AA-51AFE6939CA7}" srcOrd="0" destOrd="0" presId="urn:microsoft.com/office/officeart/2005/8/layout/list1"/>
    <dgm:cxn modelId="{E509843D-A886-4C79-A904-2F4B5E580851}" type="presParOf" srcId="{D04825F4-81BA-401C-967D-89C04633FDFC}" destId="{72B482FA-34D3-400F-ABE5-B9D73EAC633D}" srcOrd="1" destOrd="0" presId="urn:microsoft.com/office/officeart/2005/8/layout/list1"/>
    <dgm:cxn modelId="{7A254C46-2E2D-4458-8F24-6872D39FC54C}" type="presParOf" srcId="{D6E11C38-049C-4EA9-93B0-4C517D7A17F6}" destId="{500A36BB-14DE-470D-91B9-C92F9C848EE7}" srcOrd="5" destOrd="0" presId="urn:microsoft.com/office/officeart/2005/8/layout/list1"/>
    <dgm:cxn modelId="{A383696E-33A6-4DBD-93E9-A66AEADCD705}" type="presParOf" srcId="{D6E11C38-049C-4EA9-93B0-4C517D7A17F6}" destId="{E03015AA-59EB-4681-B80C-16A581111626}" srcOrd="6" destOrd="0" presId="urn:microsoft.com/office/officeart/2005/8/layout/list1"/>
    <dgm:cxn modelId="{D7765D1A-B6C3-4480-ACDD-73B8F7B37066}" type="presParOf" srcId="{D6E11C38-049C-4EA9-93B0-4C517D7A17F6}" destId="{C1B678D5-680C-447A-8808-3D4DB60B42F8}" srcOrd="7" destOrd="0" presId="urn:microsoft.com/office/officeart/2005/8/layout/list1"/>
    <dgm:cxn modelId="{022F6B47-9904-4D12-969B-4C9BFF8FFD4B}" type="presParOf" srcId="{D6E11C38-049C-4EA9-93B0-4C517D7A17F6}" destId="{CC75934D-C0A9-4625-B845-58A95752B1C8}" srcOrd="8" destOrd="0" presId="urn:microsoft.com/office/officeart/2005/8/layout/list1"/>
    <dgm:cxn modelId="{A3E0426A-1D4C-4A22-8E5B-B8BD0D5F887D}" type="presParOf" srcId="{CC75934D-C0A9-4625-B845-58A95752B1C8}" destId="{1670DD0C-CBF6-4B8F-8D7D-A4EE24A21D94}" srcOrd="0" destOrd="0" presId="urn:microsoft.com/office/officeart/2005/8/layout/list1"/>
    <dgm:cxn modelId="{8B609FB0-E043-48A0-A885-4256306F0AA1}" type="presParOf" srcId="{CC75934D-C0A9-4625-B845-58A95752B1C8}" destId="{029E2AD9-B87F-46FC-8AA6-3C36D9FF9D3E}" srcOrd="1" destOrd="0" presId="urn:microsoft.com/office/officeart/2005/8/layout/list1"/>
    <dgm:cxn modelId="{7479355B-4441-44D2-9F79-5415230B1228}" type="presParOf" srcId="{D6E11C38-049C-4EA9-93B0-4C517D7A17F6}" destId="{2375C289-A4AB-4E64-9A74-FE4994463914}" srcOrd="9" destOrd="0" presId="urn:microsoft.com/office/officeart/2005/8/layout/list1"/>
    <dgm:cxn modelId="{C5D5E73C-A3C5-4439-ADC3-4DDDD3D076DA}" type="presParOf" srcId="{D6E11C38-049C-4EA9-93B0-4C517D7A17F6}" destId="{FA73EE7D-317D-4A5B-AABC-8D55B1B2FB3D}" srcOrd="10" destOrd="0" presId="urn:microsoft.com/office/officeart/2005/8/layout/list1"/>
    <dgm:cxn modelId="{7049FB2B-C714-4F1F-9A22-F03852A9883B}" type="presParOf" srcId="{D6E11C38-049C-4EA9-93B0-4C517D7A17F6}" destId="{042E3CCA-7E61-4190-854E-29062A6C7996}" srcOrd="11" destOrd="0" presId="urn:microsoft.com/office/officeart/2005/8/layout/list1"/>
    <dgm:cxn modelId="{F90C16FC-562B-45E0-B329-1305A9B9B73F}" type="presParOf" srcId="{D6E11C38-049C-4EA9-93B0-4C517D7A17F6}" destId="{E2ED2C63-ACBA-4726-9E6E-72F16EA90259}" srcOrd="12" destOrd="0" presId="urn:microsoft.com/office/officeart/2005/8/layout/list1"/>
    <dgm:cxn modelId="{463AE9A2-A743-4D92-856C-7F16F2BAAB7A}" type="presParOf" srcId="{E2ED2C63-ACBA-4726-9E6E-72F16EA90259}" destId="{EA1D3182-6B63-424B-9196-495823D9A6AF}" srcOrd="0" destOrd="0" presId="urn:microsoft.com/office/officeart/2005/8/layout/list1"/>
    <dgm:cxn modelId="{A9F35E6A-2BE9-4168-BF09-2094E8C450F6}" type="presParOf" srcId="{E2ED2C63-ACBA-4726-9E6E-72F16EA90259}" destId="{3ACF53C0-89CD-4EB9-8618-32DF603B2F8A}" srcOrd="1" destOrd="0" presId="urn:microsoft.com/office/officeart/2005/8/layout/list1"/>
    <dgm:cxn modelId="{C13CA8E9-BF12-4742-9F26-7C1E1A84457E}" type="presParOf" srcId="{D6E11C38-049C-4EA9-93B0-4C517D7A17F6}" destId="{551C4168-6C9D-45AE-B355-92F473714778}" srcOrd="13" destOrd="0" presId="urn:microsoft.com/office/officeart/2005/8/layout/list1"/>
    <dgm:cxn modelId="{B45C6F8E-8CA8-4FCA-80A0-F433D7469738}" type="presParOf" srcId="{D6E11C38-049C-4EA9-93B0-4C517D7A17F6}" destId="{1C6B90DB-F6FB-4046-AA7F-E48B4CBE228B}" srcOrd="14" destOrd="0" presId="urn:microsoft.com/office/officeart/2005/8/layout/list1"/>
    <dgm:cxn modelId="{C6E4EDEA-B0B0-4B95-BFC8-BB643F99C397}" type="presParOf" srcId="{D6E11C38-049C-4EA9-93B0-4C517D7A17F6}" destId="{15D5CF0B-01BC-46FE-9C62-C77C783D9EAA}" srcOrd="15" destOrd="0" presId="urn:microsoft.com/office/officeart/2005/8/layout/list1"/>
    <dgm:cxn modelId="{BE80BC61-0691-45F6-936E-5CCF554CE31E}" type="presParOf" srcId="{D6E11C38-049C-4EA9-93B0-4C517D7A17F6}" destId="{167543FD-01F8-4B55-97E6-9DC0AB62C6F8}" srcOrd="16" destOrd="0" presId="urn:microsoft.com/office/officeart/2005/8/layout/list1"/>
    <dgm:cxn modelId="{D277457C-F4CC-4737-9FDA-C22DF3DDD028}" type="presParOf" srcId="{167543FD-01F8-4B55-97E6-9DC0AB62C6F8}" destId="{04D9ACBB-81D1-4EBD-B1D4-AF0CD52232FA}" srcOrd="0" destOrd="0" presId="urn:microsoft.com/office/officeart/2005/8/layout/list1"/>
    <dgm:cxn modelId="{182851A0-6A42-4559-885A-DEB191B5D4CA}" type="presParOf" srcId="{167543FD-01F8-4B55-97E6-9DC0AB62C6F8}" destId="{8BF32A68-804E-447D-9B9E-4E7E9BB096DD}" srcOrd="1" destOrd="0" presId="urn:microsoft.com/office/officeart/2005/8/layout/list1"/>
    <dgm:cxn modelId="{D0B4B099-AFFC-4D7E-ADF5-D36240A2E189}" type="presParOf" srcId="{D6E11C38-049C-4EA9-93B0-4C517D7A17F6}" destId="{F67CF1D2-C099-4450-96F2-D53F20F161A8}" srcOrd="17" destOrd="0" presId="urn:microsoft.com/office/officeart/2005/8/layout/list1"/>
    <dgm:cxn modelId="{2B009D5A-EA5B-44E1-AAB1-C0CED6A00FBE}" type="presParOf" srcId="{D6E11C38-049C-4EA9-93B0-4C517D7A17F6}" destId="{6FA10CEE-00E5-4F3A-ABE7-B7845F9DA3AF}" srcOrd="18" destOrd="0" presId="urn:microsoft.com/office/officeart/2005/8/layout/list1"/>
    <dgm:cxn modelId="{4437DB48-4840-4CE0-A3BB-879DB5EBD7D5}" type="presParOf" srcId="{D6E11C38-049C-4EA9-93B0-4C517D7A17F6}" destId="{EBA5DD11-51D2-458A-9F2B-B3BAD5EC2C0E}" srcOrd="19" destOrd="0" presId="urn:microsoft.com/office/officeart/2005/8/layout/list1"/>
    <dgm:cxn modelId="{A27444E0-4C0F-47FF-B951-859286C3ECCB}" type="presParOf" srcId="{D6E11C38-049C-4EA9-93B0-4C517D7A17F6}" destId="{309E136D-186F-403D-81A1-718336DFCD31}" srcOrd="20" destOrd="0" presId="urn:microsoft.com/office/officeart/2005/8/layout/list1"/>
    <dgm:cxn modelId="{7D9CE9C6-71A1-4045-89FE-FEF823C2F895}" type="presParOf" srcId="{309E136D-186F-403D-81A1-718336DFCD31}" destId="{8E4E7F6E-66E8-4BF5-A428-3406C9751414}" srcOrd="0" destOrd="0" presId="urn:microsoft.com/office/officeart/2005/8/layout/list1"/>
    <dgm:cxn modelId="{249EF0C5-5092-4F9E-B45D-3FE0B79C072D}" type="presParOf" srcId="{309E136D-186F-403D-81A1-718336DFCD31}" destId="{B5E2E0CC-D344-4009-A1AD-09F8A81300BE}" srcOrd="1" destOrd="0" presId="urn:microsoft.com/office/officeart/2005/8/layout/list1"/>
    <dgm:cxn modelId="{CF799BC2-1D93-4AF8-80FA-430AEC30489F}" type="presParOf" srcId="{D6E11C38-049C-4EA9-93B0-4C517D7A17F6}" destId="{9A805299-4EA1-4762-9397-E686E1512547}" srcOrd="21" destOrd="0" presId="urn:microsoft.com/office/officeart/2005/8/layout/list1"/>
    <dgm:cxn modelId="{AB46585E-B854-4EC9-95A3-15D2E0A2EAB1}" type="presParOf" srcId="{D6E11C38-049C-4EA9-93B0-4C517D7A17F6}" destId="{494F891C-1858-4B5F-B212-DEE63E4A583D}" srcOrd="22" destOrd="0" presId="urn:microsoft.com/office/officeart/2005/8/layout/list1"/>
    <dgm:cxn modelId="{1295A99F-F6F5-4B8D-8777-FF33E7BE435F}" type="presParOf" srcId="{D6E11C38-049C-4EA9-93B0-4C517D7A17F6}" destId="{0381B6E0-0D94-429C-BE30-5B95B49F87C2}" srcOrd="23" destOrd="0" presId="urn:microsoft.com/office/officeart/2005/8/layout/list1"/>
    <dgm:cxn modelId="{6DB7C4D9-F9AD-412C-9153-03E20619291C}" type="presParOf" srcId="{D6E11C38-049C-4EA9-93B0-4C517D7A17F6}" destId="{1D41CF99-58D6-44A1-95CA-44B925AC329B}" srcOrd="24" destOrd="0" presId="urn:microsoft.com/office/officeart/2005/8/layout/list1"/>
    <dgm:cxn modelId="{1AFF6DDF-199D-4306-A283-ED613BBE4A96}" type="presParOf" srcId="{1D41CF99-58D6-44A1-95CA-44B925AC329B}" destId="{9F2A7C2F-C4C3-476C-929F-E89A4D29D155}" srcOrd="0" destOrd="0" presId="urn:microsoft.com/office/officeart/2005/8/layout/list1"/>
    <dgm:cxn modelId="{BDA44716-71DF-4C5F-A32D-1FA4541B2D58}" type="presParOf" srcId="{1D41CF99-58D6-44A1-95CA-44B925AC329B}" destId="{CD880AAF-B0F3-4195-BA6A-F4C1991D495C}" srcOrd="1" destOrd="0" presId="urn:microsoft.com/office/officeart/2005/8/layout/list1"/>
    <dgm:cxn modelId="{5634B26C-9596-48FD-B99A-8173D6602DFB}" type="presParOf" srcId="{D6E11C38-049C-4EA9-93B0-4C517D7A17F6}" destId="{E0D574CC-C0A7-4EAA-AD8A-4F7057E295F5}" srcOrd="25" destOrd="0" presId="urn:microsoft.com/office/officeart/2005/8/layout/list1"/>
    <dgm:cxn modelId="{34AD3EF1-79E5-40E0-AD6E-F069E692C6AC}" type="presParOf" srcId="{D6E11C38-049C-4EA9-93B0-4C517D7A17F6}" destId="{B04979E1-6360-433E-9611-5BF4BBA8C3D5}"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E1FEF16A-27A2-4B88-A324-4B73FBE6AF8A}">
      <dgm:prSet custT="1"/>
      <dgm:spPr/>
      <dgm:t>
        <a:bodyPr/>
        <a:lstStyle/>
        <a:p>
          <a:r>
            <a:rPr lang="es-ES" sz="2400" dirty="0">
              <a:solidFill>
                <a:schemeClr val="tx1"/>
              </a:solidFill>
            </a:rPr>
            <a:t>Control de ventas</a:t>
          </a:r>
          <a:endParaRPr lang="es-CO" sz="2400" dirty="0">
            <a:solidFill>
              <a:schemeClr val="tx1"/>
            </a:solidFill>
          </a:endParaRPr>
        </a:p>
      </dgm:t>
    </dgm:pt>
    <dgm:pt modelId="{06AB6001-9283-48B4-94C0-671137CA02B7}" type="parTrans" cxnId="{3FC1655D-572F-4A4D-AE45-0F3D45C8BCD3}">
      <dgm:prSet/>
      <dgm:spPr/>
      <dgm:t>
        <a:bodyPr/>
        <a:lstStyle/>
        <a:p>
          <a:endParaRPr lang="es-CO"/>
        </a:p>
      </dgm:t>
    </dgm:pt>
    <dgm:pt modelId="{88356A3E-CD76-472D-A4CE-AE1FDBBEB0E5}" type="sibTrans" cxnId="{3FC1655D-572F-4A4D-AE45-0F3D45C8BCD3}">
      <dgm:prSet/>
      <dgm:spPr/>
      <dgm:t>
        <a:bodyPr/>
        <a:lstStyle/>
        <a:p>
          <a:endParaRPr lang="es-CO"/>
        </a:p>
      </dgm:t>
    </dgm:pt>
    <dgm:pt modelId="{BDE3912D-8989-4F17-9D01-CB9C791575D5}">
      <dgm:prSet custT="1"/>
      <dgm:spPr/>
      <dgm:t>
        <a:bodyPr/>
        <a:lstStyle/>
        <a:p>
          <a:r>
            <a:rPr lang="es-ES" sz="2400" dirty="0"/>
            <a:t>Por volumen total.</a:t>
          </a:r>
          <a:endParaRPr lang="es-CO" sz="2400" dirty="0">
            <a:solidFill>
              <a:schemeClr val="tx1"/>
            </a:solidFill>
          </a:endParaRPr>
        </a:p>
      </dgm:t>
    </dgm:pt>
    <dgm:pt modelId="{46DE5D63-7225-4AE4-B286-0E23990355EE}" type="parTrans" cxnId="{B865CF94-AFB9-4479-B6F0-4C4C614C3C98}">
      <dgm:prSet/>
      <dgm:spPr/>
      <dgm:t>
        <a:bodyPr/>
        <a:lstStyle/>
        <a:p>
          <a:endParaRPr lang="es-CO"/>
        </a:p>
      </dgm:t>
    </dgm:pt>
    <dgm:pt modelId="{404674CD-B464-464B-8452-9F9BE3283621}" type="sibTrans" cxnId="{B865CF94-AFB9-4479-B6F0-4C4C614C3C98}">
      <dgm:prSet/>
      <dgm:spPr/>
      <dgm:t>
        <a:bodyPr/>
        <a:lstStyle/>
        <a:p>
          <a:endParaRPr lang="es-CO"/>
        </a:p>
      </dgm:t>
    </dgm:pt>
    <dgm:pt modelId="{5AFAB8FB-10CE-4BD3-A852-CC4E3A324E8B}">
      <dgm:prSet custT="1"/>
      <dgm:spPr/>
      <dgm:t>
        <a:bodyPr/>
        <a:lstStyle/>
        <a:p>
          <a:r>
            <a:rPr lang="es-ES" sz="2400" dirty="0"/>
            <a:t>Por tipos de artículos vendidos.</a:t>
          </a:r>
          <a:endParaRPr lang="es-CO" sz="2400" dirty="0"/>
        </a:p>
      </dgm:t>
    </dgm:pt>
    <dgm:pt modelId="{3C27EC0C-E6A7-408D-BF3D-BA2CECF6F9C8}" type="parTrans" cxnId="{6E23C293-140E-45DE-9B12-C92EFCD5CADF}">
      <dgm:prSet/>
      <dgm:spPr/>
      <dgm:t>
        <a:bodyPr/>
        <a:lstStyle/>
        <a:p>
          <a:endParaRPr lang="es-CO"/>
        </a:p>
      </dgm:t>
    </dgm:pt>
    <dgm:pt modelId="{01A41DFA-06E0-47DB-9C50-97EB4781E592}" type="sibTrans" cxnId="{6E23C293-140E-45DE-9B12-C92EFCD5CADF}">
      <dgm:prSet/>
      <dgm:spPr/>
      <dgm:t>
        <a:bodyPr/>
        <a:lstStyle/>
        <a:p>
          <a:endParaRPr lang="es-CO"/>
        </a:p>
      </dgm:t>
    </dgm:pt>
    <dgm:pt modelId="{B533CB42-95E8-4F23-831F-B1DA343BC724}">
      <dgm:prSet custT="1"/>
      <dgm:spPr/>
      <dgm:t>
        <a:bodyPr/>
        <a:lstStyle/>
        <a:p>
          <a:r>
            <a:rPr lang="es-ES" sz="2400" dirty="0"/>
            <a:t>Por volumen de ventas estacionales.</a:t>
          </a:r>
          <a:endParaRPr lang="es-CO" sz="2400" dirty="0"/>
        </a:p>
      </dgm:t>
    </dgm:pt>
    <dgm:pt modelId="{07A3B309-F7ED-498B-835C-E9E45D6191E1}" type="parTrans" cxnId="{BFFA2D5A-8D07-4442-8FEF-9AD857B2797A}">
      <dgm:prSet/>
      <dgm:spPr/>
      <dgm:t>
        <a:bodyPr/>
        <a:lstStyle/>
        <a:p>
          <a:endParaRPr lang="es-CO"/>
        </a:p>
      </dgm:t>
    </dgm:pt>
    <dgm:pt modelId="{5D255C5C-1242-4690-9C9E-D41C9B7490BE}" type="sibTrans" cxnId="{BFFA2D5A-8D07-4442-8FEF-9AD857B2797A}">
      <dgm:prSet/>
      <dgm:spPr/>
      <dgm:t>
        <a:bodyPr/>
        <a:lstStyle/>
        <a:p>
          <a:endParaRPr lang="es-CO"/>
        </a:p>
      </dgm:t>
    </dgm:pt>
    <dgm:pt modelId="{EB687DCC-7F43-4FCF-B92D-046EBE89C04D}">
      <dgm:prSet custT="1"/>
      <dgm:spPr/>
      <dgm:t>
        <a:bodyPr/>
        <a:lstStyle/>
        <a:p>
          <a:r>
            <a:rPr lang="es-ES" sz="2400" dirty="0"/>
            <a:t>Por el precio de artículos vendidos.</a:t>
          </a:r>
          <a:endParaRPr lang="es-CO" sz="2400" dirty="0"/>
        </a:p>
      </dgm:t>
    </dgm:pt>
    <dgm:pt modelId="{292B8E4B-65F5-4C04-93E0-9BEAF064E933}" type="parTrans" cxnId="{99F813A4-D363-496B-BBAF-434B0D9284A8}">
      <dgm:prSet/>
      <dgm:spPr/>
      <dgm:t>
        <a:bodyPr/>
        <a:lstStyle/>
        <a:p>
          <a:endParaRPr lang="es-CO"/>
        </a:p>
      </dgm:t>
    </dgm:pt>
    <dgm:pt modelId="{255FBBFB-FC6D-4A79-BB31-C6A9B0BCB45E}" type="sibTrans" cxnId="{99F813A4-D363-496B-BBAF-434B0D9284A8}">
      <dgm:prSet/>
      <dgm:spPr/>
      <dgm:t>
        <a:bodyPr/>
        <a:lstStyle/>
        <a:p>
          <a:endParaRPr lang="es-CO"/>
        </a:p>
      </dgm:t>
    </dgm:pt>
    <dgm:pt modelId="{3344DB1F-0B87-4129-9AB1-A46500166E2C}">
      <dgm:prSet custT="1"/>
      <dgm:spPr/>
      <dgm:t>
        <a:bodyPr/>
        <a:lstStyle/>
        <a:p>
          <a:r>
            <a:rPr lang="es-ES" sz="2400"/>
            <a:t>Por clientes.</a:t>
          </a:r>
          <a:endParaRPr lang="es-CO" sz="2400"/>
        </a:p>
      </dgm:t>
    </dgm:pt>
    <dgm:pt modelId="{CCA5BD1D-395E-4FA3-A6B7-643106B47920}" type="parTrans" cxnId="{264A6901-BA7C-445E-BBA6-7BA50261D39C}">
      <dgm:prSet/>
      <dgm:spPr/>
      <dgm:t>
        <a:bodyPr/>
        <a:lstStyle/>
        <a:p>
          <a:endParaRPr lang="es-CO"/>
        </a:p>
      </dgm:t>
    </dgm:pt>
    <dgm:pt modelId="{FB55AF25-938F-44AD-B8F5-F1E83CC631DC}" type="sibTrans" cxnId="{264A6901-BA7C-445E-BBA6-7BA50261D39C}">
      <dgm:prSet/>
      <dgm:spPr/>
      <dgm:t>
        <a:bodyPr/>
        <a:lstStyle/>
        <a:p>
          <a:endParaRPr lang="es-CO"/>
        </a:p>
      </dgm:t>
    </dgm:pt>
    <dgm:pt modelId="{A52242ED-71ED-434C-9EE3-7640BDDC2DC3}">
      <dgm:prSet custT="1"/>
      <dgm:spPr/>
      <dgm:t>
        <a:bodyPr/>
        <a:lstStyle/>
        <a:p>
          <a:r>
            <a:rPr lang="es-ES" sz="2400" dirty="0"/>
            <a:t>Por territorios.</a:t>
          </a:r>
          <a:endParaRPr lang="es-CO" sz="2400" dirty="0"/>
        </a:p>
      </dgm:t>
    </dgm:pt>
    <dgm:pt modelId="{BB277EFD-EF1E-4F4C-AAC0-2719D7F5A933}" type="parTrans" cxnId="{F2266EEE-FDBA-426E-A679-7A53B077D697}">
      <dgm:prSet/>
      <dgm:spPr/>
      <dgm:t>
        <a:bodyPr/>
        <a:lstStyle/>
        <a:p>
          <a:endParaRPr lang="es-CO"/>
        </a:p>
      </dgm:t>
    </dgm:pt>
    <dgm:pt modelId="{F5792F83-84C4-414B-A2B7-B92F90C5D847}" type="sibTrans" cxnId="{F2266EEE-FDBA-426E-A679-7A53B077D697}">
      <dgm:prSet/>
      <dgm:spPr/>
      <dgm:t>
        <a:bodyPr/>
        <a:lstStyle/>
        <a:p>
          <a:endParaRPr lang="es-CO"/>
        </a:p>
      </dgm:t>
    </dgm:pt>
    <dgm:pt modelId="{56F68028-FF57-4B94-A242-AE4258F3A341}">
      <dgm:prSet custT="1"/>
      <dgm:spPr/>
      <dgm:t>
        <a:bodyPr/>
        <a:lstStyle/>
        <a:p>
          <a:r>
            <a:rPr lang="es-ES" sz="2400" dirty="0"/>
            <a:t>Por vendedores.</a:t>
          </a:r>
          <a:endParaRPr lang="es-CO" sz="2400" dirty="0"/>
        </a:p>
      </dgm:t>
    </dgm:pt>
    <dgm:pt modelId="{E8DF88DB-7F41-4FF4-A854-D949B8030FF4}" type="parTrans" cxnId="{2BE75826-EBF1-4D59-8AE3-8E533213A77C}">
      <dgm:prSet/>
      <dgm:spPr/>
      <dgm:t>
        <a:bodyPr/>
        <a:lstStyle/>
        <a:p>
          <a:endParaRPr lang="es-CO"/>
        </a:p>
      </dgm:t>
    </dgm:pt>
    <dgm:pt modelId="{08C589A3-D861-4D49-ACEF-615C93A320CB}" type="sibTrans" cxnId="{2BE75826-EBF1-4D59-8AE3-8E533213A77C}">
      <dgm:prSet/>
      <dgm:spPr/>
      <dgm:t>
        <a:bodyPr/>
        <a:lstStyle/>
        <a:p>
          <a:endParaRPr lang="es-CO"/>
        </a:p>
      </dgm:t>
    </dgm:pt>
    <dgm:pt modelId="{78C3F5CB-AF97-450A-9829-257130A377AF}">
      <dgm:prSet custT="1"/>
      <dgm:spPr/>
      <dgm:t>
        <a:bodyPr/>
        <a:lstStyle/>
        <a:p>
          <a:r>
            <a:rPr lang="es-ES" sz="2400" dirty="0"/>
            <a:t>Por utilidades producidas.</a:t>
          </a:r>
          <a:endParaRPr lang="es-CO" sz="2400" dirty="0"/>
        </a:p>
      </dgm:t>
    </dgm:pt>
    <dgm:pt modelId="{BFFF587F-4023-4775-B3D5-01A105C02D9C}" type="parTrans" cxnId="{CD68D807-3CDE-40D8-91E3-29DD0F903241}">
      <dgm:prSet/>
      <dgm:spPr/>
      <dgm:t>
        <a:bodyPr/>
        <a:lstStyle/>
        <a:p>
          <a:endParaRPr lang="es-CO"/>
        </a:p>
      </dgm:t>
    </dgm:pt>
    <dgm:pt modelId="{B7BC1143-B9C4-4549-AB94-AFC0252B1319}" type="sibTrans" cxnId="{CD68D807-3CDE-40D8-91E3-29DD0F903241}">
      <dgm:prSet/>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E71DDCC9-0086-481E-AC11-485A5190E406}" type="pres">
      <dgm:prSet presAssocID="{E1FEF16A-27A2-4B88-A324-4B73FBE6AF8A}" presName="root" presStyleCnt="0"/>
      <dgm:spPr/>
    </dgm:pt>
    <dgm:pt modelId="{82E57139-50D3-45FA-A0A3-97F7402F756D}" type="pres">
      <dgm:prSet presAssocID="{E1FEF16A-27A2-4B88-A324-4B73FBE6AF8A}" presName="rootComposite" presStyleCnt="0"/>
      <dgm:spPr/>
    </dgm:pt>
    <dgm:pt modelId="{19CE9EDC-10BE-44C9-AE60-0F4AA4D199B4}" type="pres">
      <dgm:prSet presAssocID="{E1FEF16A-27A2-4B88-A324-4B73FBE6AF8A}" presName="rootText" presStyleLbl="node1" presStyleIdx="0" presStyleCnt="1" custScaleX="888189"/>
      <dgm:spPr/>
    </dgm:pt>
    <dgm:pt modelId="{4E5CD8BC-58E2-40EE-A92E-8D8B41222046}" type="pres">
      <dgm:prSet presAssocID="{E1FEF16A-27A2-4B88-A324-4B73FBE6AF8A}" presName="rootConnector" presStyleLbl="node1" presStyleIdx="0" presStyleCnt="1"/>
      <dgm:spPr/>
    </dgm:pt>
    <dgm:pt modelId="{0AE12513-0583-4862-85D8-0E98E7B810E1}" type="pres">
      <dgm:prSet presAssocID="{E1FEF16A-27A2-4B88-A324-4B73FBE6AF8A}" presName="childShape" presStyleCnt="0"/>
      <dgm:spPr/>
    </dgm:pt>
    <dgm:pt modelId="{E06B50B1-A7B5-4C82-820B-475F034A9015}" type="pres">
      <dgm:prSet presAssocID="{46DE5D63-7225-4AE4-B286-0E23990355EE}" presName="Name13" presStyleLbl="parChTrans1D2" presStyleIdx="0" presStyleCnt="8"/>
      <dgm:spPr/>
    </dgm:pt>
    <dgm:pt modelId="{7349F7CE-A5D5-4B89-9A28-81DC7DB6B44F}" type="pres">
      <dgm:prSet presAssocID="{BDE3912D-8989-4F17-9D01-CB9C791575D5}" presName="childText" presStyleLbl="bgAcc1" presStyleIdx="0" presStyleCnt="8" custScaleX="888189">
        <dgm:presLayoutVars>
          <dgm:bulletEnabled val="1"/>
        </dgm:presLayoutVars>
      </dgm:prSet>
      <dgm:spPr/>
    </dgm:pt>
    <dgm:pt modelId="{BE3E621B-FF2E-4108-92C8-6E89E031E7A7}" type="pres">
      <dgm:prSet presAssocID="{3C27EC0C-E6A7-408D-BF3D-BA2CECF6F9C8}" presName="Name13" presStyleLbl="parChTrans1D2" presStyleIdx="1" presStyleCnt="8"/>
      <dgm:spPr/>
    </dgm:pt>
    <dgm:pt modelId="{D903CBF9-A013-4363-A326-12A3D360B8F7}" type="pres">
      <dgm:prSet presAssocID="{5AFAB8FB-10CE-4BD3-A852-CC4E3A324E8B}" presName="childText" presStyleLbl="bgAcc1" presStyleIdx="1" presStyleCnt="8" custScaleX="888189">
        <dgm:presLayoutVars>
          <dgm:bulletEnabled val="1"/>
        </dgm:presLayoutVars>
      </dgm:prSet>
      <dgm:spPr/>
    </dgm:pt>
    <dgm:pt modelId="{485EB9D5-C4C6-49B6-8C81-F8532963D579}" type="pres">
      <dgm:prSet presAssocID="{07A3B309-F7ED-498B-835C-E9E45D6191E1}" presName="Name13" presStyleLbl="parChTrans1D2" presStyleIdx="2" presStyleCnt="8"/>
      <dgm:spPr/>
    </dgm:pt>
    <dgm:pt modelId="{F1A857E2-8A8F-4766-B160-6EC29285CD6D}" type="pres">
      <dgm:prSet presAssocID="{B533CB42-95E8-4F23-831F-B1DA343BC724}" presName="childText" presStyleLbl="bgAcc1" presStyleIdx="2" presStyleCnt="8" custScaleX="888189">
        <dgm:presLayoutVars>
          <dgm:bulletEnabled val="1"/>
        </dgm:presLayoutVars>
      </dgm:prSet>
      <dgm:spPr/>
    </dgm:pt>
    <dgm:pt modelId="{95EC0792-F3B1-439C-8755-926D069E718C}" type="pres">
      <dgm:prSet presAssocID="{292B8E4B-65F5-4C04-93E0-9BEAF064E933}" presName="Name13" presStyleLbl="parChTrans1D2" presStyleIdx="3" presStyleCnt="8"/>
      <dgm:spPr/>
    </dgm:pt>
    <dgm:pt modelId="{65FCB957-4E09-4C56-9B4F-00AC9E62AA92}" type="pres">
      <dgm:prSet presAssocID="{EB687DCC-7F43-4FCF-B92D-046EBE89C04D}" presName="childText" presStyleLbl="bgAcc1" presStyleIdx="3" presStyleCnt="8" custScaleX="888189">
        <dgm:presLayoutVars>
          <dgm:bulletEnabled val="1"/>
        </dgm:presLayoutVars>
      </dgm:prSet>
      <dgm:spPr/>
    </dgm:pt>
    <dgm:pt modelId="{6983DAA2-CD81-4EE5-BB64-248D749F4442}" type="pres">
      <dgm:prSet presAssocID="{CCA5BD1D-395E-4FA3-A6B7-643106B47920}" presName="Name13" presStyleLbl="parChTrans1D2" presStyleIdx="4" presStyleCnt="8"/>
      <dgm:spPr/>
    </dgm:pt>
    <dgm:pt modelId="{F9E17112-539E-4E24-95C8-658D11AF20E2}" type="pres">
      <dgm:prSet presAssocID="{3344DB1F-0B87-4129-9AB1-A46500166E2C}" presName="childText" presStyleLbl="bgAcc1" presStyleIdx="4" presStyleCnt="8" custScaleX="888189">
        <dgm:presLayoutVars>
          <dgm:bulletEnabled val="1"/>
        </dgm:presLayoutVars>
      </dgm:prSet>
      <dgm:spPr/>
    </dgm:pt>
    <dgm:pt modelId="{7EBEF957-F1FF-4C25-9A31-DBCC43EB4E43}" type="pres">
      <dgm:prSet presAssocID="{BB277EFD-EF1E-4F4C-AAC0-2719D7F5A933}" presName="Name13" presStyleLbl="parChTrans1D2" presStyleIdx="5" presStyleCnt="8"/>
      <dgm:spPr/>
    </dgm:pt>
    <dgm:pt modelId="{D1422817-0089-41DB-8B40-7F43278BEA3D}" type="pres">
      <dgm:prSet presAssocID="{A52242ED-71ED-434C-9EE3-7640BDDC2DC3}" presName="childText" presStyleLbl="bgAcc1" presStyleIdx="5" presStyleCnt="8" custScaleX="888189">
        <dgm:presLayoutVars>
          <dgm:bulletEnabled val="1"/>
        </dgm:presLayoutVars>
      </dgm:prSet>
      <dgm:spPr/>
    </dgm:pt>
    <dgm:pt modelId="{DD6AD444-3FE5-41ED-A8F3-2AB424F53575}" type="pres">
      <dgm:prSet presAssocID="{E8DF88DB-7F41-4FF4-A854-D949B8030FF4}" presName="Name13" presStyleLbl="parChTrans1D2" presStyleIdx="6" presStyleCnt="8"/>
      <dgm:spPr/>
    </dgm:pt>
    <dgm:pt modelId="{30151AF2-1A04-4570-8D53-CA2A892DF809}" type="pres">
      <dgm:prSet presAssocID="{56F68028-FF57-4B94-A242-AE4258F3A341}" presName="childText" presStyleLbl="bgAcc1" presStyleIdx="6" presStyleCnt="8" custScaleX="888189">
        <dgm:presLayoutVars>
          <dgm:bulletEnabled val="1"/>
        </dgm:presLayoutVars>
      </dgm:prSet>
      <dgm:spPr/>
    </dgm:pt>
    <dgm:pt modelId="{43F01745-F6C3-4551-8E38-3FCB8E621543}" type="pres">
      <dgm:prSet presAssocID="{BFFF587F-4023-4775-B3D5-01A105C02D9C}" presName="Name13" presStyleLbl="parChTrans1D2" presStyleIdx="7" presStyleCnt="8"/>
      <dgm:spPr/>
    </dgm:pt>
    <dgm:pt modelId="{986C1B0E-1174-403F-8757-A46EA58682CA}" type="pres">
      <dgm:prSet presAssocID="{78C3F5CB-AF97-450A-9829-257130A377AF}" presName="childText" presStyleLbl="bgAcc1" presStyleIdx="7" presStyleCnt="8" custScaleX="888189">
        <dgm:presLayoutVars>
          <dgm:bulletEnabled val="1"/>
        </dgm:presLayoutVars>
      </dgm:prSet>
      <dgm:spPr/>
    </dgm:pt>
  </dgm:ptLst>
  <dgm:cxnLst>
    <dgm:cxn modelId="{264A6901-BA7C-445E-BBA6-7BA50261D39C}" srcId="{E1FEF16A-27A2-4B88-A324-4B73FBE6AF8A}" destId="{3344DB1F-0B87-4129-9AB1-A46500166E2C}" srcOrd="4" destOrd="0" parTransId="{CCA5BD1D-395E-4FA3-A6B7-643106B47920}" sibTransId="{FB55AF25-938F-44AD-B8F5-F1E83CC631DC}"/>
    <dgm:cxn modelId="{CD68D807-3CDE-40D8-91E3-29DD0F903241}" srcId="{E1FEF16A-27A2-4B88-A324-4B73FBE6AF8A}" destId="{78C3F5CB-AF97-450A-9829-257130A377AF}" srcOrd="7" destOrd="0" parTransId="{BFFF587F-4023-4775-B3D5-01A105C02D9C}" sibTransId="{B7BC1143-B9C4-4549-AB94-AFC0252B1319}"/>
    <dgm:cxn modelId="{41753B18-FB10-4E9A-98EA-2D109210192C}" type="presOf" srcId="{CCA5BD1D-395E-4FA3-A6B7-643106B47920}" destId="{6983DAA2-CD81-4EE5-BB64-248D749F4442}" srcOrd="0" destOrd="0" presId="urn:microsoft.com/office/officeart/2005/8/layout/hierarchy3"/>
    <dgm:cxn modelId="{2BE75826-EBF1-4D59-8AE3-8E533213A77C}" srcId="{E1FEF16A-27A2-4B88-A324-4B73FBE6AF8A}" destId="{56F68028-FF57-4B94-A242-AE4258F3A341}" srcOrd="6" destOrd="0" parTransId="{E8DF88DB-7F41-4FF4-A854-D949B8030FF4}" sibTransId="{08C589A3-D861-4D49-ACEF-615C93A320CB}"/>
    <dgm:cxn modelId="{3895E333-CE9E-4989-9A3B-E0DEE8617F54}" type="presOf" srcId="{BDE3912D-8989-4F17-9D01-CB9C791575D5}" destId="{7349F7CE-A5D5-4B89-9A28-81DC7DB6B44F}" srcOrd="0" destOrd="0" presId="urn:microsoft.com/office/officeart/2005/8/layout/hierarchy3"/>
    <dgm:cxn modelId="{2DF1BF35-3977-4BCB-A431-FF6C4796BA2E}" type="presOf" srcId="{46DE5D63-7225-4AE4-B286-0E23990355EE}" destId="{E06B50B1-A7B5-4C82-820B-475F034A9015}" srcOrd="0" destOrd="0" presId="urn:microsoft.com/office/officeart/2005/8/layout/hierarchy3"/>
    <dgm:cxn modelId="{3FC1655D-572F-4A4D-AE45-0F3D45C8BCD3}" srcId="{984C3D82-1495-40EE-974A-36A6337058FD}" destId="{E1FEF16A-27A2-4B88-A324-4B73FBE6AF8A}" srcOrd="0" destOrd="0" parTransId="{06AB6001-9283-48B4-94C0-671137CA02B7}" sibTransId="{88356A3E-CD76-472D-A4CE-AE1FDBBEB0E5}"/>
    <dgm:cxn modelId="{658E2B5F-3660-4A81-9E32-75933CB1EB51}" type="presOf" srcId="{292B8E4B-65F5-4C04-93E0-9BEAF064E933}" destId="{95EC0792-F3B1-439C-8755-926D069E718C}" srcOrd="0" destOrd="0" presId="urn:microsoft.com/office/officeart/2005/8/layout/hierarchy3"/>
    <dgm:cxn modelId="{273E4741-A667-4358-8655-C22F33371B22}" type="presOf" srcId="{EB687DCC-7F43-4FCF-B92D-046EBE89C04D}" destId="{65FCB957-4E09-4C56-9B4F-00AC9E62AA92}" srcOrd="0" destOrd="0" presId="urn:microsoft.com/office/officeart/2005/8/layout/hierarchy3"/>
    <dgm:cxn modelId="{86F76871-18D2-4FFE-BC6F-8E8443FC39CC}" type="presOf" srcId="{78C3F5CB-AF97-450A-9829-257130A377AF}" destId="{986C1B0E-1174-403F-8757-A46EA58682CA}" srcOrd="0" destOrd="0" presId="urn:microsoft.com/office/officeart/2005/8/layout/hierarchy3"/>
    <dgm:cxn modelId="{0A641B78-EDB5-4AF2-8B18-464C690F6EB8}" type="presOf" srcId="{BB277EFD-EF1E-4F4C-AAC0-2719D7F5A933}" destId="{7EBEF957-F1FF-4C25-9A31-DBCC43EB4E43}" srcOrd="0" destOrd="0" presId="urn:microsoft.com/office/officeart/2005/8/layout/hierarchy3"/>
    <dgm:cxn modelId="{8103AC58-530A-47A3-9F35-853495374D2B}" type="presOf" srcId="{E1FEF16A-27A2-4B88-A324-4B73FBE6AF8A}" destId="{19CE9EDC-10BE-44C9-AE60-0F4AA4D199B4}" srcOrd="0" destOrd="0" presId="urn:microsoft.com/office/officeart/2005/8/layout/hierarchy3"/>
    <dgm:cxn modelId="{BFFA2D5A-8D07-4442-8FEF-9AD857B2797A}" srcId="{E1FEF16A-27A2-4B88-A324-4B73FBE6AF8A}" destId="{B533CB42-95E8-4F23-831F-B1DA343BC724}" srcOrd="2" destOrd="0" parTransId="{07A3B309-F7ED-498B-835C-E9E45D6191E1}" sibTransId="{5D255C5C-1242-4690-9C9E-D41C9B7490BE}"/>
    <dgm:cxn modelId="{917B427C-2ADD-4E81-80A3-F1F90E1D9408}" type="presOf" srcId="{5AFAB8FB-10CE-4BD3-A852-CC4E3A324E8B}" destId="{D903CBF9-A013-4363-A326-12A3D360B8F7}" srcOrd="0" destOrd="0" presId="urn:microsoft.com/office/officeart/2005/8/layout/hierarchy3"/>
    <dgm:cxn modelId="{6E23C293-140E-45DE-9B12-C92EFCD5CADF}" srcId="{E1FEF16A-27A2-4B88-A324-4B73FBE6AF8A}" destId="{5AFAB8FB-10CE-4BD3-A852-CC4E3A324E8B}" srcOrd="1" destOrd="0" parTransId="{3C27EC0C-E6A7-408D-BF3D-BA2CECF6F9C8}" sibTransId="{01A41DFA-06E0-47DB-9C50-97EB4781E592}"/>
    <dgm:cxn modelId="{977DF793-8D5D-4142-BBAD-C25CCEEEA0B6}" type="presOf" srcId="{56F68028-FF57-4B94-A242-AE4258F3A341}" destId="{30151AF2-1A04-4570-8D53-CA2A892DF809}" srcOrd="0" destOrd="0" presId="urn:microsoft.com/office/officeart/2005/8/layout/hierarchy3"/>
    <dgm:cxn modelId="{B865CF94-AFB9-4479-B6F0-4C4C614C3C98}" srcId="{E1FEF16A-27A2-4B88-A324-4B73FBE6AF8A}" destId="{BDE3912D-8989-4F17-9D01-CB9C791575D5}" srcOrd="0" destOrd="0" parTransId="{46DE5D63-7225-4AE4-B286-0E23990355EE}" sibTransId="{404674CD-B464-464B-8452-9F9BE3283621}"/>
    <dgm:cxn modelId="{97C9B6A0-4625-45E0-860A-B29FEDFDCAA7}" type="presOf" srcId="{E1FEF16A-27A2-4B88-A324-4B73FBE6AF8A}" destId="{4E5CD8BC-58E2-40EE-A92E-8D8B41222046}" srcOrd="1" destOrd="0" presId="urn:microsoft.com/office/officeart/2005/8/layout/hierarchy3"/>
    <dgm:cxn modelId="{99F813A4-D363-496B-BBAF-434B0D9284A8}" srcId="{E1FEF16A-27A2-4B88-A324-4B73FBE6AF8A}" destId="{EB687DCC-7F43-4FCF-B92D-046EBE89C04D}" srcOrd="3" destOrd="0" parTransId="{292B8E4B-65F5-4C04-93E0-9BEAF064E933}" sibTransId="{255FBBFB-FC6D-4A79-BB31-C6A9B0BCB45E}"/>
    <dgm:cxn modelId="{993CD5B8-C24B-4935-8DDC-70C904EE9100}" type="presOf" srcId="{B533CB42-95E8-4F23-831F-B1DA343BC724}" destId="{F1A857E2-8A8F-4766-B160-6EC29285CD6D}" srcOrd="0" destOrd="0" presId="urn:microsoft.com/office/officeart/2005/8/layout/hierarchy3"/>
    <dgm:cxn modelId="{2F26C2D8-0BC5-4A5B-80EA-2CFBF03024CA}" type="presOf" srcId="{BFFF587F-4023-4775-B3D5-01A105C02D9C}" destId="{43F01745-F6C3-4551-8E38-3FCB8E621543}" srcOrd="0" destOrd="0" presId="urn:microsoft.com/office/officeart/2005/8/layout/hierarchy3"/>
    <dgm:cxn modelId="{F2266EEE-FDBA-426E-A679-7A53B077D697}" srcId="{E1FEF16A-27A2-4B88-A324-4B73FBE6AF8A}" destId="{A52242ED-71ED-434C-9EE3-7640BDDC2DC3}" srcOrd="5" destOrd="0" parTransId="{BB277EFD-EF1E-4F4C-AAC0-2719D7F5A933}" sibTransId="{F5792F83-84C4-414B-A2B7-B92F90C5D847}"/>
    <dgm:cxn modelId="{E6275FF1-E8B6-4828-82B7-E0A79912E20C}" type="presOf" srcId="{A52242ED-71ED-434C-9EE3-7640BDDC2DC3}" destId="{D1422817-0089-41DB-8B40-7F43278BEA3D}" srcOrd="0" destOrd="0" presId="urn:microsoft.com/office/officeart/2005/8/layout/hierarchy3"/>
    <dgm:cxn modelId="{AA59DDF2-B57A-4874-BBB6-7A5C761C4B7A}" type="presOf" srcId="{984C3D82-1495-40EE-974A-36A6337058FD}" destId="{77D468C5-C8B7-4F2D-AADB-FBB8FA7E53C0}" srcOrd="0" destOrd="0" presId="urn:microsoft.com/office/officeart/2005/8/layout/hierarchy3"/>
    <dgm:cxn modelId="{A58F6FF3-6646-4613-A5E7-B91076469FB5}" type="presOf" srcId="{07A3B309-F7ED-498B-835C-E9E45D6191E1}" destId="{485EB9D5-C4C6-49B6-8C81-F8532963D579}" srcOrd="0" destOrd="0" presId="urn:microsoft.com/office/officeart/2005/8/layout/hierarchy3"/>
    <dgm:cxn modelId="{1586FEF5-6043-4006-A12E-7137FA13CB21}" type="presOf" srcId="{3344DB1F-0B87-4129-9AB1-A46500166E2C}" destId="{F9E17112-539E-4E24-95C8-658D11AF20E2}" srcOrd="0" destOrd="0" presId="urn:microsoft.com/office/officeart/2005/8/layout/hierarchy3"/>
    <dgm:cxn modelId="{B7603BFA-CFA2-4166-9504-F9DD679CEC1E}" type="presOf" srcId="{3C27EC0C-E6A7-408D-BF3D-BA2CECF6F9C8}" destId="{BE3E621B-FF2E-4108-92C8-6E89E031E7A7}" srcOrd="0" destOrd="0" presId="urn:microsoft.com/office/officeart/2005/8/layout/hierarchy3"/>
    <dgm:cxn modelId="{154298FD-0DD4-4CE1-AA9E-E22C8F90C5B6}" type="presOf" srcId="{E8DF88DB-7F41-4FF4-A854-D949B8030FF4}" destId="{DD6AD444-3FE5-41ED-A8F3-2AB424F53575}" srcOrd="0" destOrd="0" presId="urn:microsoft.com/office/officeart/2005/8/layout/hierarchy3"/>
    <dgm:cxn modelId="{44997333-C34C-4A6A-9AAC-54B4B7859ECC}" type="presParOf" srcId="{77D468C5-C8B7-4F2D-AADB-FBB8FA7E53C0}" destId="{E71DDCC9-0086-481E-AC11-485A5190E406}" srcOrd="0" destOrd="0" presId="urn:microsoft.com/office/officeart/2005/8/layout/hierarchy3"/>
    <dgm:cxn modelId="{B575EB86-CF69-4AA7-813A-179E43214F75}" type="presParOf" srcId="{E71DDCC9-0086-481E-AC11-485A5190E406}" destId="{82E57139-50D3-45FA-A0A3-97F7402F756D}" srcOrd="0" destOrd="0" presId="urn:microsoft.com/office/officeart/2005/8/layout/hierarchy3"/>
    <dgm:cxn modelId="{2260A8C6-5410-4541-B608-ACCDAE5BE2F2}" type="presParOf" srcId="{82E57139-50D3-45FA-A0A3-97F7402F756D}" destId="{19CE9EDC-10BE-44C9-AE60-0F4AA4D199B4}" srcOrd="0" destOrd="0" presId="urn:microsoft.com/office/officeart/2005/8/layout/hierarchy3"/>
    <dgm:cxn modelId="{6DC66F32-B978-40FA-ACA5-5141754EFDF7}" type="presParOf" srcId="{82E57139-50D3-45FA-A0A3-97F7402F756D}" destId="{4E5CD8BC-58E2-40EE-A92E-8D8B41222046}" srcOrd="1" destOrd="0" presId="urn:microsoft.com/office/officeart/2005/8/layout/hierarchy3"/>
    <dgm:cxn modelId="{12BAAC0A-E12B-44D0-91C4-44D120F9CBC2}" type="presParOf" srcId="{E71DDCC9-0086-481E-AC11-485A5190E406}" destId="{0AE12513-0583-4862-85D8-0E98E7B810E1}" srcOrd="1" destOrd="0" presId="urn:microsoft.com/office/officeart/2005/8/layout/hierarchy3"/>
    <dgm:cxn modelId="{92082141-1FE7-4A0D-ABD5-CC70C0A5395A}" type="presParOf" srcId="{0AE12513-0583-4862-85D8-0E98E7B810E1}" destId="{E06B50B1-A7B5-4C82-820B-475F034A9015}" srcOrd="0" destOrd="0" presId="urn:microsoft.com/office/officeart/2005/8/layout/hierarchy3"/>
    <dgm:cxn modelId="{EB75FCA3-1D1D-48E1-A4A5-87E805D8BD04}" type="presParOf" srcId="{0AE12513-0583-4862-85D8-0E98E7B810E1}" destId="{7349F7CE-A5D5-4B89-9A28-81DC7DB6B44F}" srcOrd="1" destOrd="0" presId="urn:microsoft.com/office/officeart/2005/8/layout/hierarchy3"/>
    <dgm:cxn modelId="{56DD1703-449A-4D92-9483-172546C31FE8}" type="presParOf" srcId="{0AE12513-0583-4862-85D8-0E98E7B810E1}" destId="{BE3E621B-FF2E-4108-92C8-6E89E031E7A7}" srcOrd="2" destOrd="0" presId="urn:microsoft.com/office/officeart/2005/8/layout/hierarchy3"/>
    <dgm:cxn modelId="{592A6229-6DD9-4689-A7B9-017BA2ABAEE4}" type="presParOf" srcId="{0AE12513-0583-4862-85D8-0E98E7B810E1}" destId="{D903CBF9-A013-4363-A326-12A3D360B8F7}" srcOrd="3" destOrd="0" presId="urn:microsoft.com/office/officeart/2005/8/layout/hierarchy3"/>
    <dgm:cxn modelId="{31473C02-491E-4B7D-9042-77C833FBB539}" type="presParOf" srcId="{0AE12513-0583-4862-85D8-0E98E7B810E1}" destId="{485EB9D5-C4C6-49B6-8C81-F8532963D579}" srcOrd="4" destOrd="0" presId="urn:microsoft.com/office/officeart/2005/8/layout/hierarchy3"/>
    <dgm:cxn modelId="{E80CACBA-948E-499F-B9A8-DCF332D06089}" type="presParOf" srcId="{0AE12513-0583-4862-85D8-0E98E7B810E1}" destId="{F1A857E2-8A8F-4766-B160-6EC29285CD6D}" srcOrd="5" destOrd="0" presId="urn:microsoft.com/office/officeart/2005/8/layout/hierarchy3"/>
    <dgm:cxn modelId="{AF8F03F3-E866-45E7-B9E4-0BFC77542BF2}" type="presParOf" srcId="{0AE12513-0583-4862-85D8-0E98E7B810E1}" destId="{95EC0792-F3B1-439C-8755-926D069E718C}" srcOrd="6" destOrd="0" presId="urn:microsoft.com/office/officeart/2005/8/layout/hierarchy3"/>
    <dgm:cxn modelId="{87E47FCB-43CB-4813-A484-A8013C130AFB}" type="presParOf" srcId="{0AE12513-0583-4862-85D8-0E98E7B810E1}" destId="{65FCB957-4E09-4C56-9B4F-00AC9E62AA92}" srcOrd="7" destOrd="0" presId="urn:microsoft.com/office/officeart/2005/8/layout/hierarchy3"/>
    <dgm:cxn modelId="{A124977A-89BE-4D08-9631-094F2019EA39}" type="presParOf" srcId="{0AE12513-0583-4862-85D8-0E98E7B810E1}" destId="{6983DAA2-CD81-4EE5-BB64-248D749F4442}" srcOrd="8" destOrd="0" presId="urn:microsoft.com/office/officeart/2005/8/layout/hierarchy3"/>
    <dgm:cxn modelId="{90901206-BD8C-4755-AE0B-FCAAADC9EB23}" type="presParOf" srcId="{0AE12513-0583-4862-85D8-0E98E7B810E1}" destId="{F9E17112-539E-4E24-95C8-658D11AF20E2}" srcOrd="9" destOrd="0" presId="urn:microsoft.com/office/officeart/2005/8/layout/hierarchy3"/>
    <dgm:cxn modelId="{F0D7A425-FAA4-4A09-958E-8B92F26175F9}" type="presParOf" srcId="{0AE12513-0583-4862-85D8-0E98E7B810E1}" destId="{7EBEF957-F1FF-4C25-9A31-DBCC43EB4E43}" srcOrd="10" destOrd="0" presId="urn:microsoft.com/office/officeart/2005/8/layout/hierarchy3"/>
    <dgm:cxn modelId="{25065594-963A-4225-8088-0775793003E6}" type="presParOf" srcId="{0AE12513-0583-4862-85D8-0E98E7B810E1}" destId="{D1422817-0089-41DB-8B40-7F43278BEA3D}" srcOrd="11" destOrd="0" presId="urn:microsoft.com/office/officeart/2005/8/layout/hierarchy3"/>
    <dgm:cxn modelId="{49EEFCB6-B1EE-4B6E-BC0E-2E24005F78C0}" type="presParOf" srcId="{0AE12513-0583-4862-85D8-0E98E7B810E1}" destId="{DD6AD444-3FE5-41ED-A8F3-2AB424F53575}" srcOrd="12" destOrd="0" presId="urn:microsoft.com/office/officeart/2005/8/layout/hierarchy3"/>
    <dgm:cxn modelId="{6FDF731D-2111-44C7-979C-3709E3EEDEC1}" type="presParOf" srcId="{0AE12513-0583-4862-85D8-0E98E7B810E1}" destId="{30151AF2-1A04-4570-8D53-CA2A892DF809}" srcOrd="13" destOrd="0" presId="urn:microsoft.com/office/officeart/2005/8/layout/hierarchy3"/>
    <dgm:cxn modelId="{EAB41F81-4CB9-4151-96A1-1120D8F2D9A4}" type="presParOf" srcId="{0AE12513-0583-4862-85D8-0E98E7B810E1}" destId="{43F01745-F6C3-4551-8E38-3FCB8E621543}" srcOrd="14" destOrd="0" presId="urn:microsoft.com/office/officeart/2005/8/layout/hierarchy3"/>
    <dgm:cxn modelId="{BA9E97AB-CB29-4962-B30F-4F0C6A3F9CAC}" type="presParOf" srcId="{0AE12513-0583-4862-85D8-0E98E7B810E1}" destId="{986C1B0E-1174-403F-8757-A46EA58682CA}" srcOrd="1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E1FEF16A-27A2-4B88-A324-4B73FBE6AF8A}">
      <dgm:prSet custT="1"/>
      <dgm:spPr/>
      <dgm:t>
        <a:bodyPr/>
        <a:lstStyle/>
        <a:p>
          <a:r>
            <a:rPr lang="es-ES" sz="2400" dirty="0">
              <a:solidFill>
                <a:schemeClr val="tx1"/>
              </a:solidFill>
            </a:rPr>
            <a:t>Control de Gastos de ventas</a:t>
          </a:r>
          <a:endParaRPr lang="es-CO" sz="2400" dirty="0">
            <a:solidFill>
              <a:schemeClr val="tx1"/>
            </a:solidFill>
          </a:endParaRPr>
        </a:p>
      </dgm:t>
    </dgm:pt>
    <dgm:pt modelId="{06AB6001-9283-48B4-94C0-671137CA02B7}" type="parTrans" cxnId="{3FC1655D-572F-4A4D-AE45-0F3D45C8BCD3}">
      <dgm:prSet/>
      <dgm:spPr/>
      <dgm:t>
        <a:bodyPr/>
        <a:lstStyle/>
        <a:p>
          <a:endParaRPr lang="es-CO">
            <a:solidFill>
              <a:schemeClr val="tx1"/>
            </a:solidFill>
          </a:endParaRPr>
        </a:p>
      </dgm:t>
    </dgm:pt>
    <dgm:pt modelId="{88356A3E-CD76-472D-A4CE-AE1FDBBEB0E5}" type="sibTrans" cxnId="{3FC1655D-572F-4A4D-AE45-0F3D45C8BCD3}">
      <dgm:prSet/>
      <dgm:spPr/>
      <dgm:t>
        <a:bodyPr/>
        <a:lstStyle/>
        <a:p>
          <a:endParaRPr lang="es-CO">
            <a:solidFill>
              <a:schemeClr val="tx1"/>
            </a:solidFill>
          </a:endParaRPr>
        </a:p>
      </dgm:t>
    </dgm:pt>
    <dgm:pt modelId="{BDE3912D-8989-4F17-9D01-CB9C791575D5}">
      <dgm:prSet custT="1"/>
      <dgm:spPr/>
      <dgm:t>
        <a:bodyPr/>
        <a:lstStyle/>
        <a:p>
          <a:r>
            <a:rPr lang="es-ES" sz="2400" dirty="0">
              <a:solidFill>
                <a:schemeClr val="tx1"/>
              </a:solidFill>
            </a:rPr>
            <a:t>Comisiones.</a:t>
          </a:r>
          <a:endParaRPr lang="es-CO" sz="2400" dirty="0">
            <a:solidFill>
              <a:schemeClr val="tx1"/>
            </a:solidFill>
          </a:endParaRPr>
        </a:p>
      </dgm:t>
    </dgm:pt>
    <dgm:pt modelId="{46DE5D63-7225-4AE4-B286-0E23990355EE}" type="parTrans" cxnId="{B865CF94-AFB9-4479-B6F0-4C4C614C3C98}">
      <dgm:prSet/>
      <dgm:spPr/>
      <dgm:t>
        <a:bodyPr/>
        <a:lstStyle/>
        <a:p>
          <a:endParaRPr lang="es-CO">
            <a:solidFill>
              <a:schemeClr val="tx1"/>
            </a:solidFill>
          </a:endParaRPr>
        </a:p>
      </dgm:t>
    </dgm:pt>
    <dgm:pt modelId="{404674CD-B464-464B-8452-9F9BE3283621}" type="sibTrans" cxnId="{B865CF94-AFB9-4479-B6F0-4C4C614C3C98}">
      <dgm:prSet/>
      <dgm:spPr/>
      <dgm:t>
        <a:bodyPr/>
        <a:lstStyle/>
        <a:p>
          <a:endParaRPr lang="es-CO">
            <a:solidFill>
              <a:schemeClr val="tx1"/>
            </a:solidFill>
          </a:endParaRPr>
        </a:p>
      </dgm:t>
    </dgm:pt>
    <dgm:pt modelId="{E641B161-934A-4DA7-8B90-4927400783F2}">
      <dgm:prSet custT="1"/>
      <dgm:spPr/>
      <dgm:t>
        <a:bodyPr/>
        <a:lstStyle/>
        <a:p>
          <a:pPr algn="ctr"/>
          <a:r>
            <a:rPr lang="es-CO" sz="2400" dirty="0">
              <a:solidFill>
                <a:schemeClr val="tx1"/>
              </a:solidFill>
            </a:rPr>
            <a:t>Publicidad.</a:t>
          </a:r>
        </a:p>
      </dgm:t>
    </dgm:pt>
    <dgm:pt modelId="{81B9762B-7AFA-4D99-94C4-CB1CD787F90A}" type="parTrans" cxnId="{29BF0D3C-B621-4A71-9D83-21474A6EFC8E}">
      <dgm:prSet/>
      <dgm:spPr/>
      <dgm:t>
        <a:bodyPr/>
        <a:lstStyle/>
        <a:p>
          <a:endParaRPr lang="es-CO">
            <a:solidFill>
              <a:schemeClr val="tx1"/>
            </a:solidFill>
          </a:endParaRPr>
        </a:p>
      </dgm:t>
    </dgm:pt>
    <dgm:pt modelId="{088CC1B6-D655-4B9F-B745-6E2A5B888700}" type="sibTrans" cxnId="{29BF0D3C-B621-4A71-9D83-21474A6EFC8E}">
      <dgm:prSet/>
      <dgm:spPr/>
      <dgm:t>
        <a:bodyPr/>
        <a:lstStyle/>
        <a:p>
          <a:endParaRPr lang="es-CO">
            <a:solidFill>
              <a:schemeClr val="tx1"/>
            </a:solidFill>
          </a:endParaRPr>
        </a:p>
      </dgm:t>
    </dgm:pt>
    <dgm:pt modelId="{E9F7B20B-FB26-4AF0-B10D-0FA280AB2C5C}">
      <dgm:prSet custT="1"/>
      <dgm:spPr/>
      <dgm:t>
        <a:bodyPr/>
        <a:lstStyle/>
        <a:p>
          <a:pPr algn="l"/>
          <a:r>
            <a:rPr lang="es-CO" sz="2400" dirty="0">
              <a:solidFill>
                <a:schemeClr val="tx1"/>
              </a:solidFill>
            </a:rPr>
            <a:t>Costos</a:t>
          </a:r>
        </a:p>
      </dgm:t>
    </dgm:pt>
    <dgm:pt modelId="{B6A3CCF8-E3C7-4F61-90F5-F8DA6ACDF049}" type="parTrans" cxnId="{BD221955-C6BC-47D7-AD63-CBC077CBCC72}">
      <dgm:prSet/>
      <dgm:spPr/>
      <dgm:t>
        <a:bodyPr/>
        <a:lstStyle/>
        <a:p>
          <a:endParaRPr lang="es-CO">
            <a:solidFill>
              <a:schemeClr val="tx1"/>
            </a:solidFill>
          </a:endParaRPr>
        </a:p>
      </dgm:t>
    </dgm:pt>
    <dgm:pt modelId="{AE22B3CC-36CD-47E1-87BB-EAA857AE647B}" type="sibTrans" cxnId="{BD221955-C6BC-47D7-AD63-CBC077CBCC72}">
      <dgm:prSet/>
      <dgm:spPr/>
      <dgm:t>
        <a:bodyPr/>
        <a:lstStyle/>
        <a:p>
          <a:endParaRPr lang="es-CO">
            <a:solidFill>
              <a:schemeClr val="tx1"/>
            </a:solidFill>
          </a:endParaRPr>
        </a:p>
      </dgm:t>
    </dgm:pt>
    <dgm:pt modelId="{3AC5E473-E57F-4D73-8512-92568F139BB5}">
      <dgm:prSet custT="1"/>
      <dgm:spPr/>
      <dgm:t>
        <a:bodyPr/>
        <a:lstStyle/>
        <a:p>
          <a:pPr algn="l"/>
          <a:r>
            <a:rPr lang="es-CO" sz="2400" dirty="0">
              <a:solidFill>
                <a:schemeClr val="tx1"/>
              </a:solidFill>
            </a:rPr>
            <a:t>Efectividad</a:t>
          </a:r>
        </a:p>
      </dgm:t>
    </dgm:pt>
    <dgm:pt modelId="{03E3954F-4160-42C8-91D3-BE0421BD610D}" type="parTrans" cxnId="{4CD1B044-B8A3-4BD9-B88F-5A70AD4D1740}">
      <dgm:prSet/>
      <dgm:spPr/>
      <dgm:t>
        <a:bodyPr/>
        <a:lstStyle/>
        <a:p>
          <a:endParaRPr lang="es-CO">
            <a:solidFill>
              <a:schemeClr val="tx1"/>
            </a:solidFill>
          </a:endParaRPr>
        </a:p>
      </dgm:t>
    </dgm:pt>
    <dgm:pt modelId="{BCF6465C-FC95-4BA5-8374-2A67BCE12691}" type="sibTrans" cxnId="{4CD1B044-B8A3-4BD9-B88F-5A70AD4D1740}">
      <dgm:prSet/>
      <dgm:spPr/>
      <dgm:t>
        <a:bodyPr/>
        <a:lstStyle/>
        <a:p>
          <a:endParaRPr lang="es-CO">
            <a:solidFill>
              <a:schemeClr val="tx1"/>
            </a:solidFill>
          </a:endParaRPr>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E71DDCC9-0086-481E-AC11-485A5190E406}" type="pres">
      <dgm:prSet presAssocID="{E1FEF16A-27A2-4B88-A324-4B73FBE6AF8A}" presName="root" presStyleCnt="0"/>
      <dgm:spPr/>
    </dgm:pt>
    <dgm:pt modelId="{82E57139-50D3-45FA-A0A3-97F7402F756D}" type="pres">
      <dgm:prSet presAssocID="{E1FEF16A-27A2-4B88-A324-4B73FBE6AF8A}" presName="rootComposite" presStyleCnt="0"/>
      <dgm:spPr/>
    </dgm:pt>
    <dgm:pt modelId="{19CE9EDC-10BE-44C9-AE60-0F4AA4D199B4}" type="pres">
      <dgm:prSet presAssocID="{E1FEF16A-27A2-4B88-A324-4B73FBE6AF8A}" presName="rootText" presStyleLbl="node1" presStyleIdx="0" presStyleCnt="1" custScaleX="888189" custLinFactNeighborX="7500"/>
      <dgm:spPr/>
    </dgm:pt>
    <dgm:pt modelId="{4E5CD8BC-58E2-40EE-A92E-8D8B41222046}" type="pres">
      <dgm:prSet presAssocID="{E1FEF16A-27A2-4B88-A324-4B73FBE6AF8A}" presName="rootConnector" presStyleLbl="node1" presStyleIdx="0" presStyleCnt="1"/>
      <dgm:spPr/>
    </dgm:pt>
    <dgm:pt modelId="{0AE12513-0583-4862-85D8-0E98E7B810E1}" type="pres">
      <dgm:prSet presAssocID="{E1FEF16A-27A2-4B88-A324-4B73FBE6AF8A}" presName="childShape" presStyleCnt="0"/>
      <dgm:spPr/>
    </dgm:pt>
    <dgm:pt modelId="{E06B50B1-A7B5-4C82-820B-475F034A9015}" type="pres">
      <dgm:prSet presAssocID="{46DE5D63-7225-4AE4-B286-0E23990355EE}" presName="Name13" presStyleLbl="parChTrans1D2" presStyleIdx="0" presStyleCnt="2"/>
      <dgm:spPr/>
    </dgm:pt>
    <dgm:pt modelId="{7349F7CE-A5D5-4B89-9A28-81DC7DB6B44F}" type="pres">
      <dgm:prSet presAssocID="{BDE3912D-8989-4F17-9D01-CB9C791575D5}" presName="childText" presStyleLbl="bgAcc1" presStyleIdx="0" presStyleCnt="2" custScaleX="686650" custScaleY="102803">
        <dgm:presLayoutVars>
          <dgm:bulletEnabled val="1"/>
        </dgm:presLayoutVars>
      </dgm:prSet>
      <dgm:spPr/>
    </dgm:pt>
    <dgm:pt modelId="{568A973B-3B32-4FB7-B143-F2139D91C61C}" type="pres">
      <dgm:prSet presAssocID="{81B9762B-7AFA-4D99-94C4-CB1CD787F90A}" presName="Name13" presStyleLbl="parChTrans1D2" presStyleIdx="1" presStyleCnt="2"/>
      <dgm:spPr/>
    </dgm:pt>
    <dgm:pt modelId="{8AE6AB56-F6DF-4B87-99A7-70C3C7512487}" type="pres">
      <dgm:prSet presAssocID="{E641B161-934A-4DA7-8B90-4927400783F2}" presName="childText" presStyleLbl="bgAcc1" presStyleIdx="1" presStyleCnt="2" custScaleX="685465">
        <dgm:presLayoutVars>
          <dgm:bulletEnabled val="1"/>
        </dgm:presLayoutVars>
      </dgm:prSet>
      <dgm:spPr/>
    </dgm:pt>
  </dgm:ptLst>
  <dgm:cxnLst>
    <dgm:cxn modelId="{D10A6533-80C0-4E07-AB95-8F0CE26172F3}" type="presOf" srcId="{3AC5E473-E57F-4D73-8512-92568F139BB5}" destId="{8AE6AB56-F6DF-4B87-99A7-70C3C7512487}" srcOrd="0" destOrd="2" presId="urn:microsoft.com/office/officeart/2005/8/layout/hierarchy3"/>
    <dgm:cxn modelId="{29BF0D3C-B621-4A71-9D83-21474A6EFC8E}" srcId="{E1FEF16A-27A2-4B88-A324-4B73FBE6AF8A}" destId="{E641B161-934A-4DA7-8B90-4927400783F2}" srcOrd="1" destOrd="0" parTransId="{81B9762B-7AFA-4D99-94C4-CB1CD787F90A}" sibTransId="{088CC1B6-D655-4B9F-B745-6E2A5B888700}"/>
    <dgm:cxn modelId="{3FC1655D-572F-4A4D-AE45-0F3D45C8BCD3}" srcId="{984C3D82-1495-40EE-974A-36A6337058FD}" destId="{E1FEF16A-27A2-4B88-A324-4B73FBE6AF8A}" srcOrd="0" destOrd="0" parTransId="{06AB6001-9283-48B4-94C0-671137CA02B7}" sibTransId="{88356A3E-CD76-472D-A4CE-AE1FDBBEB0E5}"/>
    <dgm:cxn modelId="{4CD1B044-B8A3-4BD9-B88F-5A70AD4D1740}" srcId="{E641B161-934A-4DA7-8B90-4927400783F2}" destId="{3AC5E473-E57F-4D73-8512-92568F139BB5}" srcOrd="1" destOrd="0" parTransId="{03E3954F-4160-42C8-91D3-BE0421BD610D}" sibTransId="{BCF6465C-FC95-4BA5-8374-2A67BCE12691}"/>
    <dgm:cxn modelId="{BD221955-C6BC-47D7-AD63-CBC077CBCC72}" srcId="{E641B161-934A-4DA7-8B90-4927400783F2}" destId="{E9F7B20B-FB26-4AF0-B10D-0FA280AB2C5C}" srcOrd="0" destOrd="0" parTransId="{B6A3CCF8-E3C7-4F61-90F5-F8DA6ACDF049}" sibTransId="{AE22B3CC-36CD-47E1-87BB-EAA857AE647B}"/>
    <dgm:cxn modelId="{B865CF94-AFB9-4479-B6F0-4C4C614C3C98}" srcId="{E1FEF16A-27A2-4B88-A324-4B73FBE6AF8A}" destId="{BDE3912D-8989-4F17-9D01-CB9C791575D5}" srcOrd="0" destOrd="0" parTransId="{46DE5D63-7225-4AE4-B286-0E23990355EE}" sibTransId="{404674CD-B464-464B-8452-9F9BE3283621}"/>
    <dgm:cxn modelId="{0C54449D-C360-4952-98DD-F34611B32E41}" type="presOf" srcId="{E1FEF16A-27A2-4B88-A324-4B73FBE6AF8A}" destId="{19CE9EDC-10BE-44C9-AE60-0F4AA4D199B4}" srcOrd="0" destOrd="0" presId="urn:microsoft.com/office/officeart/2005/8/layout/hierarchy3"/>
    <dgm:cxn modelId="{4BB0E7B4-2A09-4168-A15C-D667EDF0C74C}" type="presOf" srcId="{984C3D82-1495-40EE-974A-36A6337058FD}" destId="{77D468C5-C8B7-4F2D-AADB-FBB8FA7E53C0}" srcOrd="0" destOrd="0" presId="urn:microsoft.com/office/officeart/2005/8/layout/hierarchy3"/>
    <dgm:cxn modelId="{70C153C0-D667-47F7-BED1-6DD229C6B58A}" type="presOf" srcId="{E1FEF16A-27A2-4B88-A324-4B73FBE6AF8A}" destId="{4E5CD8BC-58E2-40EE-A92E-8D8B41222046}" srcOrd="1" destOrd="0" presId="urn:microsoft.com/office/officeart/2005/8/layout/hierarchy3"/>
    <dgm:cxn modelId="{5DABD2C2-8EAB-4B81-91E2-130805D3EC90}" type="presOf" srcId="{E641B161-934A-4DA7-8B90-4927400783F2}" destId="{8AE6AB56-F6DF-4B87-99A7-70C3C7512487}" srcOrd="0" destOrd="0" presId="urn:microsoft.com/office/officeart/2005/8/layout/hierarchy3"/>
    <dgm:cxn modelId="{8DEFBED9-9CBC-4840-950B-95D9D012F00C}" type="presOf" srcId="{81B9762B-7AFA-4D99-94C4-CB1CD787F90A}" destId="{568A973B-3B32-4FB7-B143-F2139D91C61C}" srcOrd="0" destOrd="0" presId="urn:microsoft.com/office/officeart/2005/8/layout/hierarchy3"/>
    <dgm:cxn modelId="{8E3539E6-6A54-479E-B264-4C76000ADF01}" type="presOf" srcId="{46DE5D63-7225-4AE4-B286-0E23990355EE}" destId="{E06B50B1-A7B5-4C82-820B-475F034A9015}" srcOrd="0" destOrd="0" presId="urn:microsoft.com/office/officeart/2005/8/layout/hierarchy3"/>
    <dgm:cxn modelId="{E43B98F8-2B81-4EA7-BC29-92E358126DE9}" type="presOf" srcId="{BDE3912D-8989-4F17-9D01-CB9C791575D5}" destId="{7349F7CE-A5D5-4B89-9A28-81DC7DB6B44F}" srcOrd="0" destOrd="0" presId="urn:microsoft.com/office/officeart/2005/8/layout/hierarchy3"/>
    <dgm:cxn modelId="{16BE6BFD-7F5F-47B8-B1B3-09AAC8E1CC4C}" type="presOf" srcId="{E9F7B20B-FB26-4AF0-B10D-0FA280AB2C5C}" destId="{8AE6AB56-F6DF-4B87-99A7-70C3C7512487}" srcOrd="0" destOrd="1" presId="urn:microsoft.com/office/officeart/2005/8/layout/hierarchy3"/>
    <dgm:cxn modelId="{10278E1C-10A4-4883-8A48-9F9F824CD876}" type="presParOf" srcId="{77D468C5-C8B7-4F2D-AADB-FBB8FA7E53C0}" destId="{E71DDCC9-0086-481E-AC11-485A5190E406}" srcOrd="0" destOrd="0" presId="urn:microsoft.com/office/officeart/2005/8/layout/hierarchy3"/>
    <dgm:cxn modelId="{0A023D4A-DEFB-4CD5-8738-CBB4389E7279}" type="presParOf" srcId="{E71DDCC9-0086-481E-AC11-485A5190E406}" destId="{82E57139-50D3-45FA-A0A3-97F7402F756D}" srcOrd="0" destOrd="0" presId="urn:microsoft.com/office/officeart/2005/8/layout/hierarchy3"/>
    <dgm:cxn modelId="{CAC25A35-FDC0-4C1C-A9A3-EB1B2FB56BCB}" type="presParOf" srcId="{82E57139-50D3-45FA-A0A3-97F7402F756D}" destId="{19CE9EDC-10BE-44C9-AE60-0F4AA4D199B4}" srcOrd="0" destOrd="0" presId="urn:microsoft.com/office/officeart/2005/8/layout/hierarchy3"/>
    <dgm:cxn modelId="{F3E703C2-9474-4B04-A395-DC461AB2BA0C}" type="presParOf" srcId="{82E57139-50D3-45FA-A0A3-97F7402F756D}" destId="{4E5CD8BC-58E2-40EE-A92E-8D8B41222046}" srcOrd="1" destOrd="0" presId="urn:microsoft.com/office/officeart/2005/8/layout/hierarchy3"/>
    <dgm:cxn modelId="{7351AD1E-EF72-41AB-9DAC-96151CFC67AD}" type="presParOf" srcId="{E71DDCC9-0086-481E-AC11-485A5190E406}" destId="{0AE12513-0583-4862-85D8-0E98E7B810E1}" srcOrd="1" destOrd="0" presId="urn:microsoft.com/office/officeart/2005/8/layout/hierarchy3"/>
    <dgm:cxn modelId="{A805B3B8-6B6E-4D02-8622-84F2499F8763}" type="presParOf" srcId="{0AE12513-0583-4862-85D8-0E98E7B810E1}" destId="{E06B50B1-A7B5-4C82-820B-475F034A9015}" srcOrd="0" destOrd="0" presId="urn:microsoft.com/office/officeart/2005/8/layout/hierarchy3"/>
    <dgm:cxn modelId="{27AE3B4B-0F9E-4A9E-8A7B-8BE2BB9AC22F}" type="presParOf" srcId="{0AE12513-0583-4862-85D8-0E98E7B810E1}" destId="{7349F7CE-A5D5-4B89-9A28-81DC7DB6B44F}" srcOrd="1" destOrd="0" presId="urn:microsoft.com/office/officeart/2005/8/layout/hierarchy3"/>
    <dgm:cxn modelId="{FF0CFA91-FBBD-44CA-9885-2E0C74CF3CDB}" type="presParOf" srcId="{0AE12513-0583-4862-85D8-0E98E7B810E1}" destId="{568A973B-3B32-4FB7-B143-F2139D91C61C}" srcOrd="2" destOrd="0" presId="urn:microsoft.com/office/officeart/2005/8/layout/hierarchy3"/>
    <dgm:cxn modelId="{2F14A03F-9FAD-4729-9A1F-E71657A3702E}" type="presParOf" srcId="{0AE12513-0583-4862-85D8-0E98E7B810E1}" destId="{8AE6AB56-F6DF-4B87-99A7-70C3C751248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BD87DDCA-0E85-4E11-9893-A72194F21EC1}">
      <dgm:prSet custT="1"/>
      <dgm:spPr/>
      <dgm:t>
        <a:bodyPr/>
        <a:lstStyle/>
        <a:p>
          <a:pPr algn="l"/>
          <a:r>
            <a:rPr lang="es-CO" sz="2400" dirty="0">
              <a:solidFill>
                <a:schemeClr val="tx1"/>
              </a:solidFill>
            </a:rPr>
            <a:t>Personal</a:t>
          </a:r>
        </a:p>
      </dgm:t>
    </dgm:pt>
    <dgm:pt modelId="{26CFFDB0-B4C8-4CD2-82B7-02A3E1931C40}" type="parTrans" cxnId="{B580E0C7-928B-48D8-B665-C4292D9E139B}">
      <dgm:prSet/>
      <dgm:spPr/>
      <dgm:t>
        <a:bodyPr/>
        <a:lstStyle/>
        <a:p>
          <a:endParaRPr lang="es-CO"/>
        </a:p>
      </dgm:t>
    </dgm:pt>
    <dgm:pt modelId="{8ACB4573-BFF3-4668-AE3E-08C2BE881CE3}" type="sibTrans" cxnId="{B580E0C7-928B-48D8-B665-C4292D9E139B}">
      <dgm:prSet/>
      <dgm:spPr/>
      <dgm:t>
        <a:bodyPr/>
        <a:lstStyle/>
        <a:p>
          <a:endParaRPr lang="es-CO"/>
        </a:p>
      </dgm:t>
    </dgm:pt>
    <dgm:pt modelId="{E8D7B293-BDC1-4146-8C56-FF3C7E00C39F}">
      <dgm:prSet custT="1"/>
      <dgm:spPr/>
      <dgm:t>
        <a:bodyPr/>
        <a:lstStyle/>
        <a:p>
          <a:pPr algn="l"/>
          <a:r>
            <a:rPr lang="es-CO" sz="2400" dirty="0">
              <a:solidFill>
                <a:schemeClr val="tx1"/>
              </a:solidFill>
            </a:rPr>
            <a:t>Ausentismo</a:t>
          </a:r>
        </a:p>
      </dgm:t>
    </dgm:pt>
    <dgm:pt modelId="{BCAFB1EA-C704-4AAA-B6BB-E3C7512BB25B}" type="parTrans" cxnId="{EA67F27D-35EA-41B1-B195-9715D6D64D63}">
      <dgm:prSet/>
      <dgm:spPr/>
      <dgm:t>
        <a:bodyPr/>
        <a:lstStyle/>
        <a:p>
          <a:endParaRPr lang="es-CO"/>
        </a:p>
      </dgm:t>
    </dgm:pt>
    <dgm:pt modelId="{CC219263-CB05-4F70-A2F3-A74AFC61A611}" type="sibTrans" cxnId="{EA67F27D-35EA-41B1-B195-9715D6D64D63}">
      <dgm:prSet/>
      <dgm:spPr/>
      <dgm:t>
        <a:bodyPr/>
        <a:lstStyle/>
        <a:p>
          <a:endParaRPr lang="es-CO"/>
        </a:p>
      </dgm:t>
    </dgm:pt>
    <dgm:pt modelId="{988755DB-E720-4B01-8CAA-246BE02AF6C2}">
      <dgm:prSet custT="1"/>
      <dgm:spPr/>
      <dgm:t>
        <a:bodyPr/>
        <a:lstStyle/>
        <a:p>
          <a:pPr algn="l"/>
          <a:r>
            <a:rPr lang="es-CO" sz="2400" dirty="0">
              <a:solidFill>
                <a:schemeClr val="tx1"/>
              </a:solidFill>
            </a:rPr>
            <a:t>Retrasos</a:t>
          </a:r>
        </a:p>
      </dgm:t>
    </dgm:pt>
    <dgm:pt modelId="{2BE833E7-C75C-4819-864A-2DA4BF2FC918}" type="parTrans" cxnId="{94926BB5-7035-4819-A3E0-2B36AB9702B6}">
      <dgm:prSet/>
      <dgm:spPr/>
      <dgm:t>
        <a:bodyPr/>
        <a:lstStyle/>
        <a:p>
          <a:endParaRPr lang="es-CO"/>
        </a:p>
      </dgm:t>
    </dgm:pt>
    <dgm:pt modelId="{7B1A32BB-9D58-4CC3-AAF8-D325D7AC8D37}" type="sibTrans" cxnId="{94926BB5-7035-4819-A3E0-2B36AB9702B6}">
      <dgm:prSet/>
      <dgm:spPr/>
      <dgm:t>
        <a:bodyPr/>
        <a:lstStyle/>
        <a:p>
          <a:endParaRPr lang="es-CO"/>
        </a:p>
      </dgm:t>
    </dgm:pt>
    <dgm:pt modelId="{439C9BBE-24D4-4C7E-B2CD-9C66504E4BE5}">
      <dgm:prSet custT="1"/>
      <dgm:spPr/>
      <dgm:t>
        <a:bodyPr/>
        <a:lstStyle/>
        <a:p>
          <a:pPr algn="l"/>
          <a:r>
            <a:rPr lang="es-CO" sz="2400" dirty="0">
              <a:solidFill>
                <a:schemeClr val="tx1"/>
              </a:solidFill>
            </a:rPr>
            <a:t>Salarios</a:t>
          </a:r>
        </a:p>
      </dgm:t>
    </dgm:pt>
    <dgm:pt modelId="{1CB1C0ED-74B8-4FB3-A561-CA3AFB77A971}" type="parTrans" cxnId="{2CE0F0CA-D109-4FE7-8A7E-19001EC8E99F}">
      <dgm:prSet/>
      <dgm:spPr/>
      <dgm:t>
        <a:bodyPr/>
        <a:lstStyle/>
        <a:p>
          <a:endParaRPr lang="es-CO"/>
        </a:p>
      </dgm:t>
    </dgm:pt>
    <dgm:pt modelId="{2BB340D3-6454-4A48-83FA-246A7B76C9D4}" type="sibTrans" cxnId="{2CE0F0CA-D109-4FE7-8A7E-19001EC8E99F}">
      <dgm:prSet/>
      <dgm:spPr/>
      <dgm:t>
        <a:bodyPr/>
        <a:lstStyle/>
        <a:p>
          <a:endParaRPr lang="es-CO"/>
        </a:p>
      </dgm:t>
    </dgm:pt>
    <dgm:pt modelId="{38C028B4-4FB4-46F9-AD7E-7B1F39809C12}">
      <dgm:prSet custT="1"/>
      <dgm:spPr/>
      <dgm:t>
        <a:bodyPr/>
        <a:lstStyle/>
        <a:p>
          <a:pPr algn="l"/>
          <a:r>
            <a:rPr lang="es-CO" sz="2400">
              <a:solidFill>
                <a:schemeClr val="tx1"/>
              </a:solidFill>
            </a:rPr>
            <a:t>Vacaciones</a:t>
          </a:r>
          <a:endParaRPr lang="es-CO" sz="2400" dirty="0">
            <a:solidFill>
              <a:schemeClr val="tx1"/>
            </a:solidFill>
          </a:endParaRPr>
        </a:p>
      </dgm:t>
    </dgm:pt>
    <dgm:pt modelId="{3C342C8D-3F37-433C-BABA-377DC558C6ED}" type="parTrans" cxnId="{BB20BEDB-F4BB-4985-9064-0C20B5C58D55}">
      <dgm:prSet/>
      <dgm:spPr/>
      <dgm:t>
        <a:bodyPr/>
        <a:lstStyle/>
        <a:p>
          <a:endParaRPr lang="es-CO"/>
        </a:p>
      </dgm:t>
    </dgm:pt>
    <dgm:pt modelId="{8C124E80-5F7F-483A-8993-BE639BEA9B33}" type="sibTrans" cxnId="{BB20BEDB-F4BB-4985-9064-0C20B5C58D55}">
      <dgm:prSet/>
      <dgm:spPr/>
      <dgm:t>
        <a:bodyPr/>
        <a:lstStyle/>
        <a:p>
          <a:endParaRPr lang="es-CO"/>
        </a:p>
      </dgm:t>
    </dgm:pt>
    <dgm:pt modelId="{E795282A-550C-4310-9DCF-ED88175FDC83}">
      <dgm:prSet custT="1"/>
      <dgm:spPr/>
      <dgm:t>
        <a:bodyPr/>
        <a:lstStyle/>
        <a:p>
          <a:pPr algn="l"/>
          <a:r>
            <a:rPr lang="es-CO" sz="2400" dirty="0">
              <a:solidFill>
                <a:schemeClr val="tx1"/>
              </a:solidFill>
            </a:rPr>
            <a:t>Contratación</a:t>
          </a:r>
        </a:p>
      </dgm:t>
    </dgm:pt>
    <dgm:pt modelId="{CAA1194E-2B2E-4C69-B602-6CC213C6DD4B}" type="parTrans" cxnId="{2EE10A2E-F45B-4B71-974A-FD2B9F44A91A}">
      <dgm:prSet/>
      <dgm:spPr/>
      <dgm:t>
        <a:bodyPr/>
        <a:lstStyle/>
        <a:p>
          <a:endParaRPr lang="es-CO"/>
        </a:p>
      </dgm:t>
    </dgm:pt>
    <dgm:pt modelId="{3968B88A-67A2-4B1E-B842-DE38F07C4232}" type="sibTrans" cxnId="{2EE10A2E-F45B-4B71-974A-FD2B9F44A91A}">
      <dgm:prSet/>
      <dgm:spPr/>
      <dgm:t>
        <a:bodyPr/>
        <a:lstStyle/>
        <a:p>
          <a:endParaRPr lang="es-CO"/>
        </a:p>
      </dgm:t>
    </dgm:pt>
    <dgm:pt modelId="{F47EC592-1884-4E64-AC27-B15262C2E74C}">
      <dgm:prSet custT="1"/>
      <dgm:spPr/>
      <dgm:t>
        <a:bodyPr/>
        <a:lstStyle/>
        <a:p>
          <a:pPr algn="l"/>
          <a:r>
            <a:rPr lang="es-CO" sz="2400" dirty="0">
              <a:solidFill>
                <a:schemeClr val="tx1"/>
              </a:solidFill>
            </a:rPr>
            <a:t>Nómina</a:t>
          </a:r>
        </a:p>
      </dgm:t>
    </dgm:pt>
    <dgm:pt modelId="{29534CF1-CCBB-42A7-B068-19F1306C8FCE}" type="parTrans" cxnId="{6AA34BEF-6B56-4006-BE09-B7365D1D14C6}">
      <dgm:prSet/>
      <dgm:spPr/>
      <dgm:t>
        <a:bodyPr/>
        <a:lstStyle/>
        <a:p>
          <a:endParaRPr lang="es-CO"/>
        </a:p>
      </dgm:t>
    </dgm:pt>
    <dgm:pt modelId="{D1AF9427-1FC8-4F18-8C26-088CF0C5F9F2}" type="sibTrans" cxnId="{6AA34BEF-6B56-4006-BE09-B7365D1D14C6}">
      <dgm:prSet/>
      <dgm:spPr/>
      <dgm:t>
        <a:bodyPr/>
        <a:lstStyle/>
        <a:p>
          <a:endParaRPr lang="es-CO"/>
        </a:p>
      </dgm:t>
    </dgm:pt>
    <dgm:pt modelId="{6DED8F78-D850-48D5-AB02-8D2082492913}">
      <dgm:prSet custT="1"/>
      <dgm:spPr/>
      <dgm:t>
        <a:bodyPr/>
        <a:lstStyle/>
        <a:p>
          <a:pPr algn="l"/>
          <a:r>
            <a:rPr lang="es-CO" sz="2400" dirty="0">
              <a:solidFill>
                <a:schemeClr val="tx1"/>
              </a:solidFill>
            </a:rPr>
            <a:t>Méritos</a:t>
          </a:r>
        </a:p>
      </dgm:t>
    </dgm:pt>
    <dgm:pt modelId="{6D0EFE58-FF08-4D8F-A86E-A52E1626BF08}" type="parTrans" cxnId="{92CAABF4-4BCC-4555-87E2-5DDBA197167C}">
      <dgm:prSet/>
      <dgm:spPr/>
      <dgm:t>
        <a:bodyPr/>
        <a:lstStyle/>
        <a:p>
          <a:endParaRPr lang="es-CO"/>
        </a:p>
      </dgm:t>
    </dgm:pt>
    <dgm:pt modelId="{034C3666-39ED-470D-891D-3CE66D176B73}" type="sibTrans" cxnId="{92CAABF4-4BCC-4555-87E2-5DDBA197167C}">
      <dgm:prSet/>
      <dgm:spPr/>
      <dgm:t>
        <a:bodyPr/>
        <a:lstStyle/>
        <a:p>
          <a:endParaRPr lang="es-CO"/>
        </a:p>
      </dgm:t>
    </dgm:pt>
    <dgm:pt modelId="{89DD967A-E6DE-427A-884E-2AD56F5D7562}">
      <dgm:prSet custT="1"/>
      <dgm:spPr/>
      <dgm:t>
        <a:bodyPr/>
        <a:lstStyle/>
        <a:p>
          <a:pPr algn="l"/>
          <a:r>
            <a:rPr lang="es-CO" sz="2400" dirty="0">
              <a:solidFill>
                <a:schemeClr val="tx1"/>
              </a:solidFill>
            </a:rPr>
            <a:t>Riesgos Profesionales</a:t>
          </a:r>
        </a:p>
      </dgm:t>
    </dgm:pt>
    <dgm:pt modelId="{4C6CA4B8-D5D3-4788-8B7F-B06AF24E57DF}" type="parTrans" cxnId="{E3F63BC6-C20E-4F60-ADF2-54FABF2A0108}">
      <dgm:prSet/>
      <dgm:spPr/>
      <dgm:t>
        <a:bodyPr/>
        <a:lstStyle/>
        <a:p>
          <a:endParaRPr lang="es-CO"/>
        </a:p>
      </dgm:t>
    </dgm:pt>
    <dgm:pt modelId="{BCAB0027-E50A-43B5-852B-E9510F8F7002}" type="sibTrans" cxnId="{E3F63BC6-C20E-4F60-ADF2-54FABF2A0108}">
      <dgm:prSet/>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344F2A6A-5F00-4FA0-A344-603664FC8E78}" type="pres">
      <dgm:prSet presAssocID="{BD87DDCA-0E85-4E11-9893-A72194F21EC1}" presName="root" presStyleCnt="0"/>
      <dgm:spPr/>
    </dgm:pt>
    <dgm:pt modelId="{7389AD80-B05E-4206-9EFB-E8971D7698E9}" type="pres">
      <dgm:prSet presAssocID="{BD87DDCA-0E85-4E11-9893-A72194F21EC1}" presName="rootComposite" presStyleCnt="0"/>
      <dgm:spPr/>
    </dgm:pt>
    <dgm:pt modelId="{8CEF7798-BFF9-4310-983C-80D02EFD72C8}" type="pres">
      <dgm:prSet presAssocID="{BD87DDCA-0E85-4E11-9893-A72194F21EC1}" presName="rootText" presStyleLbl="node1" presStyleIdx="0" presStyleCnt="4"/>
      <dgm:spPr/>
    </dgm:pt>
    <dgm:pt modelId="{9BAF956B-5231-41D2-B784-741D6DCC8FBB}" type="pres">
      <dgm:prSet presAssocID="{BD87DDCA-0E85-4E11-9893-A72194F21EC1}" presName="rootConnector" presStyleLbl="node1" presStyleIdx="0" presStyleCnt="4"/>
      <dgm:spPr/>
    </dgm:pt>
    <dgm:pt modelId="{25DA1DFC-59BF-4C06-9216-C6B9AD9E9D8E}" type="pres">
      <dgm:prSet presAssocID="{BD87DDCA-0E85-4E11-9893-A72194F21EC1}" presName="childShape" presStyleCnt="0"/>
      <dgm:spPr/>
    </dgm:pt>
    <dgm:pt modelId="{44C0AF8D-5C12-49D2-9D33-75BDCDDA8D57}" type="pres">
      <dgm:prSet presAssocID="{CAA1194E-2B2E-4C69-B602-6CC213C6DD4B}" presName="Name13" presStyleLbl="parChTrans1D2" presStyleIdx="0" presStyleCnt="5"/>
      <dgm:spPr/>
    </dgm:pt>
    <dgm:pt modelId="{6BC9E055-CA01-4B53-842C-4C8D3ECA6216}" type="pres">
      <dgm:prSet presAssocID="{E795282A-550C-4310-9DCF-ED88175FDC83}" presName="childText" presStyleLbl="bgAcc1" presStyleIdx="0" presStyleCnt="5" custScaleX="172474">
        <dgm:presLayoutVars>
          <dgm:bulletEnabled val="1"/>
        </dgm:presLayoutVars>
      </dgm:prSet>
      <dgm:spPr/>
    </dgm:pt>
    <dgm:pt modelId="{85F2F37F-C41D-48A9-AD50-84C05CBDA636}" type="pres">
      <dgm:prSet presAssocID="{BCAFB1EA-C704-4AAA-B6BB-E3C7512BB25B}" presName="Name13" presStyleLbl="parChTrans1D2" presStyleIdx="1" presStyleCnt="5"/>
      <dgm:spPr/>
    </dgm:pt>
    <dgm:pt modelId="{F4E79094-FE1B-43CE-9EFB-ABB1420A4110}" type="pres">
      <dgm:prSet presAssocID="{E8D7B293-BDC1-4146-8C56-FF3C7E00C39F}" presName="childText" presStyleLbl="bgAcc1" presStyleIdx="1" presStyleCnt="5" custScaleX="172474">
        <dgm:presLayoutVars>
          <dgm:bulletEnabled val="1"/>
        </dgm:presLayoutVars>
      </dgm:prSet>
      <dgm:spPr/>
    </dgm:pt>
    <dgm:pt modelId="{4FB3D1E7-E664-4358-BA7B-7202A00334CD}" type="pres">
      <dgm:prSet presAssocID="{2BE833E7-C75C-4819-864A-2DA4BF2FC918}" presName="Name13" presStyleLbl="parChTrans1D2" presStyleIdx="2" presStyleCnt="5"/>
      <dgm:spPr/>
    </dgm:pt>
    <dgm:pt modelId="{EAE01990-D573-4F4A-B02C-DE4059E0FCBF}" type="pres">
      <dgm:prSet presAssocID="{988755DB-E720-4B01-8CAA-246BE02AF6C2}" presName="childText" presStyleLbl="bgAcc1" presStyleIdx="2" presStyleCnt="5" custScaleX="171508">
        <dgm:presLayoutVars>
          <dgm:bulletEnabled val="1"/>
        </dgm:presLayoutVars>
      </dgm:prSet>
      <dgm:spPr/>
    </dgm:pt>
    <dgm:pt modelId="{4822BFA8-687E-465D-95B1-6B23905727C1}" type="pres">
      <dgm:prSet presAssocID="{38C028B4-4FB4-46F9-AD7E-7B1F39809C12}" presName="root" presStyleCnt="0"/>
      <dgm:spPr/>
    </dgm:pt>
    <dgm:pt modelId="{04BA8336-F671-45DD-B967-92C33EAEF714}" type="pres">
      <dgm:prSet presAssocID="{38C028B4-4FB4-46F9-AD7E-7B1F39809C12}" presName="rootComposite" presStyleCnt="0"/>
      <dgm:spPr/>
    </dgm:pt>
    <dgm:pt modelId="{FF5CAA08-F250-405E-A929-663036063DDB}" type="pres">
      <dgm:prSet presAssocID="{38C028B4-4FB4-46F9-AD7E-7B1F39809C12}" presName="rootText" presStyleLbl="node1" presStyleIdx="1" presStyleCnt="4" custScaleX="113219"/>
      <dgm:spPr/>
    </dgm:pt>
    <dgm:pt modelId="{03142610-C1D9-4A28-86B9-858D4D984563}" type="pres">
      <dgm:prSet presAssocID="{38C028B4-4FB4-46F9-AD7E-7B1F39809C12}" presName="rootConnector" presStyleLbl="node1" presStyleIdx="1" presStyleCnt="4"/>
      <dgm:spPr/>
    </dgm:pt>
    <dgm:pt modelId="{89D95093-31E9-4F01-819C-3FFBDCE194C0}" type="pres">
      <dgm:prSet presAssocID="{38C028B4-4FB4-46F9-AD7E-7B1F39809C12}" presName="childShape" presStyleCnt="0"/>
      <dgm:spPr/>
    </dgm:pt>
    <dgm:pt modelId="{DF1F5FDA-2DC1-422A-BEF1-D8B2569F6979}" type="pres">
      <dgm:prSet presAssocID="{439C9BBE-24D4-4C7E-B2CD-9C66504E4BE5}" presName="root" presStyleCnt="0"/>
      <dgm:spPr/>
    </dgm:pt>
    <dgm:pt modelId="{8DB79565-F7BD-4BEF-B92C-BBDA9A583AEE}" type="pres">
      <dgm:prSet presAssocID="{439C9BBE-24D4-4C7E-B2CD-9C66504E4BE5}" presName="rootComposite" presStyleCnt="0"/>
      <dgm:spPr/>
    </dgm:pt>
    <dgm:pt modelId="{C8C972D7-E10B-497C-BB66-90C51542514E}" type="pres">
      <dgm:prSet presAssocID="{439C9BBE-24D4-4C7E-B2CD-9C66504E4BE5}" presName="rootText" presStyleLbl="node1" presStyleIdx="2" presStyleCnt="4"/>
      <dgm:spPr/>
    </dgm:pt>
    <dgm:pt modelId="{412A7C81-086E-4E10-A181-E85F72BD57BC}" type="pres">
      <dgm:prSet presAssocID="{439C9BBE-24D4-4C7E-B2CD-9C66504E4BE5}" presName="rootConnector" presStyleLbl="node1" presStyleIdx="2" presStyleCnt="4"/>
      <dgm:spPr/>
    </dgm:pt>
    <dgm:pt modelId="{9EC4DCD7-F7E8-4EBB-8C30-3CD5AF693401}" type="pres">
      <dgm:prSet presAssocID="{439C9BBE-24D4-4C7E-B2CD-9C66504E4BE5}" presName="childShape" presStyleCnt="0"/>
      <dgm:spPr/>
    </dgm:pt>
    <dgm:pt modelId="{0DBB13E6-6498-4B8B-8064-990B7E1E1C65}" type="pres">
      <dgm:prSet presAssocID="{29534CF1-CCBB-42A7-B068-19F1306C8FCE}" presName="Name13" presStyleLbl="parChTrans1D2" presStyleIdx="3" presStyleCnt="5"/>
      <dgm:spPr/>
    </dgm:pt>
    <dgm:pt modelId="{4844F694-DCA8-4622-BEB2-6CEC83CC9738}" type="pres">
      <dgm:prSet presAssocID="{F47EC592-1884-4E64-AC27-B15262C2E74C}" presName="childText" presStyleLbl="bgAcc1" presStyleIdx="3" presStyleCnt="5">
        <dgm:presLayoutVars>
          <dgm:bulletEnabled val="1"/>
        </dgm:presLayoutVars>
      </dgm:prSet>
      <dgm:spPr/>
    </dgm:pt>
    <dgm:pt modelId="{708825D1-655A-4E10-9050-ECC6B346168F}" type="pres">
      <dgm:prSet presAssocID="{6D0EFE58-FF08-4D8F-A86E-A52E1626BF08}" presName="Name13" presStyleLbl="parChTrans1D2" presStyleIdx="4" presStyleCnt="5"/>
      <dgm:spPr/>
    </dgm:pt>
    <dgm:pt modelId="{97C7E741-6CFF-4DCE-A0C2-21C9F1F5E8AC}" type="pres">
      <dgm:prSet presAssocID="{6DED8F78-D850-48D5-AB02-8D2082492913}" presName="childText" presStyleLbl="bgAcc1" presStyleIdx="4" presStyleCnt="5">
        <dgm:presLayoutVars>
          <dgm:bulletEnabled val="1"/>
        </dgm:presLayoutVars>
      </dgm:prSet>
      <dgm:spPr/>
    </dgm:pt>
    <dgm:pt modelId="{6B3FD34A-C312-45B2-B1A8-DAA22E7C72D9}" type="pres">
      <dgm:prSet presAssocID="{89DD967A-E6DE-427A-884E-2AD56F5D7562}" presName="root" presStyleCnt="0"/>
      <dgm:spPr/>
    </dgm:pt>
    <dgm:pt modelId="{24F90DBA-2C0B-4543-891E-CCAEA28BD5FE}" type="pres">
      <dgm:prSet presAssocID="{89DD967A-E6DE-427A-884E-2AD56F5D7562}" presName="rootComposite" presStyleCnt="0"/>
      <dgm:spPr/>
    </dgm:pt>
    <dgm:pt modelId="{2387F86B-36FA-4C0B-A0F3-0763DF4F485B}" type="pres">
      <dgm:prSet presAssocID="{89DD967A-E6DE-427A-884E-2AD56F5D7562}" presName="rootText" presStyleLbl="node1" presStyleIdx="3" presStyleCnt="4" custScaleX="131706"/>
      <dgm:spPr/>
    </dgm:pt>
    <dgm:pt modelId="{AAEA1A79-CE7E-4A35-ACD7-D26B840F86B2}" type="pres">
      <dgm:prSet presAssocID="{89DD967A-E6DE-427A-884E-2AD56F5D7562}" presName="rootConnector" presStyleLbl="node1" presStyleIdx="3" presStyleCnt="4"/>
      <dgm:spPr/>
    </dgm:pt>
    <dgm:pt modelId="{911DBE26-68FB-46CF-8410-5449C2658940}" type="pres">
      <dgm:prSet presAssocID="{89DD967A-E6DE-427A-884E-2AD56F5D7562}" presName="childShape" presStyleCnt="0"/>
      <dgm:spPr/>
    </dgm:pt>
  </dgm:ptLst>
  <dgm:cxnLst>
    <dgm:cxn modelId="{9C38F109-5D5D-4668-B98F-4319307DA3E3}" type="presOf" srcId="{CAA1194E-2B2E-4C69-B602-6CC213C6DD4B}" destId="{44C0AF8D-5C12-49D2-9D33-75BDCDDA8D57}" srcOrd="0" destOrd="0" presId="urn:microsoft.com/office/officeart/2005/8/layout/hierarchy3"/>
    <dgm:cxn modelId="{28995E13-91A5-464E-8667-AEA7747A096C}" type="presOf" srcId="{89DD967A-E6DE-427A-884E-2AD56F5D7562}" destId="{2387F86B-36FA-4C0B-A0F3-0763DF4F485B}" srcOrd="0" destOrd="0" presId="urn:microsoft.com/office/officeart/2005/8/layout/hierarchy3"/>
    <dgm:cxn modelId="{BA7C7915-BB18-46E4-AE90-26F0015D044A}" type="presOf" srcId="{439C9BBE-24D4-4C7E-B2CD-9C66504E4BE5}" destId="{C8C972D7-E10B-497C-BB66-90C51542514E}" srcOrd="0" destOrd="0" presId="urn:microsoft.com/office/officeart/2005/8/layout/hierarchy3"/>
    <dgm:cxn modelId="{08A2EE1E-B98B-4D7D-8E47-27B7F3918CB3}" type="presOf" srcId="{38C028B4-4FB4-46F9-AD7E-7B1F39809C12}" destId="{03142610-C1D9-4A28-86B9-858D4D984563}" srcOrd="1" destOrd="0" presId="urn:microsoft.com/office/officeart/2005/8/layout/hierarchy3"/>
    <dgm:cxn modelId="{16A1721F-4691-48B4-8583-40BEE804DFF9}" type="presOf" srcId="{988755DB-E720-4B01-8CAA-246BE02AF6C2}" destId="{EAE01990-D573-4F4A-B02C-DE4059E0FCBF}" srcOrd="0" destOrd="0" presId="urn:microsoft.com/office/officeart/2005/8/layout/hierarchy3"/>
    <dgm:cxn modelId="{2EE10A2E-F45B-4B71-974A-FD2B9F44A91A}" srcId="{BD87DDCA-0E85-4E11-9893-A72194F21EC1}" destId="{E795282A-550C-4310-9DCF-ED88175FDC83}" srcOrd="0" destOrd="0" parTransId="{CAA1194E-2B2E-4C69-B602-6CC213C6DD4B}" sibTransId="{3968B88A-67A2-4B1E-B842-DE38F07C4232}"/>
    <dgm:cxn modelId="{F2E1EC31-B989-4173-A193-877DE4C9FCBD}" type="presOf" srcId="{BD87DDCA-0E85-4E11-9893-A72194F21EC1}" destId="{8CEF7798-BFF9-4310-983C-80D02EFD72C8}" srcOrd="0" destOrd="0" presId="urn:microsoft.com/office/officeart/2005/8/layout/hierarchy3"/>
    <dgm:cxn modelId="{A180EF6E-630F-4DAF-BD55-1B8E65484B84}" type="presOf" srcId="{6DED8F78-D850-48D5-AB02-8D2082492913}" destId="{97C7E741-6CFF-4DCE-A0C2-21C9F1F5E8AC}" srcOrd="0" destOrd="0" presId="urn:microsoft.com/office/officeart/2005/8/layout/hierarchy3"/>
    <dgm:cxn modelId="{EA67F27D-35EA-41B1-B195-9715D6D64D63}" srcId="{BD87DDCA-0E85-4E11-9893-A72194F21EC1}" destId="{E8D7B293-BDC1-4146-8C56-FF3C7E00C39F}" srcOrd="1" destOrd="0" parTransId="{BCAFB1EA-C704-4AAA-B6BB-E3C7512BB25B}" sibTransId="{CC219263-CB05-4F70-A2F3-A74AFC61A611}"/>
    <dgm:cxn modelId="{B1CDAD80-966D-491C-BF9A-62F7D8D09A97}" type="presOf" srcId="{984C3D82-1495-40EE-974A-36A6337058FD}" destId="{77D468C5-C8B7-4F2D-AADB-FBB8FA7E53C0}" srcOrd="0" destOrd="0" presId="urn:microsoft.com/office/officeart/2005/8/layout/hierarchy3"/>
    <dgm:cxn modelId="{900BFDA1-28C3-427E-8B76-937848EA936A}" type="presOf" srcId="{89DD967A-E6DE-427A-884E-2AD56F5D7562}" destId="{AAEA1A79-CE7E-4A35-ACD7-D26B840F86B2}" srcOrd="1" destOrd="0" presId="urn:microsoft.com/office/officeart/2005/8/layout/hierarchy3"/>
    <dgm:cxn modelId="{94926BB5-7035-4819-A3E0-2B36AB9702B6}" srcId="{BD87DDCA-0E85-4E11-9893-A72194F21EC1}" destId="{988755DB-E720-4B01-8CAA-246BE02AF6C2}" srcOrd="2" destOrd="0" parTransId="{2BE833E7-C75C-4819-864A-2DA4BF2FC918}" sibTransId="{7B1A32BB-9D58-4CC3-AAF8-D325D7AC8D37}"/>
    <dgm:cxn modelId="{DB020AC3-374A-425F-AFE2-0203CF72C723}" type="presOf" srcId="{F47EC592-1884-4E64-AC27-B15262C2E74C}" destId="{4844F694-DCA8-4622-BEB2-6CEC83CC9738}" srcOrd="0" destOrd="0" presId="urn:microsoft.com/office/officeart/2005/8/layout/hierarchy3"/>
    <dgm:cxn modelId="{EAF812C5-6D8E-4529-A076-463A2304CDB1}" type="presOf" srcId="{439C9BBE-24D4-4C7E-B2CD-9C66504E4BE5}" destId="{412A7C81-086E-4E10-A181-E85F72BD57BC}" srcOrd="1" destOrd="0" presId="urn:microsoft.com/office/officeart/2005/8/layout/hierarchy3"/>
    <dgm:cxn modelId="{C0C59BC5-3813-4EB4-A870-5FA471EB477B}" type="presOf" srcId="{6D0EFE58-FF08-4D8F-A86E-A52E1626BF08}" destId="{708825D1-655A-4E10-9050-ECC6B346168F}" srcOrd="0" destOrd="0" presId="urn:microsoft.com/office/officeart/2005/8/layout/hierarchy3"/>
    <dgm:cxn modelId="{E3F63BC6-C20E-4F60-ADF2-54FABF2A0108}" srcId="{984C3D82-1495-40EE-974A-36A6337058FD}" destId="{89DD967A-E6DE-427A-884E-2AD56F5D7562}" srcOrd="3" destOrd="0" parTransId="{4C6CA4B8-D5D3-4788-8B7F-B06AF24E57DF}" sibTransId="{BCAB0027-E50A-43B5-852B-E9510F8F7002}"/>
    <dgm:cxn modelId="{B580E0C7-928B-48D8-B665-C4292D9E139B}" srcId="{984C3D82-1495-40EE-974A-36A6337058FD}" destId="{BD87DDCA-0E85-4E11-9893-A72194F21EC1}" srcOrd="0" destOrd="0" parTransId="{26CFFDB0-B4C8-4CD2-82B7-02A3E1931C40}" sibTransId="{8ACB4573-BFF3-4668-AE3E-08C2BE881CE3}"/>
    <dgm:cxn modelId="{34FA7DCA-CA5C-42B2-A73E-4A56CE9AC29F}" type="presOf" srcId="{38C028B4-4FB4-46F9-AD7E-7B1F39809C12}" destId="{FF5CAA08-F250-405E-A929-663036063DDB}" srcOrd="0" destOrd="0" presId="urn:microsoft.com/office/officeart/2005/8/layout/hierarchy3"/>
    <dgm:cxn modelId="{2CE0F0CA-D109-4FE7-8A7E-19001EC8E99F}" srcId="{984C3D82-1495-40EE-974A-36A6337058FD}" destId="{439C9BBE-24D4-4C7E-B2CD-9C66504E4BE5}" srcOrd="2" destOrd="0" parTransId="{1CB1C0ED-74B8-4FB3-A561-CA3AFB77A971}" sibTransId="{2BB340D3-6454-4A48-83FA-246A7B76C9D4}"/>
    <dgm:cxn modelId="{B57273CB-A8D4-4990-A750-E03D59B07925}" type="presOf" srcId="{E8D7B293-BDC1-4146-8C56-FF3C7E00C39F}" destId="{F4E79094-FE1B-43CE-9EFB-ABB1420A4110}" srcOrd="0" destOrd="0" presId="urn:microsoft.com/office/officeart/2005/8/layout/hierarchy3"/>
    <dgm:cxn modelId="{8D45D5D1-694D-4262-BFB1-EE75A3CBE5BC}" type="presOf" srcId="{BCAFB1EA-C704-4AAA-B6BB-E3C7512BB25B}" destId="{85F2F37F-C41D-48A9-AD50-84C05CBDA636}" srcOrd="0" destOrd="0" presId="urn:microsoft.com/office/officeart/2005/8/layout/hierarchy3"/>
    <dgm:cxn modelId="{BB20BEDB-F4BB-4985-9064-0C20B5C58D55}" srcId="{984C3D82-1495-40EE-974A-36A6337058FD}" destId="{38C028B4-4FB4-46F9-AD7E-7B1F39809C12}" srcOrd="1" destOrd="0" parTransId="{3C342C8D-3F37-433C-BABA-377DC558C6ED}" sibTransId="{8C124E80-5F7F-483A-8993-BE639BEA9B33}"/>
    <dgm:cxn modelId="{F01DECDC-F8F4-49CE-8344-DC64584EA080}" type="presOf" srcId="{2BE833E7-C75C-4819-864A-2DA4BF2FC918}" destId="{4FB3D1E7-E664-4358-BA7B-7202A00334CD}" srcOrd="0" destOrd="0" presId="urn:microsoft.com/office/officeart/2005/8/layout/hierarchy3"/>
    <dgm:cxn modelId="{5E06F5DE-1085-42A2-91FC-0E95F6B3E40B}" type="presOf" srcId="{29534CF1-CCBB-42A7-B068-19F1306C8FCE}" destId="{0DBB13E6-6498-4B8B-8064-990B7E1E1C65}" srcOrd="0" destOrd="0" presId="urn:microsoft.com/office/officeart/2005/8/layout/hierarchy3"/>
    <dgm:cxn modelId="{5B47D6E7-9038-4EF7-8891-EDE253E49785}" type="presOf" srcId="{E795282A-550C-4310-9DCF-ED88175FDC83}" destId="{6BC9E055-CA01-4B53-842C-4C8D3ECA6216}" srcOrd="0" destOrd="0" presId="urn:microsoft.com/office/officeart/2005/8/layout/hierarchy3"/>
    <dgm:cxn modelId="{6AA34BEF-6B56-4006-BE09-B7365D1D14C6}" srcId="{439C9BBE-24D4-4C7E-B2CD-9C66504E4BE5}" destId="{F47EC592-1884-4E64-AC27-B15262C2E74C}" srcOrd="0" destOrd="0" parTransId="{29534CF1-CCBB-42A7-B068-19F1306C8FCE}" sibTransId="{D1AF9427-1FC8-4F18-8C26-088CF0C5F9F2}"/>
    <dgm:cxn modelId="{ECCAC2F3-0CCB-4F41-A28B-6E712B3DB388}" type="presOf" srcId="{BD87DDCA-0E85-4E11-9893-A72194F21EC1}" destId="{9BAF956B-5231-41D2-B784-741D6DCC8FBB}" srcOrd="1" destOrd="0" presId="urn:microsoft.com/office/officeart/2005/8/layout/hierarchy3"/>
    <dgm:cxn modelId="{92CAABF4-4BCC-4555-87E2-5DDBA197167C}" srcId="{439C9BBE-24D4-4C7E-B2CD-9C66504E4BE5}" destId="{6DED8F78-D850-48D5-AB02-8D2082492913}" srcOrd="1" destOrd="0" parTransId="{6D0EFE58-FF08-4D8F-A86E-A52E1626BF08}" sibTransId="{034C3666-39ED-470D-891D-3CE66D176B73}"/>
    <dgm:cxn modelId="{EC6602DA-D430-4482-8E5A-D31E65DCA48C}" type="presParOf" srcId="{77D468C5-C8B7-4F2D-AADB-FBB8FA7E53C0}" destId="{344F2A6A-5F00-4FA0-A344-603664FC8E78}" srcOrd="0" destOrd="0" presId="urn:microsoft.com/office/officeart/2005/8/layout/hierarchy3"/>
    <dgm:cxn modelId="{A65F3EA8-813F-44ED-84F5-52B4AFE41676}" type="presParOf" srcId="{344F2A6A-5F00-4FA0-A344-603664FC8E78}" destId="{7389AD80-B05E-4206-9EFB-E8971D7698E9}" srcOrd="0" destOrd="0" presId="urn:microsoft.com/office/officeart/2005/8/layout/hierarchy3"/>
    <dgm:cxn modelId="{331B7911-E022-40C5-9362-908E2C2F1A93}" type="presParOf" srcId="{7389AD80-B05E-4206-9EFB-E8971D7698E9}" destId="{8CEF7798-BFF9-4310-983C-80D02EFD72C8}" srcOrd="0" destOrd="0" presId="urn:microsoft.com/office/officeart/2005/8/layout/hierarchy3"/>
    <dgm:cxn modelId="{0A64AACB-918B-4A57-BE72-1F71ADFBFEA2}" type="presParOf" srcId="{7389AD80-B05E-4206-9EFB-E8971D7698E9}" destId="{9BAF956B-5231-41D2-B784-741D6DCC8FBB}" srcOrd="1" destOrd="0" presId="urn:microsoft.com/office/officeart/2005/8/layout/hierarchy3"/>
    <dgm:cxn modelId="{55D95C31-5691-4B20-9100-4758712BF3AE}" type="presParOf" srcId="{344F2A6A-5F00-4FA0-A344-603664FC8E78}" destId="{25DA1DFC-59BF-4C06-9216-C6B9AD9E9D8E}" srcOrd="1" destOrd="0" presId="urn:microsoft.com/office/officeart/2005/8/layout/hierarchy3"/>
    <dgm:cxn modelId="{5B24F877-76EA-41DA-80D2-E762EDBFC695}" type="presParOf" srcId="{25DA1DFC-59BF-4C06-9216-C6B9AD9E9D8E}" destId="{44C0AF8D-5C12-49D2-9D33-75BDCDDA8D57}" srcOrd="0" destOrd="0" presId="urn:microsoft.com/office/officeart/2005/8/layout/hierarchy3"/>
    <dgm:cxn modelId="{0CBD809B-9C6D-4C0E-A275-310DAC69C8AF}" type="presParOf" srcId="{25DA1DFC-59BF-4C06-9216-C6B9AD9E9D8E}" destId="{6BC9E055-CA01-4B53-842C-4C8D3ECA6216}" srcOrd="1" destOrd="0" presId="urn:microsoft.com/office/officeart/2005/8/layout/hierarchy3"/>
    <dgm:cxn modelId="{01421B93-AFEE-44A7-845F-5FFE04399DEE}" type="presParOf" srcId="{25DA1DFC-59BF-4C06-9216-C6B9AD9E9D8E}" destId="{85F2F37F-C41D-48A9-AD50-84C05CBDA636}" srcOrd="2" destOrd="0" presId="urn:microsoft.com/office/officeart/2005/8/layout/hierarchy3"/>
    <dgm:cxn modelId="{75E701A0-FE77-4131-9424-DC11D966AADB}" type="presParOf" srcId="{25DA1DFC-59BF-4C06-9216-C6B9AD9E9D8E}" destId="{F4E79094-FE1B-43CE-9EFB-ABB1420A4110}" srcOrd="3" destOrd="0" presId="urn:microsoft.com/office/officeart/2005/8/layout/hierarchy3"/>
    <dgm:cxn modelId="{FA1442FC-1A40-483F-A2C6-A5F32EB316F0}" type="presParOf" srcId="{25DA1DFC-59BF-4C06-9216-C6B9AD9E9D8E}" destId="{4FB3D1E7-E664-4358-BA7B-7202A00334CD}" srcOrd="4" destOrd="0" presId="urn:microsoft.com/office/officeart/2005/8/layout/hierarchy3"/>
    <dgm:cxn modelId="{1F4C8574-52F5-4657-8751-01C014DC4021}" type="presParOf" srcId="{25DA1DFC-59BF-4C06-9216-C6B9AD9E9D8E}" destId="{EAE01990-D573-4F4A-B02C-DE4059E0FCBF}" srcOrd="5" destOrd="0" presId="urn:microsoft.com/office/officeart/2005/8/layout/hierarchy3"/>
    <dgm:cxn modelId="{3F04E031-A346-4812-974C-F801362C9108}" type="presParOf" srcId="{77D468C5-C8B7-4F2D-AADB-FBB8FA7E53C0}" destId="{4822BFA8-687E-465D-95B1-6B23905727C1}" srcOrd="1" destOrd="0" presId="urn:microsoft.com/office/officeart/2005/8/layout/hierarchy3"/>
    <dgm:cxn modelId="{F7491598-646E-4817-AFD8-9962F103F0A6}" type="presParOf" srcId="{4822BFA8-687E-465D-95B1-6B23905727C1}" destId="{04BA8336-F671-45DD-B967-92C33EAEF714}" srcOrd="0" destOrd="0" presId="urn:microsoft.com/office/officeart/2005/8/layout/hierarchy3"/>
    <dgm:cxn modelId="{67C5098F-B81E-4AD4-A7A6-465329EDF47F}" type="presParOf" srcId="{04BA8336-F671-45DD-B967-92C33EAEF714}" destId="{FF5CAA08-F250-405E-A929-663036063DDB}" srcOrd="0" destOrd="0" presId="urn:microsoft.com/office/officeart/2005/8/layout/hierarchy3"/>
    <dgm:cxn modelId="{73864B82-F116-4EF8-98D5-8EF2B943A2BF}" type="presParOf" srcId="{04BA8336-F671-45DD-B967-92C33EAEF714}" destId="{03142610-C1D9-4A28-86B9-858D4D984563}" srcOrd="1" destOrd="0" presId="urn:microsoft.com/office/officeart/2005/8/layout/hierarchy3"/>
    <dgm:cxn modelId="{9791E41D-916F-4392-867D-F2AEA5257775}" type="presParOf" srcId="{4822BFA8-687E-465D-95B1-6B23905727C1}" destId="{89D95093-31E9-4F01-819C-3FFBDCE194C0}" srcOrd="1" destOrd="0" presId="urn:microsoft.com/office/officeart/2005/8/layout/hierarchy3"/>
    <dgm:cxn modelId="{349D3FDF-467C-463A-9D01-672CE4984DCC}" type="presParOf" srcId="{77D468C5-C8B7-4F2D-AADB-FBB8FA7E53C0}" destId="{DF1F5FDA-2DC1-422A-BEF1-D8B2569F6979}" srcOrd="2" destOrd="0" presId="urn:microsoft.com/office/officeart/2005/8/layout/hierarchy3"/>
    <dgm:cxn modelId="{1EE1113C-DE0F-4A5F-B914-C3D146B7A5CF}" type="presParOf" srcId="{DF1F5FDA-2DC1-422A-BEF1-D8B2569F6979}" destId="{8DB79565-F7BD-4BEF-B92C-BBDA9A583AEE}" srcOrd="0" destOrd="0" presId="urn:microsoft.com/office/officeart/2005/8/layout/hierarchy3"/>
    <dgm:cxn modelId="{54E4562E-3AA6-4C0B-9B44-E76A1E56701A}" type="presParOf" srcId="{8DB79565-F7BD-4BEF-B92C-BBDA9A583AEE}" destId="{C8C972D7-E10B-497C-BB66-90C51542514E}" srcOrd="0" destOrd="0" presId="urn:microsoft.com/office/officeart/2005/8/layout/hierarchy3"/>
    <dgm:cxn modelId="{8A5149C6-7866-4452-9FCF-B69A72F18391}" type="presParOf" srcId="{8DB79565-F7BD-4BEF-B92C-BBDA9A583AEE}" destId="{412A7C81-086E-4E10-A181-E85F72BD57BC}" srcOrd="1" destOrd="0" presId="urn:microsoft.com/office/officeart/2005/8/layout/hierarchy3"/>
    <dgm:cxn modelId="{C50D9AC8-2242-4A6F-8506-5826729E7947}" type="presParOf" srcId="{DF1F5FDA-2DC1-422A-BEF1-D8B2569F6979}" destId="{9EC4DCD7-F7E8-4EBB-8C30-3CD5AF693401}" srcOrd="1" destOrd="0" presId="urn:microsoft.com/office/officeart/2005/8/layout/hierarchy3"/>
    <dgm:cxn modelId="{58BE8CAA-575B-4E74-8DE9-590211C45A8C}" type="presParOf" srcId="{9EC4DCD7-F7E8-4EBB-8C30-3CD5AF693401}" destId="{0DBB13E6-6498-4B8B-8064-990B7E1E1C65}" srcOrd="0" destOrd="0" presId="urn:microsoft.com/office/officeart/2005/8/layout/hierarchy3"/>
    <dgm:cxn modelId="{8620DDC0-98DA-4A03-9B2A-8EA829036FDC}" type="presParOf" srcId="{9EC4DCD7-F7E8-4EBB-8C30-3CD5AF693401}" destId="{4844F694-DCA8-4622-BEB2-6CEC83CC9738}" srcOrd="1" destOrd="0" presId="urn:microsoft.com/office/officeart/2005/8/layout/hierarchy3"/>
    <dgm:cxn modelId="{F5173BDB-FA9A-4A61-8800-E8CB8D6628A4}" type="presParOf" srcId="{9EC4DCD7-F7E8-4EBB-8C30-3CD5AF693401}" destId="{708825D1-655A-4E10-9050-ECC6B346168F}" srcOrd="2" destOrd="0" presId="urn:microsoft.com/office/officeart/2005/8/layout/hierarchy3"/>
    <dgm:cxn modelId="{1D120922-5CF0-447F-A2B5-CB1F40CDE742}" type="presParOf" srcId="{9EC4DCD7-F7E8-4EBB-8C30-3CD5AF693401}" destId="{97C7E741-6CFF-4DCE-A0C2-21C9F1F5E8AC}" srcOrd="3" destOrd="0" presId="urn:microsoft.com/office/officeart/2005/8/layout/hierarchy3"/>
    <dgm:cxn modelId="{A208BDB1-6959-43A7-862E-0BF174E4685C}" type="presParOf" srcId="{77D468C5-C8B7-4F2D-AADB-FBB8FA7E53C0}" destId="{6B3FD34A-C312-45B2-B1A8-DAA22E7C72D9}" srcOrd="3" destOrd="0" presId="urn:microsoft.com/office/officeart/2005/8/layout/hierarchy3"/>
    <dgm:cxn modelId="{A18D6DF3-1284-48D2-9F68-795CBE2E80A4}" type="presParOf" srcId="{6B3FD34A-C312-45B2-B1A8-DAA22E7C72D9}" destId="{24F90DBA-2C0B-4543-891E-CCAEA28BD5FE}" srcOrd="0" destOrd="0" presId="urn:microsoft.com/office/officeart/2005/8/layout/hierarchy3"/>
    <dgm:cxn modelId="{8E164552-22D0-4743-981C-C2C2FCF2EDE7}" type="presParOf" srcId="{24F90DBA-2C0B-4543-891E-CCAEA28BD5FE}" destId="{2387F86B-36FA-4C0B-A0F3-0763DF4F485B}" srcOrd="0" destOrd="0" presId="urn:microsoft.com/office/officeart/2005/8/layout/hierarchy3"/>
    <dgm:cxn modelId="{8404543D-E7F0-4666-BDA3-0DF6BDBF06AD}" type="presParOf" srcId="{24F90DBA-2C0B-4543-891E-CCAEA28BD5FE}" destId="{AAEA1A79-CE7E-4A35-ACD7-D26B840F86B2}" srcOrd="1" destOrd="0" presId="urn:microsoft.com/office/officeart/2005/8/layout/hierarchy3"/>
    <dgm:cxn modelId="{9A313C20-87A8-4B55-9BCE-2F31AB67F222}" type="presParOf" srcId="{6B3FD34A-C312-45B2-B1A8-DAA22E7C72D9}" destId="{911DBE26-68FB-46CF-8410-5449C265894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4C3D82-1495-40EE-974A-36A6337058FD}" type="doc">
      <dgm:prSet loTypeId="urn:microsoft.com/office/officeart/2005/8/layout/process4" loCatId="list" qsTypeId="urn:microsoft.com/office/officeart/2005/8/quickstyle/simple4" qsCatId="simple" csTypeId="urn:microsoft.com/office/officeart/2005/8/colors/accent1_2" csCatId="accent1" phldr="1"/>
      <dgm:spPr/>
      <dgm:t>
        <a:bodyPr/>
        <a:lstStyle/>
        <a:p>
          <a:endParaRPr lang="es-CO"/>
        </a:p>
      </dgm:t>
    </dgm:pt>
    <dgm:pt modelId="{15BE24FA-AD27-49ED-ACC6-0BB3BDB44726}">
      <dgm:prSet custT="1"/>
      <dgm:spPr/>
      <dgm:t>
        <a:bodyPr/>
        <a:lstStyle/>
        <a:p>
          <a:pPr rtl="0"/>
          <a:r>
            <a:rPr lang="es-ES_tradnl" sz="2800" b="0" dirty="0">
              <a:solidFill>
                <a:schemeClr val="tx1"/>
              </a:solidFill>
            </a:rPr>
            <a:t>Fines hacia los cuales se dirige la actividad de la organización</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974943F5-2D3A-4BE9-A245-63FE628851E8}">
      <dgm:prSet custT="1"/>
      <dgm:spPr/>
      <dgm:t>
        <a:bodyPr/>
        <a:lstStyle/>
        <a:p>
          <a:pPr rtl="0"/>
          <a:r>
            <a:rPr lang="es-CO" sz="2800" b="0" dirty="0">
              <a:solidFill>
                <a:schemeClr val="tx1"/>
              </a:solidFill>
              <a:latin typeface="Arial" pitchFamily="34" charset="0"/>
              <a:cs typeface="Arial" pitchFamily="34" charset="0"/>
            </a:rPr>
            <a:t>Deben ser:</a:t>
          </a:r>
        </a:p>
      </dgm:t>
    </dgm:pt>
    <dgm:pt modelId="{FC6ACC8D-7011-4816-90C3-1919EF67F726}" type="parTrans" cxnId="{28A13C6E-B348-4807-A337-D985013C2C09}">
      <dgm:prSet/>
      <dgm:spPr/>
      <dgm:t>
        <a:bodyPr/>
        <a:lstStyle/>
        <a:p>
          <a:endParaRPr lang="es-CO"/>
        </a:p>
      </dgm:t>
    </dgm:pt>
    <dgm:pt modelId="{E71D2E4C-E215-4F96-8E8C-3FD27B63BC93}" type="sibTrans" cxnId="{28A13C6E-B348-4807-A337-D985013C2C09}">
      <dgm:prSet/>
      <dgm:spPr/>
      <dgm:t>
        <a:bodyPr/>
        <a:lstStyle/>
        <a:p>
          <a:endParaRPr lang="es-CO"/>
        </a:p>
      </dgm:t>
    </dgm:pt>
    <dgm:pt modelId="{49DBCEC2-2705-4B55-A3B1-28B5E0EF7F58}">
      <dgm:prSet custT="1"/>
      <dgm:spPr/>
      <dgm:t>
        <a:bodyPr/>
        <a:lstStyle/>
        <a:p>
          <a:pPr rtl="0"/>
          <a:r>
            <a:rPr lang="es-CO" sz="2800" b="0" dirty="0">
              <a:solidFill>
                <a:srgbClr val="FF0000"/>
              </a:solidFill>
              <a:latin typeface="Arial" pitchFamily="34" charset="0"/>
              <a:cs typeface="Arial" pitchFamily="34" charset="0"/>
            </a:rPr>
            <a:t>Verificables</a:t>
          </a:r>
        </a:p>
      </dgm:t>
    </dgm:pt>
    <dgm:pt modelId="{55B4C8A6-4FF2-4F80-94EE-FE84746A7A2E}" type="parTrans" cxnId="{7AE7ED47-9745-426E-AA7A-79F32D4705AC}">
      <dgm:prSet/>
      <dgm:spPr/>
      <dgm:t>
        <a:bodyPr/>
        <a:lstStyle/>
        <a:p>
          <a:endParaRPr lang="es-CO"/>
        </a:p>
      </dgm:t>
    </dgm:pt>
    <dgm:pt modelId="{A8FC8A38-13FD-4253-A683-CB5D738B830D}" type="sibTrans" cxnId="{7AE7ED47-9745-426E-AA7A-79F32D4705AC}">
      <dgm:prSet/>
      <dgm:spPr/>
      <dgm:t>
        <a:bodyPr/>
        <a:lstStyle/>
        <a:p>
          <a:endParaRPr lang="es-CO"/>
        </a:p>
      </dgm:t>
    </dgm:pt>
    <dgm:pt modelId="{99D330D0-DA30-436F-9051-C1143419AE8A}">
      <dgm:prSet custT="1"/>
      <dgm:spPr/>
      <dgm:t>
        <a:bodyPr/>
        <a:lstStyle/>
        <a:p>
          <a:pPr rtl="0"/>
          <a:r>
            <a:rPr lang="es-CO" sz="2800" b="0" dirty="0">
              <a:solidFill>
                <a:srgbClr val="FF0000"/>
              </a:solidFill>
              <a:latin typeface="Arial" pitchFamily="34" charset="0"/>
              <a:cs typeface="Arial" pitchFamily="34" charset="0"/>
            </a:rPr>
            <a:t>Razonables</a:t>
          </a:r>
        </a:p>
      </dgm:t>
    </dgm:pt>
    <dgm:pt modelId="{CEFEBEB6-A0CF-4233-ADAA-4047A2BB6B6E}" type="parTrans" cxnId="{ED298630-D814-45C7-80B6-265461E66C59}">
      <dgm:prSet/>
      <dgm:spPr/>
      <dgm:t>
        <a:bodyPr/>
        <a:lstStyle/>
        <a:p>
          <a:endParaRPr lang="es-CO"/>
        </a:p>
      </dgm:t>
    </dgm:pt>
    <dgm:pt modelId="{6B6CCE48-D4D1-489C-8D16-87D06D9D8B88}" type="sibTrans" cxnId="{ED298630-D814-45C7-80B6-265461E66C59}">
      <dgm:prSet/>
      <dgm:spPr/>
      <dgm:t>
        <a:bodyPr/>
        <a:lstStyle/>
        <a:p>
          <a:endParaRPr lang="es-CO"/>
        </a:p>
      </dgm:t>
    </dgm:pt>
    <dgm:pt modelId="{0722292D-B7EB-48B9-8FA1-C96B4A98CCBD}" type="pres">
      <dgm:prSet presAssocID="{984C3D82-1495-40EE-974A-36A6337058FD}" presName="Name0" presStyleCnt="0">
        <dgm:presLayoutVars>
          <dgm:dir/>
          <dgm:animLvl val="lvl"/>
          <dgm:resizeHandles val="exact"/>
        </dgm:presLayoutVars>
      </dgm:prSet>
      <dgm:spPr/>
    </dgm:pt>
    <dgm:pt modelId="{1D515140-9641-423F-811E-9AA1DA60AABD}" type="pres">
      <dgm:prSet presAssocID="{974943F5-2D3A-4BE9-A245-63FE628851E8}" presName="boxAndChildren" presStyleCnt="0"/>
      <dgm:spPr/>
    </dgm:pt>
    <dgm:pt modelId="{897C0C7B-EF90-4CA6-A834-66299173F8A3}" type="pres">
      <dgm:prSet presAssocID="{974943F5-2D3A-4BE9-A245-63FE628851E8}" presName="parentTextBox" presStyleLbl="node1" presStyleIdx="0" presStyleCnt="2"/>
      <dgm:spPr/>
    </dgm:pt>
    <dgm:pt modelId="{36922299-8EF0-49B9-B2A7-A54E56176EBE}" type="pres">
      <dgm:prSet presAssocID="{974943F5-2D3A-4BE9-A245-63FE628851E8}" presName="entireBox" presStyleLbl="node1" presStyleIdx="0" presStyleCnt="2"/>
      <dgm:spPr/>
    </dgm:pt>
    <dgm:pt modelId="{05100B98-E3BC-4BE7-9D47-E45A6E61F1F1}" type="pres">
      <dgm:prSet presAssocID="{974943F5-2D3A-4BE9-A245-63FE628851E8}" presName="descendantBox" presStyleCnt="0"/>
      <dgm:spPr/>
    </dgm:pt>
    <dgm:pt modelId="{5D7D6CDE-ABB6-4361-8657-0E8EDDF14231}" type="pres">
      <dgm:prSet presAssocID="{49DBCEC2-2705-4B55-A3B1-28B5E0EF7F58}" presName="childTextBox" presStyleLbl="fgAccFollowNode1" presStyleIdx="0" presStyleCnt="2">
        <dgm:presLayoutVars>
          <dgm:bulletEnabled val="1"/>
        </dgm:presLayoutVars>
      </dgm:prSet>
      <dgm:spPr/>
    </dgm:pt>
    <dgm:pt modelId="{8A769243-DF90-4746-B274-416BE647AF93}" type="pres">
      <dgm:prSet presAssocID="{99D330D0-DA30-436F-9051-C1143419AE8A}" presName="childTextBox" presStyleLbl="fgAccFollowNode1" presStyleIdx="1" presStyleCnt="2">
        <dgm:presLayoutVars>
          <dgm:bulletEnabled val="1"/>
        </dgm:presLayoutVars>
      </dgm:prSet>
      <dgm:spPr/>
    </dgm:pt>
    <dgm:pt modelId="{BE31D227-3851-4A7B-B76D-E35A204EF948}" type="pres">
      <dgm:prSet presAssocID="{7FDD1AD3-CC6D-46AC-9186-E0ABF632BE1D}" presName="sp" presStyleCnt="0"/>
      <dgm:spPr/>
    </dgm:pt>
    <dgm:pt modelId="{4CF00F3F-DAAB-4B85-BF43-EBD961F5238E}" type="pres">
      <dgm:prSet presAssocID="{15BE24FA-AD27-49ED-ACC6-0BB3BDB44726}" presName="arrowAndChildren" presStyleCnt="0"/>
      <dgm:spPr/>
    </dgm:pt>
    <dgm:pt modelId="{60D60A71-F14A-401A-A374-F839A6678BE3}" type="pres">
      <dgm:prSet presAssocID="{15BE24FA-AD27-49ED-ACC6-0BB3BDB44726}" presName="parentTextArrow" presStyleLbl="node1" presStyleIdx="1" presStyleCnt="2" custLinFactNeighborX="-1190"/>
      <dgm:spPr/>
    </dgm:pt>
  </dgm:ptLst>
  <dgm:cxnLst>
    <dgm:cxn modelId="{FD819413-B803-4C60-AAAF-89F45DA8D9E9}" type="presOf" srcId="{99D330D0-DA30-436F-9051-C1143419AE8A}" destId="{8A769243-DF90-4746-B274-416BE647AF93}" srcOrd="0" destOrd="0" presId="urn:microsoft.com/office/officeart/2005/8/layout/process4"/>
    <dgm:cxn modelId="{167DFE23-CE05-406F-849B-B9F7D620589C}" type="presOf" srcId="{984C3D82-1495-40EE-974A-36A6337058FD}" destId="{0722292D-B7EB-48B9-8FA1-C96B4A98CCBD}" srcOrd="0" destOrd="0" presId="urn:microsoft.com/office/officeart/2005/8/layout/process4"/>
    <dgm:cxn modelId="{ED298630-D814-45C7-80B6-265461E66C59}" srcId="{974943F5-2D3A-4BE9-A245-63FE628851E8}" destId="{99D330D0-DA30-436F-9051-C1143419AE8A}" srcOrd="1" destOrd="0" parTransId="{CEFEBEB6-A0CF-4233-ADAA-4047A2BB6B6E}" sibTransId="{6B6CCE48-D4D1-489C-8D16-87D06D9D8B88}"/>
    <dgm:cxn modelId="{D9D80446-BED8-413F-8191-8EF90803787E}" type="presOf" srcId="{974943F5-2D3A-4BE9-A245-63FE628851E8}" destId="{897C0C7B-EF90-4CA6-A834-66299173F8A3}" srcOrd="0" destOrd="0" presId="urn:microsoft.com/office/officeart/2005/8/layout/process4"/>
    <dgm:cxn modelId="{7AE7ED47-9745-426E-AA7A-79F32D4705AC}" srcId="{974943F5-2D3A-4BE9-A245-63FE628851E8}" destId="{49DBCEC2-2705-4B55-A3B1-28B5E0EF7F58}" srcOrd="0" destOrd="0" parTransId="{55B4C8A6-4FF2-4F80-94EE-FE84746A7A2E}" sibTransId="{A8FC8A38-13FD-4253-A683-CB5D738B830D}"/>
    <dgm:cxn modelId="{B70CC848-B641-41EF-A93F-752CE31C957C}" type="presOf" srcId="{15BE24FA-AD27-49ED-ACC6-0BB3BDB44726}" destId="{60D60A71-F14A-401A-A374-F839A6678BE3}" srcOrd="0" destOrd="0" presId="urn:microsoft.com/office/officeart/2005/8/layout/process4"/>
    <dgm:cxn modelId="{28A13C6E-B348-4807-A337-D985013C2C09}" srcId="{984C3D82-1495-40EE-974A-36A6337058FD}" destId="{974943F5-2D3A-4BE9-A245-63FE628851E8}" srcOrd="1" destOrd="0" parTransId="{FC6ACC8D-7011-4816-90C3-1919EF67F726}" sibTransId="{E71D2E4C-E215-4F96-8E8C-3FD27B63BC93}"/>
    <dgm:cxn modelId="{FC197C90-CCEB-4EFD-9080-20BED52F4B68}" srcId="{984C3D82-1495-40EE-974A-36A6337058FD}" destId="{15BE24FA-AD27-49ED-ACC6-0BB3BDB44726}" srcOrd="0" destOrd="0" parTransId="{4A7D8136-86C8-4947-92FE-7337190436F0}" sibTransId="{7FDD1AD3-CC6D-46AC-9186-E0ABF632BE1D}"/>
    <dgm:cxn modelId="{355DA9BE-8FBF-4668-A930-C1A90BB5164D}" type="presOf" srcId="{974943F5-2D3A-4BE9-A245-63FE628851E8}" destId="{36922299-8EF0-49B9-B2A7-A54E56176EBE}" srcOrd="1" destOrd="0" presId="urn:microsoft.com/office/officeart/2005/8/layout/process4"/>
    <dgm:cxn modelId="{47BF2AEF-13CD-41CC-BBD9-7EC43EF60392}" type="presOf" srcId="{49DBCEC2-2705-4B55-A3B1-28B5E0EF7F58}" destId="{5D7D6CDE-ABB6-4361-8657-0E8EDDF14231}" srcOrd="0" destOrd="0" presId="urn:microsoft.com/office/officeart/2005/8/layout/process4"/>
    <dgm:cxn modelId="{A1462A82-D867-4715-835D-63540496A1ED}" type="presParOf" srcId="{0722292D-B7EB-48B9-8FA1-C96B4A98CCBD}" destId="{1D515140-9641-423F-811E-9AA1DA60AABD}" srcOrd="0" destOrd="0" presId="urn:microsoft.com/office/officeart/2005/8/layout/process4"/>
    <dgm:cxn modelId="{DAAC1076-F6C8-4D14-9A3D-4A2B84E154E3}" type="presParOf" srcId="{1D515140-9641-423F-811E-9AA1DA60AABD}" destId="{897C0C7B-EF90-4CA6-A834-66299173F8A3}" srcOrd="0" destOrd="0" presId="urn:microsoft.com/office/officeart/2005/8/layout/process4"/>
    <dgm:cxn modelId="{364B267F-719C-492A-9FFE-48129FC400D3}" type="presParOf" srcId="{1D515140-9641-423F-811E-9AA1DA60AABD}" destId="{36922299-8EF0-49B9-B2A7-A54E56176EBE}" srcOrd="1" destOrd="0" presId="urn:microsoft.com/office/officeart/2005/8/layout/process4"/>
    <dgm:cxn modelId="{B832F084-2EB6-420D-B5C8-B41861890219}" type="presParOf" srcId="{1D515140-9641-423F-811E-9AA1DA60AABD}" destId="{05100B98-E3BC-4BE7-9D47-E45A6E61F1F1}" srcOrd="2" destOrd="0" presId="urn:microsoft.com/office/officeart/2005/8/layout/process4"/>
    <dgm:cxn modelId="{A594486F-F765-4985-B679-FB0D00CC6EB5}" type="presParOf" srcId="{05100B98-E3BC-4BE7-9D47-E45A6E61F1F1}" destId="{5D7D6CDE-ABB6-4361-8657-0E8EDDF14231}" srcOrd="0" destOrd="0" presId="urn:microsoft.com/office/officeart/2005/8/layout/process4"/>
    <dgm:cxn modelId="{95C8DC9E-2C4F-4243-B7B5-626641426221}" type="presParOf" srcId="{05100B98-E3BC-4BE7-9D47-E45A6E61F1F1}" destId="{8A769243-DF90-4746-B274-416BE647AF93}" srcOrd="1" destOrd="0" presId="urn:microsoft.com/office/officeart/2005/8/layout/process4"/>
    <dgm:cxn modelId="{B96D3C5E-C553-4B9D-AAA5-2CB08B90146E}" type="presParOf" srcId="{0722292D-B7EB-48B9-8FA1-C96B4A98CCBD}" destId="{BE31D227-3851-4A7B-B76D-E35A204EF948}" srcOrd="1" destOrd="0" presId="urn:microsoft.com/office/officeart/2005/8/layout/process4"/>
    <dgm:cxn modelId="{79F1B9A4-CEE8-4999-A8EE-C16798F649DB}" type="presParOf" srcId="{0722292D-B7EB-48B9-8FA1-C96B4A98CCBD}" destId="{4CF00F3F-DAAB-4B85-BF43-EBD961F5238E}" srcOrd="2" destOrd="0" presId="urn:microsoft.com/office/officeart/2005/8/layout/process4"/>
    <dgm:cxn modelId="{2E1C4426-1A9E-40A9-9A66-CBCB0844DAF9}" type="presParOf" srcId="{4CF00F3F-DAAB-4B85-BF43-EBD961F5238E}" destId="{60D60A71-F14A-401A-A374-F839A6678BE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E795282A-550C-4310-9DCF-ED88175FDC83}">
      <dgm:prSet custT="1"/>
      <dgm:spPr/>
      <dgm:t>
        <a:bodyPr/>
        <a:lstStyle/>
        <a:p>
          <a:pPr algn="l"/>
          <a:r>
            <a:rPr lang="es-CO" sz="2400" dirty="0">
              <a:solidFill>
                <a:schemeClr val="tx1"/>
              </a:solidFill>
            </a:rPr>
            <a:t>Control de Cartera</a:t>
          </a:r>
        </a:p>
      </dgm:t>
    </dgm:pt>
    <dgm:pt modelId="{CAA1194E-2B2E-4C69-B602-6CC213C6DD4B}" type="parTrans" cxnId="{2EE10A2E-F45B-4B71-974A-FD2B9F44A91A}">
      <dgm:prSet/>
      <dgm:spPr/>
      <dgm:t>
        <a:bodyPr/>
        <a:lstStyle/>
        <a:p>
          <a:endParaRPr lang="es-CO"/>
        </a:p>
      </dgm:t>
    </dgm:pt>
    <dgm:pt modelId="{3968B88A-67A2-4B1E-B842-DE38F07C4232}" type="sibTrans" cxnId="{2EE10A2E-F45B-4B71-974A-FD2B9F44A91A}">
      <dgm:prSet/>
      <dgm:spPr/>
      <dgm:t>
        <a:bodyPr/>
        <a:lstStyle/>
        <a:p>
          <a:endParaRPr lang="es-CO"/>
        </a:p>
      </dgm:t>
    </dgm:pt>
    <dgm:pt modelId="{9F0EB674-DBAE-41BC-A61B-590952CA146B}">
      <dgm:prSet custT="1"/>
      <dgm:spPr/>
      <dgm:t>
        <a:bodyPr/>
        <a:lstStyle/>
        <a:p>
          <a:pPr algn="l"/>
          <a:r>
            <a:rPr lang="es-CO" sz="2400" dirty="0">
              <a:solidFill>
                <a:schemeClr val="tx1"/>
              </a:solidFill>
            </a:rPr>
            <a:t>Por Cliente</a:t>
          </a:r>
        </a:p>
      </dgm:t>
    </dgm:pt>
    <dgm:pt modelId="{3B8EF386-50BA-4E07-9947-F389FE6F073F}" type="parTrans" cxnId="{A643FA45-0C01-4111-B534-3B7F95636999}">
      <dgm:prSet/>
      <dgm:spPr/>
      <dgm:t>
        <a:bodyPr/>
        <a:lstStyle/>
        <a:p>
          <a:endParaRPr lang="es-CO"/>
        </a:p>
      </dgm:t>
    </dgm:pt>
    <dgm:pt modelId="{CF9C0CA6-F37C-4EE2-8AB0-19CCD626D962}" type="sibTrans" cxnId="{A643FA45-0C01-4111-B534-3B7F95636999}">
      <dgm:prSet/>
      <dgm:spPr/>
      <dgm:t>
        <a:bodyPr/>
        <a:lstStyle/>
        <a:p>
          <a:endParaRPr lang="es-CO"/>
        </a:p>
      </dgm:t>
    </dgm:pt>
    <dgm:pt modelId="{AFCB0F27-6088-4B18-B1E0-863B96CD8673}">
      <dgm:prSet custT="1"/>
      <dgm:spPr/>
      <dgm:t>
        <a:bodyPr/>
        <a:lstStyle/>
        <a:p>
          <a:pPr algn="l"/>
          <a:r>
            <a:rPr lang="es-CO" sz="2400" dirty="0">
              <a:solidFill>
                <a:schemeClr val="tx1"/>
              </a:solidFill>
            </a:rPr>
            <a:t>Por Vencimiento</a:t>
          </a:r>
        </a:p>
      </dgm:t>
    </dgm:pt>
    <dgm:pt modelId="{F7A3D2F3-6A85-48A7-A82F-0B77A98FFF87}" type="parTrans" cxnId="{0F61A1B6-C51D-4201-AF5E-32DA22C19EE2}">
      <dgm:prSet/>
      <dgm:spPr/>
      <dgm:t>
        <a:bodyPr/>
        <a:lstStyle/>
        <a:p>
          <a:endParaRPr lang="es-CO"/>
        </a:p>
      </dgm:t>
    </dgm:pt>
    <dgm:pt modelId="{DD618221-2DED-48EF-9CC4-5351DC45AF7B}" type="sibTrans" cxnId="{0F61A1B6-C51D-4201-AF5E-32DA22C19EE2}">
      <dgm:prSet/>
      <dgm:spPr/>
      <dgm:t>
        <a:bodyPr/>
        <a:lstStyle/>
        <a:p>
          <a:endParaRPr lang="es-CO"/>
        </a:p>
      </dgm:t>
    </dgm:pt>
    <dgm:pt modelId="{0C887ADA-0501-4DA7-9274-F4C84EF3BC03}">
      <dgm:prSet custT="1"/>
      <dgm:spPr/>
      <dgm:t>
        <a:bodyPr/>
        <a:lstStyle/>
        <a:p>
          <a:pPr algn="l"/>
          <a:r>
            <a:rPr lang="es-CO" sz="2400" dirty="0">
              <a:solidFill>
                <a:schemeClr val="tx1"/>
              </a:solidFill>
            </a:rPr>
            <a:t>Control </a:t>
          </a:r>
          <a:r>
            <a:rPr lang="es-CO" sz="2400" dirty="0" err="1">
              <a:solidFill>
                <a:schemeClr val="tx1"/>
              </a:solidFill>
            </a:rPr>
            <a:t>CxP</a:t>
          </a:r>
          <a:endParaRPr lang="es-CO" sz="2400" dirty="0">
            <a:solidFill>
              <a:schemeClr val="tx1"/>
            </a:solidFill>
          </a:endParaRPr>
        </a:p>
      </dgm:t>
    </dgm:pt>
    <dgm:pt modelId="{C621984F-08C7-4333-94A3-20BCAB0FBE71}" type="parTrans" cxnId="{9F88A941-95AD-4FC9-BD7E-642FF4DCC679}">
      <dgm:prSet/>
      <dgm:spPr/>
      <dgm:t>
        <a:bodyPr/>
        <a:lstStyle/>
        <a:p>
          <a:endParaRPr lang="es-CO"/>
        </a:p>
      </dgm:t>
    </dgm:pt>
    <dgm:pt modelId="{B94D6271-9CF6-4E4A-A949-D42F50F1DD13}" type="sibTrans" cxnId="{9F88A941-95AD-4FC9-BD7E-642FF4DCC679}">
      <dgm:prSet/>
      <dgm:spPr/>
      <dgm:t>
        <a:bodyPr/>
        <a:lstStyle/>
        <a:p>
          <a:endParaRPr lang="es-CO"/>
        </a:p>
      </dgm:t>
    </dgm:pt>
    <dgm:pt modelId="{0E022169-702E-47CB-9783-8112DCD0CBB7}">
      <dgm:prSet custT="1"/>
      <dgm:spPr/>
      <dgm:t>
        <a:bodyPr/>
        <a:lstStyle/>
        <a:p>
          <a:pPr algn="l"/>
          <a:r>
            <a:rPr lang="es-CO" sz="2400" dirty="0">
              <a:solidFill>
                <a:schemeClr val="tx1"/>
              </a:solidFill>
            </a:rPr>
            <a:t>Por Cliente</a:t>
          </a:r>
        </a:p>
      </dgm:t>
    </dgm:pt>
    <dgm:pt modelId="{28DF0C8C-A6ED-40DF-97AA-05DD9CC84818}" type="parTrans" cxnId="{8FF4F03C-C5B2-4C28-9D60-D91C8342FB8D}">
      <dgm:prSet/>
      <dgm:spPr/>
      <dgm:t>
        <a:bodyPr/>
        <a:lstStyle/>
        <a:p>
          <a:endParaRPr lang="es-CO"/>
        </a:p>
      </dgm:t>
    </dgm:pt>
    <dgm:pt modelId="{4DA8E7B2-3B44-445F-8DE5-6CA2F70805DC}" type="sibTrans" cxnId="{8FF4F03C-C5B2-4C28-9D60-D91C8342FB8D}">
      <dgm:prSet/>
      <dgm:spPr/>
      <dgm:t>
        <a:bodyPr/>
        <a:lstStyle/>
        <a:p>
          <a:endParaRPr lang="es-CO"/>
        </a:p>
      </dgm:t>
    </dgm:pt>
    <dgm:pt modelId="{9D24C0CB-30E1-4B6D-8D97-F03DB13A7355}">
      <dgm:prSet custT="1"/>
      <dgm:spPr/>
      <dgm:t>
        <a:bodyPr/>
        <a:lstStyle/>
        <a:p>
          <a:pPr algn="l"/>
          <a:r>
            <a:rPr lang="es-CO" sz="2400" dirty="0">
              <a:solidFill>
                <a:schemeClr val="tx1"/>
              </a:solidFill>
            </a:rPr>
            <a:t>Por Vencimiento</a:t>
          </a:r>
        </a:p>
      </dgm:t>
    </dgm:pt>
    <dgm:pt modelId="{A4DB9ED0-25C8-4DBE-B6B0-5D9EEDF82D17}" type="parTrans" cxnId="{6A4ABFF7-E150-4CBD-815A-3419D1D1C60E}">
      <dgm:prSet/>
      <dgm:spPr/>
      <dgm:t>
        <a:bodyPr/>
        <a:lstStyle/>
        <a:p>
          <a:endParaRPr lang="es-CO"/>
        </a:p>
      </dgm:t>
    </dgm:pt>
    <dgm:pt modelId="{B3F484AE-DD1E-49E7-ADBF-348806085766}" type="sibTrans" cxnId="{6A4ABFF7-E150-4CBD-815A-3419D1D1C60E}">
      <dgm:prSet/>
      <dgm:spPr/>
      <dgm:t>
        <a:bodyPr/>
        <a:lstStyle/>
        <a:p>
          <a:endParaRPr lang="es-CO"/>
        </a:p>
      </dgm:t>
    </dgm:pt>
    <dgm:pt modelId="{602FA9D7-AB1C-4D65-B807-74D9B272DDC7}">
      <dgm:prSet custT="1"/>
      <dgm:spPr/>
      <dgm:t>
        <a:bodyPr/>
        <a:lstStyle/>
        <a:p>
          <a:pPr algn="l"/>
          <a:r>
            <a:rPr lang="es-CO" sz="2400" dirty="0">
              <a:solidFill>
                <a:schemeClr val="tx1"/>
              </a:solidFill>
            </a:rPr>
            <a:t>Inversiones</a:t>
          </a:r>
        </a:p>
      </dgm:t>
    </dgm:pt>
    <dgm:pt modelId="{7EF5E201-6B2F-4D89-8370-FE7386B18B67}" type="parTrans" cxnId="{E61396ED-DB9A-46AD-8517-E3466D0698E9}">
      <dgm:prSet/>
      <dgm:spPr/>
      <dgm:t>
        <a:bodyPr/>
        <a:lstStyle/>
        <a:p>
          <a:endParaRPr lang="es-CO"/>
        </a:p>
      </dgm:t>
    </dgm:pt>
    <dgm:pt modelId="{290F7163-5414-4D0A-A5DE-345EA8C9F0DA}" type="sibTrans" cxnId="{E61396ED-DB9A-46AD-8517-E3466D0698E9}">
      <dgm:prSet/>
      <dgm:spPr/>
      <dgm:t>
        <a:bodyPr/>
        <a:lstStyle/>
        <a:p>
          <a:endParaRPr lang="es-CO"/>
        </a:p>
      </dgm:t>
    </dgm:pt>
    <dgm:pt modelId="{97000D29-A9E9-42D6-9A16-E8347EFE88AC}">
      <dgm:prSet custT="1"/>
      <dgm:spPr/>
      <dgm:t>
        <a:bodyPr/>
        <a:lstStyle/>
        <a:p>
          <a:pPr algn="l"/>
          <a:r>
            <a:rPr lang="es-CO" sz="2400" dirty="0">
              <a:solidFill>
                <a:schemeClr val="tx1"/>
              </a:solidFill>
            </a:rPr>
            <a:t>Rendimiento</a:t>
          </a:r>
        </a:p>
      </dgm:t>
    </dgm:pt>
    <dgm:pt modelId="{7995A083-60E6-4511-95E3-F4EA52AA7BBA}" type="parTrans" cxnId="{07A0A99F-0CCE-4486-8179-47B0527E2B67}">
      <dgm:prSet/>
      <dgm:spPr/>
      <dgm:t>
        <a:bodyPr/>
        <a:lstStyle/>
        <a:p>
          <a:endParaRPr lang="es-CO"/>
        </a:p>
      </dgm:t>
    </dgm:pt>
    <dgm:pt modelId="{0A04EA55-5278-485D-A229-E5D1B66903D2}" type="sibTrans" cxnId="{07A0A99F-0CCE-4486-8179-47B0527E2B67}">
      <dgm:prSet/>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 modelId="{0218514C-6A58-49DB-BB95-5BAE2DAD29EB}" type="pres">
      <dgm:prSet presAssocID="{E795282A-550C-4310-9DCF-ED88175FDC83}" presName="root" presStyleCnt="0"/>
      <dgm:spPr/>
    </dgm:pt>
    <dgm:pt modelId="{01EB1D76-177A-4A8C-AF15-8EAAF792322D}" type="pres">
      <dgm:prSet presAssocID="{E795282A-550C-4310-9DCF-ED88175FDC83}" presName="rootComposite" presStyleCnt="0"/>
      <dgm:spPr/>
    </dgm:pt>
    <dgm:pt modelId="{6DBDFB07-98F9-46F6-AB56-B7C1AE5D1FAC}" type="pres">
      <dgm:prSet presAssocID="{E795282A-550C-4310-9DCF-ED88175FDC83}" presName="rootText" presStyleLbl="node1" presStyleIdx="0" presStyleCnt="3" custScaleX="117539"/>
      <dgm:spPr/>
    </dgm:pt>
    <dgm:pt modelId="{0C94EABF-2AFF-4FB5-83AC-FD430FD0EA66}" type="pres">
      <dgm:prSet presAssocID="{E795282A-550C-4310-9DCF-ED88175FDC83}" presName="rootConnector" presStyleLbl="node1" presStyleIdx="0" presStyleCnt="3"/>
      <dgm:spPr/>
    </dgm:pt>
    <dgm:pt modelId="{39E5E2B0-3277-4E7B-96FA-C34E935CF11D}" type="pres">
      <dgm:prSet presAssocID="{E795282A-550C-4310-9DCF-ED88175FDC83}" presName="childShape" presStyleCnt="0"/>
      <dgm:spPr/>
    </dgm:pt>
    <dgm:pt modelId="{9F9F2C64-D77D-419A-9ACA-395F89E41124}" type="pres">
      <dgm:prSet presAssocID="{3B8EF386-50BA-4E07-9947-F389FE6F073F}" presName="Name13" presStyleLbl="parChTrans1D2" presStyleIdx="0" presStyleCnt="5"/>
      <dgm:spPr/>
    </dgm:pt>
    <dgm:pt modelId="{83EC2172-DEB9-4A94-82D0-2EF2C08B98CC}" type="pres">
      <dgm:prSet presAssocID="{9F0EB674-DBAE-41BC-A61B-590952CA146B}" presName="childText" presStyleLbl="bgAcc1" presStyleIdx="0" presStyleCnt="5">
        <dgm:presLayoutVars>
          <dgm:bulletEnabled val="1"/>
        </dgm:presLayoutVars>
      </dgm:prSet>
      <dgm:spPr/>
    </dgm:pt>
    <dgm:pt modelId="{9CA63B64-32C9-40EE-9CD6-66299EE22CEC}" type="pres">
      <dgm:prSet presAssocID="{F7A3D2F3-6A85-48A7-A82F-0B77A98FFF87}" presName="Name13" presStyleLbl="parChTrans1D2" presStyleIdx="1" presStyleCnt="5"/>
      <dgm:spPr/>
    </dgm:pt>
    <dgm:pt modelId="{2A40359E-0AC5-4A32-93A3-BA6C011A5AC6}" type="pres">
      <dgm:prSet presAssocID="{AFCB0F27-6088-4B18-B1E0-863B96CD8673}" presName="childText" presStyleLbl="bgAcc1" presStyleIdx="1" presStyleCnt="5" custScaleX="122018">
        <dgm:presLayoutVars>
          <dgm:bulletEnabled val="1"/>
        </dgm:presLayoutVars>
      </dgm:prSet>
      <dgm:spPr/>
    </dgm:pt>
    <dgm:pt modelId="{B0401D5A-308A-454D-8CB0-69223C4189A1}" type="pres">
      <dgm:prSet presAssocID="{0C887ADA-0501-4DA7-9274-F4C84EF3BC03}" presName="root" presStyleCnt="0"/>
      <dgm:spPr/>
    </dgm:pt>
    <dgm:pt modelId="{B53F2F76-7392-45FC-94A2-EFE06E159B99}" type="pres">
      <dgm:prSet presAssocID="{0C887ADA-0501-4DA7-9274-F4C84EF3BC03}" presName="rootComposite" presStyleCnt="0"/>
      <dgm:spPr/>
    </dgm:pt>
    <dgm:pt modelId="{98FF4216-A878-4688-9D8E-D6DA713C4442}" type="pres">
      <dgm:prSet presAssocID="{0C887ADA-0501-4DA7-9274-F4C84EF3BC03}" presName="rootText" presStyleLbl="node1" presStyleIdx="1" presStyleCnt="3"/>
      <dgm:spPr/>
    </dgm:pt>
    <dgm:pt modelId="{8A614F30-03E1-40EF-9411-3AE7C89F5B1F}" type="pres">
      <dgm:prSet presAssocID="{0C887ADA-0501-4DA7-9274-F4C84EF3BC03}" presName="rootConnector" presStyleLbl="node1" presStyleIdx="1" presStyleCnt="3"/>
      <dgm:spPr/>
    </dgm:pt>
    <dgm:pt modelId="{E58FDA63-45D0-49AB-8EFC-0C36401EC76F}" type="pres">
      <dgm:prSet presAssocID="{0C887ADA-0501-4DA7-9274-F4C84EF3BC03}" presName="childShape" presStyleCnt="0"/>
      <dgm:spPr/>
    </dgm:pt>
    <dgm:pt modelId="{1322B31A-D3EF-4BEE-AF1C-4287632A2E7D}" type="pres">
      <dgm:prSet presAssocID="{28DF0C8C-A6ED-40DF-97AA-05DD9CC84818}" presName="Name13" presStyleLbl="parChTrans1D2" presStyleIdx="2" presStyleCnt="5"/>
      <dgm:spPr/>
    </dgm:pt>
    <dgm:pt modelId="{1CE2F084-155B-496C-B8B2-1A8F7B466D5E}" type="pres">
      <dgm:prSet presAssocID="{0E022169-702E-47CB-9783-8112DCD0CBB7}" presName="childText" presStyleLbl="bgAcc1" presStyleIdx="2" presStyleCnt="5">
        <dgm:presLayoutVars>
          <dgm:bulletEnabled val="1"/>
        </dgm:presLayoutVars>
      </dgm:prSet>
      <dgm:spPr/>
    </dgm:pt>
    <dgm:pt modelId="{B8A81032-0FBA-4FE5-BC40-32C70648EFD2}" type="pres">
      <dgm:prSet presAssocID="{A4DB9ED0-25C8-4DBE-B6B0-5D9EEDF82D17}" presName="Name13" presStyleLbl="parChTrans1D2" presStyleIdx="3" presStyleCnt="5"/>
      <dgm:spPr/>
    </dgm:pt>
    <dgm:pt modelId="{ED768C5C-4E45-4DBA-8F31-2FBB02341069}" type="pres">
      <dgm:prSet presAssocID="{9D24C0CB-30E1-4B6D-8D97-F03DB13A7355}" presName="childText" presStyleLbl="bgAcc1" presStyleIdx="3" presStyleCnt="5" custScaleX="126589">
        <dgm:presLayoutVars>
          <dgm:bulletEnabled val="1"/>
        </dgm:presLayoutVars>
      </dgm:prSet>
      <dgm:spPr/>
    </dgm:pt>
    <dgm:pt modelId="{87C4C37A-3849-4F14-901C-C13F355E6C54}" type="pres">
      <dgm:prSet presAssocID="{602FA9D7-AB1C-4D65-B807-74D9B272DDC7}" presName="root" presStyleCnt="0"/>
      <dgm:spPr/>
    </dgm:pt>
    <dgm:pt modelId="{85071E0A-883C-446E-A9BE-95820DBD3DCD}" type="pres">
      <dgm:prSet presAssocID="{602FA9D7-AB1C-4D65-B807-74D9B272DDC7}" presName="rootComposite" presStyleCnt="0"/>
      <dgm:spPr/>
    </dgm:pt>
    <dgm:pt modelId="{F1B3C046-35F6-46C7-89D0-347C44B4245F}" type="pres">
      <dgm:prSet presAssocID="{602FA9D7-AB1C-4D65-B807-74D9B272DDC7}" presName="rootText" presStyleLbl="node1" presStyleIdx="2" presStyleCnt="3"/>
      <dgm:spPr/>
    </dgm:pt>
    <dgm:pt modelId="{A8C4F821-6EAD-415E-8FE3-07211308EA7F}" type="pres">
      <dgm:prSet presAssocID="{602FA9D7-AB1C-4D65-B807-74D9B272DDC7}" presName="rootConnector" presStyleLbl="node1" presStyleIdx="2" presStyleCnt="3"/>
      <dgm:spPr/>
    </dgm:pt>
    <dgm:pt modelId="{62DB5E71-D874-4E30-962B-FE263D96A24D}" type="pres">
      <dgm:prSet presAssocID="{602FA9D7-AB1C-4D65-B807-74D9B272DDC7}" presName="childShape" presStyleCnt="0"/>
      <dgm:spPr/>
    </dgm:pt>
    <dgm:pt modelId="{CA6E38D4-4A9C-4D5D-A1F2-82D8C377A2E9}" type="pres">
      <dgm:prSet presAssocID="{7995A083-60E6-4511-95E3-F4EA52AA7BBA}" presName="Name13" presStyleLbl="parChTrans1D2" presStyleIdx="4" presStyleCnt="5"/>
      <dgm:spPr/>
    </dgm:pt>
    <dgm:pt modelId="{D5BDE30E-309F-4CD2-B55B-87D576A7E1D6}" type="pres">
      <dgm:prSet presAssocID="{97000D29-A9E9-42D6-9A16-E8347EFE88AC}" presName="childText" presStyleLbl="bgAcc1" presStyleIdx="4" presStyleCnt="5" custScaleX="121310">
        <dgm:presLayoutVars>
          <dgm:bulletEnabled val="1"/>
        </dgm:presLayoutVars>
      </dgm:prSet>
      <dgm:spPr/>
    </dgm:pt>
  </dgm:ptLst>
  <dgm:cxnLst>
    <dgm:cxn modelId="{9A51481B-3DBE-4FAF-AB88-FDDAEF9DCD29}" type="presOf" srcId="{0C887ADA-0501-4DA7-9274-F4C84EF3BC03}" destId="{98FF4216-A878-4688-9D8E-D6DA713C4442}" srcOrd="0" destOrd="0" presId="urn:microsoft.com/office/officeart/2005/8/layout/hierarchy3"/>
    <dgm:cxn modelId="{E3EB0623-52CE-4C5B-A9BC-6A16F6DA8CDC}" type="presOf" srcId="{E795282A-550C-4310-9DCF-ED88175FDC83}" destId="{0C94EABF-2AFF-4FB5-83AC-FD430FD0EA66}" srcOrd="1" destOrd="0" presId="urn:microsoft.com/office/officeart/2005/8/layout/hierarchy3"/>
    <dgm:cxn modelId="{2EE10A2E-F45B-4B71-974A-FD2B9F44A91A}" srcId="{984C3D82-1495-40EE-974A-36A6337058FD}" destId="{E795282A-550C-4310-9DCF-ED88175FDC83}" srcOrd="0" destOrd="0" parTransId="{CAA1194E-2B2E-4C69-B602-6CC213C6DD4B}" sibTransId="{3968B88A-67A2-4B1E-B842-DE38F07C4232}"/>
    <dgm:cxn modelId="{FA131A32-5534-491E-9124-C83F516C75BA}" type="presOf" srcId="{A4DB9ED0-25C8-4DBE-B6B0-5D9EEDF82D17}" destId="{B8A81032-0FBA-4FE5-BC40-32C70648EFD2}" srcOrd="0" destOrd="0" presId="urn:microsoft.com/office/officeart/2005/8/layout/hierarchy3"/>
    <dgm:cxn modelId="{EE223B36-915A-40C2-94A3-7B2C4167E231}" type="presOf" srcId="{0C887ADA-0501-4DA7-9274-F4C84EF3BC03}" destId="{8A614F30-03E1-40EF-9411-3AE7C89F5B1F}" srcOrd="1" destOrd="0" presId="urn:microsoft.com/office/officeart/2005/8/layout/hierarchy3"/>
    <dgm:cxn modelId="{8FF4F03C-C5B2-4C28-9D60-D91C8342FB8D}" srcId="{0C887ADA-0501-4DA7-9274-F4C84EF3BC03}" destId="{0E022169-702E-47CB-9783-8112DCD0CBB7}" srcOrd="0" destOrd="0" parTransId="{28DF0C8C-A6ED-40DF-97AA-05DD9CC84818}" sibTransId="{4DA8E7B2-3B44-445F-8DE5-6CA2F70805DC}"/>
    <dgm:cxn modelId="{704DF65B-F432-4D6A-A6AE-C82976F7712D}" type="presOf" srcId="{3B8EF386-50BA-4E07-9947-F389FE6F073F}" destId="{9F9F2C64-D77D-419A-9ACA-395F89E41124}" srcOrd="0" destOrd="0" presId="urn:microsoft.com/office/officeart/2005/8/layout/hierarchy3"/>
    <dgm:cxn modelId="{033C715E-9E8F-403B-9FB5-5B9D749400DD}" type="presOf" srcId="{0E022169-702E-47CB-9783-8112DCD0CBB7}" destId="{1CE2F084-155B-496C-B8B2-1A8F7B466D5E}" srcOrd="0" destOrd="0" presId="urn:microsoft.com/office/officeart/2005/8/layout/hierarchy3"/>
    <dgm:cxn modelId="{9F88A941-95AD-4FC9-BD7E-642FF4DCC679}" srcId="{984C3D82-1495-40EE-974A-36A6337058FD}" destId="{0C887ADA-0501-4DA7-9274-F4C84EF3BC03}" srcOrd="1" destOrd="0" parTransId="{C621984F-08C7-4333-94A3-20BCAB0FBE71}" sibTransId="{B94D6271-9CF6-4E4A-A949-D42F50F1DD13}"/>
    <dgm:cxn modelId="{21986863-F9B0-4EF8-997A-6417DFE08049}" type="presOf" srcId="{984C3D82-1495-40EE-974A-36A6337058FD}" destId="{77D468C5-C8B7-4F2D-AADB-FBB8FA7E53C0}" srcOrd="0" destOrd="0" presId="urn:microsoft.com/office/officeart/2005/8/layout/hierarchy3"/>
    <dgm:cxn modelId="{A643FA45-0C01-4111-B534-3B7F95636999}" srcId="{E795282A-550C-4310-9DCF-ED88175FDC83}" destId="{9F0EB674-DBAE-41BC-A61B-590952CA146B}" srcOrd="0" destOrd="0" parTransId="{3B8EF386-50BA-4E07-9947-F389FE6F073F}" sibTransId="{CF9C0CA6-F37C-4EE2-8AB0-19CCD626D962}"/>
    <dgm:cxn modelId="{8352D281-8E68-48EB-80EC-3A40A4FEB8D0}" type="presOf" srcId="{9D24C0CB-30E1-4B6D-8D97-F03DB13A7355}" destId="{ED768C5C-4E45-4DBA-8F31-2FBB02341069}" srcOrd="0" destOrd="0" presId="urn:microsoft.com/office/officeart/2005/8/layout/hierarchy3"/>
    <dgm:cxn modelId="{4454D09A-492A-44FB-A315-971380B8417B}" type="presOf" srcId="{28DF0C8C-A6ED-40DF-97AA-05DD9CC84818}" destId="{1322B31A-D3EF-4BEE-AF1C-4287632A2E7D}" srcOrd="0" destOrd="0" presId="urn:microsoft.com/office/officeart/2005/8/layout/hierarchy3"/>
    <dgm:cxn modelId="{79A2D19E-9E9B-4A4F-8C28-9769F6425E35}" type="presOf" srcId="{AFCB0F27-6088-4B18-B1E0-863B96CD8673}" destId="{2A40359E-0AC5-4A32-93A3-BA6C011A5AC6}" srcOrd="0" destOrd="0" presId="urn:microsoft.com/office/officeart/2005/8/layout/hierarchy3"/>
    <dgm:cxn modelId="{07A0A99F-0CCE-4486-8179-47B0527E2B67}" srcId="{602FA9D7-AB1C-4D65-B807-74D9B272DDC7}" destId="{97000D29-A9E9-42D6-9A16-E8347EFE88AC}" srcOrd="0" destOrd="0" parTransId="{7995A083-60E6-4511-95E3-F4EA52AA7BBA}" sibTransId="{0A04EA55-5278-485D-A229-E5D1B66903D2}"/>
    <dgm:cxn modelId="{0D5BCCA7-57F6-42DA-B8C7-2127A28FA28F}" type="presOf" srcId="{E795282A-550C-4310-9DCF-ED88175FDC83}" destId="{6DBDFB07-98F9-46F6-AB56-B7C1AE5D1FAC}" srcOrd="0" destOrd="0" presId="urn:microsoft.com/office/officeart/2005/8/layout/hierarchy3"/>
    <dgm:cxn modelId="{1A2E04AC-08BA-4D29-AC8D-D52D12E4D17A}" type="presOf" srcId="{7995A083-60E6-4511-95E3-F4EA52AA7BBA}" destId="{CA6E38D4-4A9C-4D5D-A1F2-82D8C377A2E9}" srcOrd="0" destOrd="0" presId="urn:microsoft.com/office/officeart/2005/8/layout/hierarchy3"/>
    <dgm:cxn modelId="{0F61A1B6-C51D-4201-AF5E-32DA22C19EE2}" srcId="{E795282A-550C-4310-9DCF-ED88175FDC83}" destId="{AFCB0F27-6088-4B18-B1E0-863B96CD8673}" srcOrd="1" destOrd="0" parTransId="{F7A3D2F3-6A85-48A7-A82F-0B77A98FFF87}" sibTransId="{DD618221-2DED-48EF-9CC4-5351DC45AF7B}"/>
    <dgm:cxn modelId="{20ED3DB7-7C6F-412B-9669-50D566072CB9}" type="presOf" srcId="{9F0EB674-DBAE-41BC-A61B-590952CA146B}" destId="{83EC2172-DEB9-4A94-82D0-2EF2C08B98CC}" srcOrd="0" destOrd="0" presId="urn:microsoft.com/office/officeart/2005/8/layout/hierarchy3"/>
    <dgm:cxn modelId="{E460D7B7-DC3F-4FE5-9C86-06F2C5185038}" type="presOf" srcId="{602FA9D7-AB1C-4D65-B807-74D9B272DDC7}" destId="{A8C4F821-6EAD-415E-8FE3-07211308EA7F}" srcOrd="1" destOrd="0" presId="urn:microsoft.com/office/officeart/2005/8/layout/hierarchy3"/>
    <dgm:cxn modelId="{15218FCD-7546-40BE-918F-86048A1CA3A2}" type="presOf" srcId="{97000D29-A9E9-42D6-9A16-E8347EFE88AC}" destId="{D5BDE30E-309F-4CD2-B55B-87D576A7E1D6}" srcOrd="0" destOrd="0" presId="urn:microsoft.com/office/officeart/2005/8/layout/hierarchy3"/>
    <dgm:cxn modelId="{257067DC-085C-4DA0-9FCA-9A640763E78A}" type="presOf" srcId="{602FA9D7-AB1C-4D65-B807-74D9B272DDC7}" destId="{F1B3C046-35F6-46C7-89D0-347C44B4245F}" srcOrd="0" destOrd="0" presId="urn:microsoft.com/office/officeart/2005/8/layout/hierarchy3"/>
    <dgm:cxn modelId="{504614EB-1993-4851-BA23-DD4354C4D900}" type="presOf" srcId="{F7A3D2F3-6A85-48A7-A82F-0B77A98FFF87}" destId="{9CA63B64-32C9-40EE-9CD6-66299EE22CEC}" srcOrd="0" destOrd="0" presId="urn:microsoft.com/office/officeart/2005/8/layout/hierarchy3"/>
    <dgm:cxn modelId="{E61396ED-DB9A-46AD-8517-E3466D0698E9}" srcId="{984C3D82-1495-40EE-974A-36A6337058FD}" destId="{602FA9D7-AB1C-4D65-B807-74D9B272DDC7}" srcOrd="2" destOrd="0" parTransId="{7EF5E201-6B2F-4D89-8370-FE7386B18B67}" sibTransId="{290F7163-5414-4D0A-A5DE-345EA8C9F0DA}"/>
    <dgm:cxn modelId="{6A4ABFF7-E150-4CBD-815A-3419D1D1C60E}" srcId="{0C887ADA-0501-4DA7-9274-F4C84EF3BC03}" destId="{9D24C0CB-30E1-4B6D-8D97-F03DB13A7355}" srcOrd="1" destOrd="0" parTransId="{A4DB9ED0-25C8-4DBE-B6B0-5D9EEDF82D17}" sibTransId="{B3F484AE-DD1E-49E7-ADBF-348806085766}"/>
    <dgm:cxn modelId="{A3651A67-AF85-4573-B96A-DECB74020919}" type="presParOf" srcId="{77D468C5-C8B7-4F2D-AADB-FBB8FA7E53C0}" destId="{0218514C-6A58-49DB-BB95-5BAE2DAD29EB}" srcOrd="0" destOrd="0" presId="urn:microsoft.com/office/officeart/2005/8/layout/hierarchy3"/>
    <dgm:cxn modelId="{8A3AA206-FF0A-4BA2-B376-902F4DFE6EEF}" type="presParOf" srcId="{0218514C-6A58-49DB-BB95-5BAE2DAD29EB}" destId="{01EB1D76-177A-4A8C-AF15-8EAAF792322D}" srcOrd="0" destOrd="0" presId="urn:microsoft.com/office/officeart/2005/8/layout/hierarchy3"/>
    <dgm:cxn modelId="{4E625EB1-DADA-4DF9-A1FB-37F99F25817F}" type="presParOf" srcId="{01EB1D76-177A-4A8C-AF15-8EAAF792322D}" destId="{6DBDFB07-98F9-46F6-AB56-B7C1AE5D1FAC}" srcOrd="0" destOrd="0" presId="urn:microsoft.com/office/officeart/2005/8/layout/hierarchy3"/>
    <dgm:cxn modelId="{D85F0913-BF8E-4DB4-ACB5-C6D84CAA9C3F}" type="presParOf" srcId="{01EB1D76-177A-4A8C-AF15-8EAAF792322D}" destId="{0C94EABF-2AFF-4FB5-83AC-FD430FD0EA66}" srcOrd="1" destOrd="0" presId="urn:microsoft.com/office/officeart/2005/8/layout/hierarchy3"/>
    <dgm:cxn modelId="{4AFD1F16-D1F5-47FB-99B7-2363EED68F12}" type="presParOf" srcId="{0218514C-6A58-49DB-BB95-5BAE2DAD29EB}" destId="{39E5E2B0-3277-4E7B-96FA-C34E935CF11D}" srcOrd="1" destOrd="0" presId="urn:microsoft.com/office/officeart/2005/8/layout/hierarchy3"/>
    <dgm:cxn modelId="{976E6BF1-5A0A-44BC-AFD0-F7F1C06B038E}" type="presParOf" srcId="{39E5E2B0-3277-4E7B-96FA-C34E935CF11D}" destId="{9F9F2C64-D77D-419A-9ACA-395F89E41124}" srcOrd="0" destOrd="0" presId="urn:microsoft.com/office/officeart/2005/8/layout/hierarchy3"/>
    <dgm:cxn modelId="{C0EE737E-C0B4-4B66-877C-3153A066B8AF}" type="presParOf" srcId="{39E5E2B0-3277-4E7B-96FA-C34E935CF11D}" destId="{83EC2172-DEB9-4A94-82D0-2EF2C08B98CC}" srcOrd="1" destOrd="0" presId="urn:microsoft.com/office/officeart/2005/8/layout/hierarchy3"/>
    <dgm:cxn modelId="{A0800B72-B203-4D94-B442-B7B03E946A1D}" type="presParOf" srcId="{39E5E2B0-3277-4E7B-96FA-C34E935CF11D}" destId="{9CA63B64-32C9-40EE-9CD6-66299EE22CEC}" srcOrd="2" destOrd="0" presId="urn:microsoft.com/office/officeart/2005/8/layout/hierarchy3"/>
    <dgm:cxn modelId="{892E88A9-13DB-49AE-A09E-F2536606D13B}" type="presParOf" srcId="{39E5E2B0-3277-4E7B-96FA-C34E935CF11D}" destId="{2A40359E-0AC5-4A32-93A3-BA6C011A5AC6}" srcOrd="3" destOrd="0" presId="urn:microsoft.com/office/officeart/2005/8/layout/hierarchy3"/>
    <dgm:cxn modelId="{96E09DB4-C56C-40E3-A492-633EBF84BE84}" type="presParOf" srcId="{77D468C5-C8B7-4F2D-AADB-FBB8FA7E53C0}" destId="{B0401D5A-308A-454D-8CB0-69223C4189A1}" srcOrd="1" destOrd="0" presId="urn:microsoft.com/office/officeart/2005/8/layout/hierarchy3"/>
    <dgm:cxn modelId="{5DA555A7-D857-4F09-906D-0F450E96FFC5}" type="presParOf" srcId="{B0401D5A-308A-454D-8CB0-69223C4189A1}" destId="{B53F2F76-7392-45FC-94A2-EFE06E159B99}" srcOrd="0" destOrd="0" presId="urn:microsoft.com/office/officeart/2005/8/layout/hierarchy3"/>
    <dgm:cxn modelId="{4A81F44A-47FA-4529-8AA2-1801AE0A12C8}" type="presParOf" srcId="{B53F2F76-7392-45FC-94A2-EFE06E159B99}" destId="{98FF4216-A878-4688-9D8E-D6DA713C4442}" srcOrd="0" destOrd="0" presId="urn:microsoft.com/office/officeart/2005/8/layout/hierarchy3"/>
    <dgm:cxn modelId="{CFC1E77C-D6D6-442F-8AD6-7861625A6EEE}" type="presParOf" srcId="{B53F2F76-7392-45FC-94A2-EFE06E159B99}" destId="{8A614F30-03E1-40EF-9411-3AE7C89F5B1F}" srcOrd="1" destOrd="0" presId="urn:microsoft.com/office/officeart/2005/8/layout/hierarchy3"/>
    <dgm:cxn modelId="{62F06EB9-6484-4F5F-93F6-FB9E4747D9E9}" type="presParOf" srcId="{B0401D5A-308A-454D-8CB0-69223C4189A1}" destId="{E58FDA63-45D0-49AB-8EFC-0C36401EC76F}" srcOrd="1" destOrd="0" presId="urn:microsoft.com/office/officeart/2005/8/layout/hierarchy3"/>
    <dgm:cxn modelId="{965F26D8-217C-4FCD-B89E-DC5B8F51B7A4}" type="presParOf" srcId="{E58FDA63-45D0-49AB-8EFC-0C36401EC76F}" destId="{1322B31A-D3EF-4BEE-AF1C-4287632A2E7D}" srcOrd="0" destOrd="0" presId="urn:microsoft.com/office/officeart/2005/8/layout/hierarchy3"/>
    <dgm:cxn modelId="{4E081C96-B524-4787-AF32-F62ADD99EAA0}" type="presParOf" srcId="{E58FDA63-45D0-49AB-8EFC-0C36401EC76F}" destId="{1CE2F084-155B-496C-B8B2-1A8F7B466D5E}" srcOrd="1" destOrd="0" presId="urn:microsoft.com/office/officeart/2005/8/layout/hierarchy3"/>
    <dgm:cxn modelId="{5DCE2593-D07B-4ABD-A01E-483B6908C287}" type="presParOf" srcId="{E58FDA63-45D0-49AB-8EFC-0C36401EC76F}" destId="{B8A81032-0FBA-4FE5-BC40-32C70648EFD2}" srcOrd="2" destOrd="0" presId="urn:microsoft.com/office/officeart/2005/8/layout/hierarchy3"/>
    <dgm:cxn modelId="{F87B3DC3-4FF8-490C-B77E-2C4B03F96C07}" type="presParOf" srcId="{E58FDA63-45D0-49AB-8EFC-0C36401EC76F}" destId="{ED768C5C-4E45-4DBA-8F31-2FBB02341069}" srcOrd="3" destOrd="0" presId="urn:microsoft.com/office/officeart/2005/8/layout/hierarchy3"/>
    <dgm:cxn modelId="{7CD24046-58E7-4290-9723-9BCEC4E34A87}" type="presParOf" srcId="{77D468C5-C8B7-4F2D-AADB-FBB8FA7E53C0}" destId="{87C4C37A-3849-4F14-901C-C13F355E6C54}" srcOrd="2" destOrd="0" presId="urn:microsoft.com/office/officeart/2005/8/layout/hierarchy3"/>
    <dgm:cxn modelId="{173E320A-7B0F-43C7-A793-26D8055B7554}" type="presParOf" srcId="{87C4C37A-3849-4F14-901C-C13F355E6C54}" destId="{85071E0A-883C-446E-A9BE-95820DBD3DCD}" srcOrd="0" destOrd="0" presId="urn:microsoft.com/office/officeart/2005/8/layout/hierarchy3"/>
    <dgm:cxn modelId="{185C0412-3B9D-4B8F-B2EB-74D9A8CBA4E8}" type="presParOf" srcId="{85071E0A-883C-446E-A9BE-95820DBD3DCD}" destId="{F1B3C046-35F6-46C7-89D0-347C44B4245F}" srcOrd="0" destOrd="0" presId="urn:microsoft.com/office/officeart/2005/8/layout/hierarchy3"/>
    <dgm:cxn modelId="{BF37773F-F12F-4917-A120-4C552BBE973F}" type="presParOf" srcId="{85071E0A-883C-446E-A9BE-95820DBD3DCD}" destId="{A8C4F821-6EAD-415E-8FE3-07211308EA7F}" srcOrd="1" destOrd="0" presId="urn:microsoft.com/office/officeart/2005/8/layout/hierarchy3"/>
    <dgm:cxn modelId="{BC8D46F3-50DB-4415-94CD-22008B098517}" type="presParOf" srcId="{87C4C37A-3849-4F14-901C-C13F355E6C54}" destId="{62DB5E71-D874-4E30-962B-FE263D96A24D}" srcOrd="1" destOrd="0" presId="urn:microsoft.com/office/officeart/2005/8/layout/hierarchy3"/>
    <dgm:cxn modelId="{C2B2D1C3-EAB5-4724-AF43-41D761EC508F}" type="presParOf" srcId="{62DB5E71-D874-4E30-962B-FE263D96A24D}" destId="{CA6E38D4-4A9C-4D5D-A1F2-82D8C377A2E9}" srcOrd="0" destOrd="0" presId="urn:microsoft.com/office/officeart/2005/8/layout/hierarchy3"/>
    <dgm:cxn modelId="{6BE454C9-CC78-466D-8524-6D3E6B470647}" type="presParOf" srcId="{62DB5E71-D874-4E30-962B-FE263D96A24D}" destId="{D5BDE30E-309F-4CD2-B55B-87D576A7E1D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CO"/>
        </a:p>
      </dgm:t>
    </dgm:pt>
    <dgm:pt modelId="{77D468C5-C8B7-4F2D-AADB-FBB8FA7E53C0}" type="pres">
      <dgm:prSet presAssocID="{984C3D82-1495-40EE-974A-36A6337058FD}" presName="diagram" presStyleCnt="0">
        <dgm:presLayoutVars>
          <dgm:chPref val="1"/>
          <dgm:dir/>
          <dgm:animOne val="branch"/>
          <dgm:animLvl val="lvl"/>
          <dgm:resizeHandles/>
        </dgm:presLayoutVars>
      </dgm:prSet>
      <dgm:spPr/>
    </dgm:pt>
  </dgm:ptLst>
  <dgm:cxnLst>
    <dgm:cxn modelId="{88FCD47F-7D22-4203-BB2A-6A1F293B4D78}" type="presOf" srcId="{984C3D82-1495-40EE-974A-36A6337058FD}" destId="{77D468C5-C8B7-4F2D-AADB-FBB8FA7E53C0}" srcOrd="0"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4C3D82-1495-40EE-974A-36A6337058F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CO"/>
        </a:p>
      </dgm:t>
    </dgm:pt>
    <dgm:pt modelId="{15BE24FA-AD27-49ED-ACC6-0BB3BDB44726}">
      <dgm:prSet custT="1"/>
      <dgm:spPr/>
      <dgm:t>
        <a:bodyPr/>
        <a:lstStyle/>
        <a:p>
          <a:pPr rtl="0"/>
          <a:r>
            <a:rPr lang="es-ES_tradnl" sz="2800" dirty="0">
              <a:solidFill>
                <a:schemeClr val="tx1"/>
              </a:solidFill>
            </a:rPr>
            <a:t>Se basa en la participación de los subordinados en la fijación de los objetivos.</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974943F5-2D3A-4BE9-A245-63FE628851E8}">
      <dgm:prSet custT="1"/>
      <dgm:spPr/>
      <dgm:t>
        <a:bodyPr/>
        <a:lstStyle/>
        <a:p>
          <a:pPr rtl="0"/>
          <a:r>
            <a:rPr lang="es-ES_tradnl" sz="2800" dirty="0">
              <a:solidFill>
                <a:schemeClr val="tx1"/>
              </a:solidFill>
            </a:rPr>
            <a:t>Promueve la autoevaluación y el autodesarrollo, llevando a mayor motivación.</a:t>
          </a:r>
          <a:endParaRPr lang="es-CO" sz="2800" b="0" dirty="0">
            <a:solidFill>
              <a:schemeClr val="tx1"/>
            </a:solidFill>
            <a:latin typeface="Arial" pitchFamily="34" charset="0"/>
            <a:cs typeface="Arial" pitchFamily="34" charset="0"/>
          </a:endParaRPr>
        </a:p>
      </dgm:t>
    </dgm:pt>
    <dgm:pt modelId="{FC6ACC8D-7011-4816-90C3-1919EF67F726}" type="parTrans" cxnId="{28A13C6E-B348-4807-A337-D985013C2C09}">
      <dgm:prSet/>
      <dgm:spPr/>
      <dgm:t>
        <a:bodyPr/>
        <a:lstStyle/>
        <a:p>
          <a:endParaRPr lang="es-CO"/>
        </a:p>
      </dgm:t>
    </dgm:pt>
    <dgm:pt modelId="{E71D2E4C-E215-4F96-8E8C-3FD27B63BC93}" type="sibTrans" cxnId="{28A13C6E-B348-4807-A337-D985013C2C09}">
      <dgm:prSet/>
      <dgm:spPr/>
      <dgm:t>
        <a:bodyPr/>
        <a:lstStyle/>
        <a:p>
          <a:endParaRPr lang="es-CO"/>
        </a:p>
      </dgm:t>
    </dgm:pt>
    <dgm:pt modelId="{10A2B2AC-C2D3-450C-9512-221623111F60}" type="pres">
      <dgm:prSet presAssocID="{984C3D82-1495-40EE-974A-36A6337058FD}" presName="Name0" presStyleCnt="0">
        <dgm:presLayoutVars>
          <dgm:chPref val="1"/>
          <dgm:dir/>
          <dgm:animOne val="branch"/>
          <dgm:animLvl val="lvl"/>
          <dgm:resizeHandles/>
        </dgm:presLayoutVars>
      </dgm:prSet>
      <dgm:spPr/>
    </dgm:pt>
    <dgm:pt modelId="{A6160042-57AF-4C95-99E4-AE57F3C8122F}" type="pres">
      <dgm:prSet presAssocID="{15BE24FA-AD27-49ED-ACC6-0BB3BDB44726}" presName="vertOne" presStyleCnt="0"/>
      <dgm:spPr/>
    </dgm:pt>
    <dgm:pt modelId="{A8CB77CA-EE37-45F7-9EC1-D2A5EBC2B755}" type="pres">
      <dgm:prSet presAssocID="{15BE24FA-AD27-49ED-ACC6-0BB3BDB44726}" presName="txOne" presStyleLbl="node0" presStyleIdx="0" presStyleCnt="2" custScaleY="87500">
        <dgm:presLayoutVars>
          <dgm:chPref val="3"/>
        </dgm:presLayoutVars>
      </dgm:prSet>
      <dgm:spPr/>
    </dgm:pt>
    <dgm:pt modelId="{1E0E50AA-B4FF-46B4-B078-2EE130D20E06}" type="pres">
      <dgm:prSet presAssocID="{15BE24FA-AD27-49ED-ACC6-0BB3BDB44726}" presName="horzOne" presStyleCnt="0"/>
      <dgm:spPr/>
    </dgm:pt>
    <dgm:pt modelId="{72C2FAC3-0ED9-4E88-A6D0-6C3759C2C357}" type="pres">
      <dgm:prSet presAssocID="{7FDD1AD3-CC6D-46AC-9186-E0ABF632BE1D}" presName="sibSpaceOne" presStyleCnt="0"/>
      <dgm:spPr/>
    </dgm:pt>
    <dgm:pt modelId="{0D6EBB99-A14E-4F7D-AED3-AEC8F0A8E3B6}" type="pres">
      <dgm:prSet presAssocID="{974943F5-2D3A-4BE9-A245-63FE628851E8}" presName="vertOne" presStyleCnt="0"/>
      <dgm:spPr/>
    </dgm:pt>
    <dgm:pt modelId="{08079525-E95C-4BA4-9BF9-826C66052E98}" type="pres">
      <dgm:prSet presAssocID="{974943F5-2D3A-4BE9-A245-63FE628851E8}" presName="txOne" presStyleLbl="node0" presStyleIdx="1" presStyleCnt="2" custScaleY="87500">
        <dgm:presLayoutVars>
          <dgm:chPref val="3"/>
        </dgm:presLayoutVars>
      </dgm:prSet>
      <dgm:spPr/>
    </dgm:pt>
    <dgm:pt modelId="{C8FDDFE4-FD56-4B2F-ADFE-0B24F0D63B4E}" type="pres">
      <dgm:prSet presAssocID="{974943F5-2D3A-4BE9-A245-63FE628851E8}" presName="horzOne" presStyleCnt="0"/>
      <dgm:spPr/>
    </dgm:pt>
  </dgm:ptLst>
  <dgm:cxnLst>
    <dgm:cxn modelId="{28A13C6E-B348-4807-A337-D985013C2C09}" srcId="{984C3D82-1495-40EE-974A-36A6337058FD}" destId="{974943F5-2D3A-4BE9-A245-63FE628851E8}" srcOrd="1" destOrd="0" parTransId="{FC6ACC8D-7011-4816-90C3-1919EF67F726}" sibTransId="{E71D2E4C-E215-4F96-8E8C-3FD27B63BC93}"/>
    <dgm:cxn modelId="{AAD4D970-7792-46D9-B0A4-E4AA7E5189A3}" type="presOf" srcId="{974943F5-2D3A-4BE9-A245-63FE628851E8}" destId="{08079525-E95C-4BA4-9BF9-826C66052E98}" srcOrd="0" destOrd="0" presId="urn:microsoft.com/office/officeart/2005/8/layout/hierarchy4"/>
    <dgm:cxn modelId="{FC197C90-CCEB-4EFD-9080-20BED52F4B68}" srcId="{984C3D82-1495-40EE-974A-36A6337058FD}" destId="{15BE24FA-AD27-49ED-ACC6-0BB3BDB44726}" srcOrd="0" destOrd="0" parTransId="{4A7D8136-86C8-4947-92FE-7337190436F0}" sibTransId="{7FDD1AD3-CC6D-46AC-9186-E0ABF632BE1D}"/>
    <dgm:cxn modelId="{3A77F2E1-11C8-44D0-93F1-3BFBD753CAD3}" type="presOf" srcId="{984C3D82-1495-40EE-974A-36A6337058FD}" destId="{10A2B2AC-C2D3-450C-9512-221623111F60}" srcOrd="0" destOrd="0" presId="urn:microsoft.com/office/officeart/2005/8/layout/hierarchy4"/>
    <dgm:cxn modelId="{0ED8B6EB-04B1-4127-A121-8E5F4F0F663D}" type="presOf" srcId="{15BE24FA-AD27-49ED-ACC6-0BB3BDB44726}" destId="{A8CB77CA-EE37-45F7-9EC1-D2A5EBC2B755}" srcOrd="0" destOrd="0" presId="urn:microsoft.com/office/officeart/2005/8/layout/hierarchy4"/>
    <dgm:cxn modelId="{43CC0163-6E09-4CA4-814E-38C879087538}" type="presParOf" srcId="{10A2B2AC-C2D3-450C-9512-221623111F60}" destId="{A6160042-57AF-4C95-99E4-AE57F3C8122F}" srcOrd="0" destOrd="0" presId="urn:microsoft.com/office/officeart/2005/8/layout/hierarchy4"/>
    <dgm:cxn modelId="{FCC1A9A7-D68C-4DDF-B4FF-4413F2DFEF3F}" type="presParOf" srcId="{A6160042-57AF-4C95-99E4-AE57F3C8122F}" destId="{A8CB77CA-EE37-45F7-9EC1-D2A5EBC2B755}" srcOrd="0" destOrd="0" presId="urn:microsoft.com/office/officeart/2005/8/layout/hierarchy4"/>
    <dgm:cxn modelId="{DF3A673B-EA70-4F3F-8061-03EF1A2A4F91}" type="presParOf" srcId="{A6160042-57AF-4C95-99E4-AE57F3C8122F}" destId="{1E0E50AA-B4FF-46B4-B078-2EE130D20E06}" srcOrd="1" destOrd="0" presId="urn:microsoft.com/office/officeart/2005/8/layout/hierarchy4"/>
    <dgm:cxn modelId="{115E2EDD-7812-4E7B-B888-DC5681947793}" type="presParOf" srcId="{10A2B2AC-C2D3-450C-9512-221623111F60}" destId="{72C2FAC3-0ED9-4E88-A6D0-6C3759C2C357}" srcOrd="1" destOrd="0" presId="urn:microsoft.com/office/officeart/2005/8/layout/hierarchy4"/>
    <dgm:cxn modelId="{8A9949A9-E176-4186-91ED-C462C505BFD4}" type="presParOf" srcId="{10A2B2AC-C2D3-450C-9512-221623111F60}" destId="{0D6EBB99-A14E-4F7D-AED3-AEC8F0A8E3B6}" srcOrd="2" destOrd="0" presId="urn:microsoft.com/office/officeart/2005/8/layout/hierarchy4"/>
    <dgm:cxn modelId="{AE7254BA-9BD7-40FB-8F87-C11426F88BB9}" type="presParOf" srcId="{0D6EBB99-A14E-4F7D-AED3-AEC8F0A8E3B6}" destId="{08079525-E95C-4BA4-9BF9-826C66052E98}" srcOrd="0" destOrd="0" presId="urn:microsoft.com/office/officeart/2005/8/layout/hierarchy4"/>
    <dgm:cxn modelId="{E5ADE114-9013-4C1D-9102-BC9CED8E4664}" type="presParOf" srcId="{0D6EBB99-A14E-4F7D-AED3-AEC8F0A8E3B6}" destId="{C8FDDFE4-FD56-4B2F-ADFE-0B24F0D63B4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4C3D82-1495-40EE-974A-36A6337058FD}" type="doc">
      <dgm:prSet loTypeId="urn:microsoft.com/office/officeart/2005/8/layout/list1" loCatId="list" qsTypeId="urn:microsoft.com/office/officeart/2005/8/quickstyle/3d6"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ES_tradnl" sz="2800" b="0" dirty="0">
              <a:solidFill>
                <a:schemeClr val="tx1"/>
              </a:solidFill>
            </a:rPr>
            <a:t>Proceso de desarrollar estrategias.</a:t>
          </a:r>
          <a:endParaRPr lang="es-CO" sz="2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974943F5-2D3A-4BE9-A245-63FE628851E8}">
      <dgm:prSet custT="1"/>
      <dgm:spPr/>
      <dgm:t>
        <a:bodyPr/>
        <a:lstStyle/>
        <a:p>
          <a:pPr rtl="0"/>
          <a:r>
            <a:rPr lang="es-CO" sz="2800" b="0" dirty="0">
              <a:solidFill>
                <a:schemeClr val="tx1"/>
              </a:solidFill>
              <a:latin typeface="Arial" pitchFamily="34" charset="0"/>
              <a:cs typeface="Arial" pitchFamily="34" charset="0"/>
            </a:rPr>
            <a:t>Implica definir:</a:t>
          </a:r>
        </a:p>
      </dgm:t>
    </dgm:pt>
    <dgm:pt modelId="{FC6ACC8D-7011-4816-90C3-1919EF67F726}" type="parTrans" cxnId="{28A13C6E-B348-4807-A337-D985013C2C09}">
      <dgm:prSet/>
      <dgm:spPr/>
      <dgm:t>
        <a:bodyPr/>
        <a:lstStyle/>
        <a:p>
          <a:endParaRPr lang="es-CO"/>
        </a:p>
      </dgm:t>
    </dgm:pt>
    <dgm:pt modelId="{E71D2E4C-E215-4F96-8E8C-3FD27B63BC93}" type="sibTrans" cxnId="{28A13C6E-B348-4807-A337-D985013C2C09}">
      <dgm:prSet/>
      <dgm:spPr/>
      <dgm:t>
        <a:bodyPr/>
        <a:lstStyle/>
        <a:p>
          <a:endParaRPr lang="es-CO"/>
        </a:p>
      </dgm:t>
    </dgm:pt>
    <dgm:pt modelId="{49DBCEC2-2705-4B55-A3B1-28B5E0EF7F58}">
      <dgm:prSet custT="1"/>
      <dgm:spPr/>
      <dgm:t>
        <a:bodyPr/>
        <a:lstStyle/>
        <a:p>
          <a:pPr rtl="0"/>
          <a:r>
            <a:rPr lang="es-CO" sz="2800" b="0" dirty="0">
              <a:solidFill>
                <a:schemeClr val="tx1"/>
              </a:solidFill>
              <a:latin typeface="Arial" pitchFamily="34" charset="0"/>
              <a:cs typeface="Arial" pitchFamily="34" charset="0"/>
            </a:rPr>
            <a:t>Estrategias</a:t>
          </a:r>
        </a:p>
      </dgm:t>
    </dgm:pt>
    <dgm:pt modelId="{55B4C8A6-4FF2-4F80-94EE-FE84746A7A2E}" type="parTrans" cxnId="{7AE7ED47-9745-426E-AA7A-79F32D4705AC}">
      <dgm:prSet/>
      <dgm:spPr/>
      <dgm:t>
        <a:bodyPr/>
        <a:lstStyle/>
        <a:p>
          <a:endParaRPr lang="es-CO"/>
        </a:p>
      </dgm:t>
    </dgm:pt>
    <dgm:pt modelId="{A8FC8A38-13FD-4253-A683-CB5D738B830D}" type="sibTrans" cxnId="{7AE7ED47-9745-426E-AA7A-79F32D4705AC}">
      <dgm:prSet/>
      <dgm:spPr/>
      <dgm:t>
        <a:bodyPr/>
        <a:lstStyle/>
        <a:p>
          <a:endParaRPr lang="es-CO"/>
        </a:p>
      </dgm:t>
    </dgm:pt>
    <dgm:pt modelId="{99D330D0-DA30-436F-9051-C1143419AE8A}">
      <dgm:prSet custT="1"/>
      <dgm:spPr/>
      <dgm:t>
        <a:bodyPr/>
        <a:lstStyle/>
        <a:p>
          <a:pPr rtl="0"/>
          <a:r>
            <a:rPr lang="es-CO" sz="2800" b="0" dirty="0">
              <a:solidFill>
                <a:schemeClr val="tx1"/>
              </a:solidFill>
              <a:latin typeface="Arial" pitchFamily="34" charset="0"/>
              <a:cs typeface="Arial" pitchFamily="34" charset="0"/>
            </a:rPr>
            <a:t>Políticas</a:t>
          </a:r>
        </a:p>
      </dgm:t>
    </dgm:pt>
    <dgm:pt modelId="{CEFEBEB6-A0CF-4233-ADAA-4047A2BB6B6E}" type="parTrans" cxnId="{ED298630-D814-45C7-80B6-265461E66C59}">
      <dgm:prSet/>
      <dgm:spPr/>
      <dgm:t>
        <a:bodyPr/>
        <a:lstStyle/>
        <a:p>
          <a:endParaRPr lang="es-CO"/>
        </a:p>
      </dgm:t>
    </dgm:pt>
    <dgm:pt modelId="{6B6CCE48-D4D1-489C-8D16-87D06D9D8B88}" type="sibTrans" cxnId="{ED298630-D814-45C7-80B6-265461E66C59}">
      <dgm:prSet/>
      <dgm:spPr/>
      <dgm:t>
        <a:bodyPr/>
        <a:lstStyle/>
        <a:p>
          <a:endParaRPr lang="es-CO"/>
        </a:p>
      </dgm:t>
    </dgm:pt>
    <dgm:pt modelId="{A347503E-0F9C-4120-8488-4801747A0C2F}">
      <dgm:prSet custT="1"/>
      <dgm:spPr/>
      <dgm:t>
        <a:bodyPr/>
        <a:lstStyle/>
        <a:p>
          <a:pPr rtl="0"/>
          <a:r>
            <a:rPr lang="es-CO" sz="2800" b="0" dirty="0">
              <a:solidFill>
                <a:schemeClr val="tx1"/>
              </a:solidFill>
              <a:latin typeface="Arial" pitchFamily="34" charset="0"/>
              <a:cs typeface="Arial" pitchFamily="34" charset="0"/>
            </a:rPr>
            <a:t>Responsabilidad de la alta dirección.</a:t>
          </a:r>
        </a:p>
      </dgm:t>
    </dgm:pt>
    <dgm:pt modelId="{3E440B7C-4D63-480E-A8A7-94BA5B45FE2B}" type="parTrans" cxnId="{9296B852-CD10-49E0-8C20-AE490FA80E85}">
      <dgm:prSet/>
      <dgm:spPr/>
      <dgm:t>
        <a:bodyPr/>
        <a:lstStyle/>
        <a:p>
          <a:endParaRPr lang="es-CO"/>
        </a:p>
      </dgm:t>
    </dgm:pt>
    <dgm:pt modelId="{1B10CA63-AD9C-4469-8225-54F841EAEBA4}" type="sibTrans" cxnId="{9296B852-CD10-49E0-8C20-AE490FA80E85}">
      <dgm:prSet/>
      <dgm:spPr/>
      <dgm:t>
        <a:bodyPr/>
        <a:lstStyle/>
        <a:p>
          <a:endParaRPr lang="es-CO"/>
        </a:p>
      </dgm:t>
    </dgm:pt>
    <dgm:pt modelId="{91EB9868-2C7F-4109-9E7D-BB7131AF9303}">
      <dgm:prSet custT="1"/>
      <dgm:spPr/>
      <dgm:t>
        <a:bodyPr/>
        <a:lstStyle/>
        <a:p>
          <a:pPr rtl="0"/>
          <a:r>
            <a:rPr lang="es-CO" sz="2800" b="0" dirty="0">
              <a:solidFill>
                <a:schemeClr val="tx1"/>
              </a:solidFill>
              <a:latin typeface="Arial" pitchFamily="34" charset="0"/>
              <a:cs typeface="Arial" pitchFamily="34" charset="0"/>
            </a:rPr>
            <a:t>Análisis a largo plazo.</a:t>
          </a:r>
        </a:p>
      </dgm:t>
    </dgm:pt>
    <dgm:pt modelId="{949F04EE-40DA-439B-924D-F4E3D754DF0F}" type="parTrans" cxnId="{D3AE6192-0C56-4060-9F76-E5614DCDCCAA}">
      <dgm:prSet/>
      <dgm:spPr/>
      <dgm:t>
        <a:bodyPr/>
        <a:lstStyle/>
        <a:p>
          <a:endParaRPr lang="es-CO"/>
        </a:p>
      </dgm:t>
    </dgm:pt>
    <dgm:pt modelId="{3E911E71-00C8-4DDF-A16D-47598EED4A1B}" type="sibTrans" cxnId="{D3AE6192-0C56-4060-9F76-E5614DCDCCAA}">
      <dgm:prSet/>
      <dgm:spPr/>
      <dgm:t>
        <a:bodyPr/>
        <a:lstStyle/>
        <a:p>
          <a:endParaRPr lang="es-CO"/>
        </a:p>
      </dgm:t>
    </dgm:pt>
    <dgm:pt modelId="{6EFB7C87-EF8E-451C-A490-65056BC3A2F0}" type="pres">
      <dgm:prSet presAssocID="{984C3D82-1495-40EE-974A-36A6337058FD}" presName="linear" presStyleCnt="0">
        <dgm:presLayoutVars>
          <dgm:dir/>
          <dgm:animLvl val="lvl"/>
          <dgm:resizeHandles val="exact"/>
        </dgm:presLayoutVars>
      </dgm:prSet>
      <dgm:spPr/>
    </dgm:pt>
    <dgm:pt modelId="{12F44E2A-E59B-4769-8A48-901134EF696E}" type="pres">
      <dgm:prSet presAssocID="{15BE24FA-AD27-49ED-ACC6-0BB3BDB44726}" presName="parentLin" presStyleCnt="0"/>
      <dgm:spPr/>
    </dgm:pt>
    <dgm:pt modelId="{727C08BC-564C-4498-BB2A-1B624DF11644}" type="pres">
      <dgm:prSet presAssocID="{15BE24FA-AD27-49ED-ACC6-0BB3BDB44726}" presName="parentLeftMargin" presStyleLbl="node1" presStyleIdx="0" presStyleCnt="4"/>
      <dgm:spPr/>
    </dgm:pt>
    <dgm:pt modelId="{3FECAF94-3653-4DBE-8640-F59C565D008E}" type="pres">
      <dgm:prSet presAssocID="{15BE24FA-AD27-49ED-ACC6-0BB3BDB44726}" presName="parentText" presStyleLbl="node1" presStyleIdx="0" presStyleCnt="4">
        <dgm:presLayoutVars>
          <dgm:chMax val="0"/>
          <dgm:bulletEnabled val="1"/>
        </dgm:presLayoutVars>
      </dgm:prSet>
      <dgm:spPr/>
    </dgm:pt>
    <dgm:pt modelId="{D0BE17F1-124C-4C17-8DAB-7FC2C2B15553}" type="pres">
      <dgm:prSet presAssocID="{15BE24FA-AD27-49ED-ACC6-0BB3BDB44726}" presName="negativeSpace" presStyleCnt="0"/>
      <dgm:spPr/>
    </dgm:pt>
    <dgm:pt modelId="{3DE2F167-437E-4AFE-91B7-F647892E0487}" type="pres">
      <dgm:prSet presAssocID="{15BE24FA-AD27-49ED-ACC6-0BB3BDB44726}" presName="childText" presStyleLbl="conFgAcc1" presStyleIdx="0" presStyleCnt="4">
        <dgm:presLayoutVars>
          <dgm:bulletEnabled val="1"/>
        </dgm:presLayoutVars>
      </dgm:prSet>
      <dgm:spPr/>
    </dgm:pt>
    <dgm:pt modelId="{B2CDC11E-9EDD-483F-8F96-DF0E726791BA}" type="pres">
      <dgm:prSet presAssocID="{7FDD1AD3-CC6D-46AC-9186-E0ABF632BE1D}" presName="spaceBetweenRectangles" presStyleCnt="0"/>
      <dgm:spPr/>
    </dgm:pt>
    <dgm:pt modelId="{75698E39-43A8-4955-98FD-A780B165745B}" type="pres">
      <dgm:prSet presAssocID="{A347503E-0F9C-4120-8488-4801747A0C2F}" presName="parentLin" presStyleCnt="0"/>
      <dgm:spPr/>
    </dgm:pt>
    <dgm:pt modelId="{81C9747E-05EF-4C32-B3C1-CC0A0E23B2C1}" type="pres">
      <dgm:prSet presAssocID="{A347503E-0F9C-4120-8488-4801747A0C2F}" presName="parentLeftMargin" presStyleLbl="node1" presStyleIdx="0" presStyleCnt="4"/>
      <dgm:spPr/>
    </dgm:pt>
    <dgm:pt modelId="{035A370F-4F4B-4E0B-9E22-44AAE9F5C00D}" type="pres">
      <dgm:prSet presAssocID="{A347503E-0F9C-4120-8488-4801747A0C2F}" presName="parentText" presStyleLbl="node1" presStyleIdx="1" presStyleCnt="4">
        <dgm:presLayoutVars>
          <dgm:chMax val="0"/>
          <dgm:bulletEnabled val="1"/>
        </dgm:presLayoutVars>
      </dgm:prSet>
      <dgm:spPr/>
    </dgm:pt>
    <dgm:pt modelId="{C7D76502-2ACC-49B7-94A2-66395DAF690A}" type="pres">
      <dgm:prSet presAssocID="{A347503E-0F9C-4120-8488-4801747A0C2F}" presName="negativeSpace" presStyleCnt="0"/>
      <dgm:spPr/>
    </dgm:pt>
    <dgm:pt modelId="{9C7010A3-3ACD-4561-9D5A-A55E527F8B10}" type="pres">
      <dgm:prSet presAssocID="{A347503E-0F9C-4120-8488-4801747A0C2F}" presName="childText" presStyleLbl="conFgAcc1" presStyleIdx="1" presStyleCnt="4">
        <dgm:presLayoutVars>
          <dgm:bulletEnabled val="1"/>
        </dgm:presLayoutVars>
      </dgm:prSet>
      <dgm:spPr/>
    </dgm:pt>
    <dgm:pt modelId="{F0C16356-B54F-43F3-B730-E52E6153CBE7}" type="pres">
      <dgm:prSet presAssocID="{1B10CA63-AD9C-4469-8225-54F841EAEBA4}" presName="spaceBetweenRectangles" presStyleCnt="0"/>
      <dgm:spPr/>
    </dgm:pt>
    <dgm:pt modelId="{9A043950-456D-43EC-9B55-2C31B3C30299}" type="pres">
      <dgm:prSet presAssocID="{91EB9868-2C7F-4109-9E7D-BB7131AF9303}" presName="parentLin" presStyleCnt="0"/>
      <dgm:spPr/>
    </dgm:pt>
    <dgm:pt modelId="{2046EC9A-E61B-473A-B3BF-337466320B21}" type="pres">
      <dgm:prSet presAssocID="{91EB9868-2C7F-4109-9E7D-BB7131AF9303}" presName="parentLeftMargin" presStyleLbl="node1" presStyleIdx="1" presStyleCnt="4"/>
      <dgm:spPr/>
    </dgm:pt>
    <dgm:pt modelId="{737B7B0C-EFDB-4180-93FF-530AA92BCF27}" type="pres">
      <dgm:prSet presAssocID="{91EB9868-2C7F-4109-9E7D-BB7131AF9303}" presName="parentText" presStyleLbl="node1" presStyleIdx="2" presStyleCnt="4">
        <dgm:presLayoutVars>
          <dgm:chMax val="0"/>
          <dgm:bulletEnabled val="1"/>
        </dgm:presLayoutVars>
      </dgm:prSet>
      <dgm:spPr/>
    </dgm:pt>
    <dgm:pt modelId="{D66586B5-B2F5-410E-A791-34502BBAA11D}" type="pres">
      <dgm:prSet presAssocID="{91EB9868-2C7F-4109-9E7D-BB7131AF9303}" presName="negativeSpace" presStyleCnt="0"/>
      <dgm:spPr/>
    </dgm:pt>
    <dgm:pt modelId="{F3DD8AEE-4942-46CC-BACF-5FFA05D53233}" type="pres">
      <dgm:prSet presAssocID="{91EB9868-2C7F-4109-9E7D-BB7131AF9303}" presName="childText" presStyleLbl="conFgAcc1" presStyleIdx="2" presStyleCnt="4">
        <dgm:presLayoutVars>
          <dgm:bulletEnabled val="1"/>
        </dgm:presLayoutVars>
      </dgm:prSet>
      <dgm:spPr/>
    </dgm:pt>
    <dgm:pt modelId="{8F064F04-18EC-4BB9-A5EB-359DD3B07C2D}" type="pres">
      <dgm:prSet presAssocID="{3E911E71-00C8-4DDF-A16D-47598EED4A1B}" presName="spaceBetweenRectangles" presStyleCnt="0"/>
      <dgm:spPr/>
    </dgm:pt>
    <dgm:pt modelId="{22B91AFE-1AFE-40B1-8F9E-45926E0BEA24}" type="pres">
      <dgm:prSet presAssocID="{974943F5-2D3A-4BE9-A245-63FE628851E8}" presName="parentLin" presStyleCnt="0"/>
      <dgm:spPr/>
    </dgm:pt>
    <dgm:pt modelId="{8BA52534-3629-43D2-BA27-54E53BA8D3D3}" type="pres">
      <dgm:prSet presAssocID="{974943F5-2D3A-4BE9-A245-63FE628851E8}" presName="parentLeftMargin" presStyleLbl="node1" presStyleIdx="2" presStyleCnt="4"/>
      <dgm:spPr/>
    </dgm:pt>
    <dgm:pt modelId="{29F6019F-9D34-43CF-8F0F-8DAF214BB449}" type="pres">
      <dgm:prSet presAssocID="{974943F5-2D3A-4BE9-A245-63FE628851E8}" presName="parentText" presStyleLbl="node1" presStyleIdx="3" presStyleCnt="4">
        <dgm:presLayoutVars>
          <dgm:chMax val="0"/>
          <dgm:bulletEnabled val="1"/>
        </dgm:presLayoutVars>
      </dgm:prSet>
      <dgm:spPr/>
    </dgm:pt>
    <dgm:pt modelId="{8A52273A-E793-4545-A6FC-B24F5E588434}" type="pres">
      <dgm:prSet presAssocID="{974943F5-2D3A-4BE9-A245-63FE628851E8}" presName="negativeSpace" presStyleCnt="0"/>
      <dgm:spPr/>
    </dgm:pt>
    <dgm:pt modelId="{E00A2F93-361D-4A0F-A57A-6F45F4E28D7C}" type="pres">
      <dgm:prSet presAssocID="{974943F5-2D3A-4BE9-A245-63FE628851E8}" presName="childText" presStyleLbl="conFgAcc1" presStyleIdx="3" presStyleCnt="4">
        <dgm:presLayoutVars>
          <dgm:bulletEnabled val="1"/>
        </dgm:presLayoutVars>
      </dgm:prSet>
      <dgm:spPr/>
    </dgm:pt>
  </dgm:ptLst>
  <dgm:cxnLst>
    <dgm:cxn modelId="{F5A58027-6156-444F-9A8F-B590C3E5055A}" type="presOf" srcId="{974943F5-2D3A-4BE9-A245-63FE628851E8}" destId="{8BA52534-3629-43D2-BA27-54E53BA8D3D3}" srcOrd="0" destOrd="0" presId="urn:microsoft.com/office/officeart/2005/8/layout/list1"/>
    <dgm:cxn modelId="{ED298630-D814-45C7-80B6-265461E66C59}" srcId="{974943F5-2D3A-4BE9-A245-63FE628851E8}" destId="{99D330D0-DA30-436F-9051-C1143419AE8A}" srcOrd="1" destOrd="0" parTransId="{CEFEBEB6-A0CF-4233-ADAA-4047A2BB6B6E}" sibTransId="{6B6CCE48-D4D1-489C-8D16-87D06D9D8B88}"/>
    <dgm:cxn modelId="{2E800B65-B1B1-4DAE-ABDB-37790A377DB0}" type="presOf" srcId="{91EB9868-2C7F-4109-9E7D-BB7131AF9303}" destId="{2046EC9A-E61B-473A-B3BF-337466320B21}" srcOrd="0" destOrd="0" presId="urn:microsoft.com/office/officeart/2005/8/layout/list1"/>
    <dgm:cxn modelId="{7AE7ED47-9745-426E-AA7A-79F32D4705AC}" srcId="{974943F5-2D3A-4BE9-A245-63FE628851E8}" destId="{49DBCEC2-2705-4B55-A3B1-28B5E0EF7F58}" srcOrd="0" destOrd="0" parTransId="{55B4C8A6-4FF2-4F80-94EE-FE84746A7A2E}" sibTransId="{A8FC8A38-13FD-4253-A683-CB5D738B830D}"/>
    <dgm:cxn modelId="{F298B948-CBD8-4923-9A5B-CEB020F2DE63}" type="presOf" srcId="{984C3D82-1495-40EE-974A-36A6337058FD}" destId="{6EFB7C87-EF8E-451C-A490-65056BC3A2F0}" srcOrd="0" destOrd="0" presId="urn:microsoft.com/office/officeart/2005/8/layout/list1"/>
    <dgm:cxn modelId="{EEEE8E4C-42B4-43C1-B75C-83D2ECA5F075}" type="presOf" srcId="{99D330D0-DA30-436F-9051-C1143419AE8A}" destId="{E00A2F93-361D-4A0F-A57A-6F45F4E28D7C}" srcOrd="0" destOrd="1" presId="urn:microsoft.com/office/officeart/2005/8/layout/list1"/>
    <dgm:cxn modelId="{28A13C6E-B348-4807-A337-D985013C2C09}" srcId="{984C3D82-1495-40EE-974A-36A6337058FD}" destId="{974943F5-2D3A-4BE9-A245-63FE628851E8}" srcOrd="3" destOrd="0" parTransId="{FC6ACC8D-7011-4816-90C3-1919EF67F726}" sibTransId="{E71D2E4C-E215-4F96-8E8C-3FD27B63BC93}"/>
    <dgm:cxn modelId="{93360C51-AF15-43E3-A654-C159D28A2BA4}" type="presOf" srcId="{91EB9868-2C7F-4109-9E7D-BB7131AF9303}" destId="{737B7B0C-EFDB-4180-93FF-530AA92BCF27}" srcOrd="1" destOrd="0" presId="urn:microsoft.com/office/officeart/2005/8/layout/list1"/>
    <dgm:cxn modelId="{9296B852-CD10-49E0-8C20-AE490FA80E85}" srcId="{984C3D82-1495-40EE-974A-36A6337058FD}" destId="{A347503E-0F9C-4120-8488-4801747A0C2F}" srcOrd="1" destOrd="0" parTransId="{3E440B7C-4D63-480E-A8A7-94BA5B45FE2B}" sibTransId="{1B10CA63-AD9C-4469-8225-54F841EAEBA4}"/>
    <dgm:cxn modelId="{7244267B-BC60-4D33-8921-B35452E89723}" type="presOf" srcId="{15BE24FA-AD27-49ED-ACC6-0BB3BDB44726}" destId="{727C08BC-564C-4498-BB2A-1B624DF11644}" srcOrd="0" destOrd="0" presId="urn:microsoft.com/office/officeart/2005/8/layout/list1"/>
    <dgm:cxn modelId="{3059D57F-B593-482D-BA6A-A41393333FA5}" type="presOf" srcId="{49DBCEC2-2705-4B55-A3B1-28B5E0EF7F58}" destId="{E00A2F93-361D-4A0F-A57A-6F45F4E28D7C}" srcOrd="0" destOrd="0" presId="urn:microsoft.com/office/officeart/2005/8/layout/list1"/>
    <dgm:cxn modelId="{FC197C90-CCEB-4EFD-9080-20BED52F4B68}" srcId="{984C3D82-1495-40EE-974A-36A6337058FD}" destId="{15BE24FA-AD27-49ED-ACC6-0BB3BDB44726}" srcOrd="0" destOrd="0" parTransId="{4A7D8136-86C8-4947-92FE-7337190436F0}" sibTransId="{7FDD1AD3-CC6D-46AC-9186-E0ABF632BE1D}"/>
    <dgm:cxn modelId="{D3AE6192-0C56-4060-9F76-E5614DCDCCAA}" srcId="{984C3D82-1495-40EE-974A-36A6337058FD}" destId="{91EB9868-2C7F-4109-9E7D-BB7131AF9303}" srcOrd="2" destOrd="0" parTransId="{949F04EE-40DA-439B-924D-F4E3D754DF0F}" sibTransId="{3E911E71-00C8-4DDF-A16D-47598EED4A1B}"/>
    <dgm:cxn modelId="{D3D55BBD-DB22-44E8-A22C-495B0083B362}" type="presOf" srcId="{A347503E-0F9C-4120-8488-4801747A0C2F}" destId="{81C9747E-05EF-4C32-B3C1-CC0A0E23B2C1}" srcOrd="0" destOrd="0" presId="urn:microsoft.com/office/officeart/2005/8/layout/list1"/>
    <dgm:cxn modelId="{5F3990D0-E285-4B3D-8299-11E7395B4EBC}" type="presOf" srcId="{974943F5-2D3A-4BE9-A245-63FE628851E8}" destId="{29F6019F-9D34-43CF-8F0F-8DAF214BB449}" srcOrd="1" destOrd="0" presId="urn:microsoft.com/office/officeart/2005/8/layout/list1"/>
    <dgm:cxn modelId="{FB7539D6-6491-4C80-BB0A-2D3365D2502F}" type="presOf" srcId="{A347503E-0F9C-4120-8488-4801747A0C2F}" destId="{035A370F-4F4B-4E0B-9E22-44AAE9F5C00D}" srcOrd="1" destOrd="0" presId="urn:microsoft.com/office/officeart/2005/8/layout/list1"/>
    <dgm:cxn modelId="{10E14ED6-1519-4051-A610-62AD1DB12423}" type="presOf" srcId="{15BE24FA-AD27-49ED-ACC6-0BB3BDB44726}" destId="{3FECAF94-3653-4DBE-8640-F59C565D008E}" srcOrd="1" destOrd="0" presId="urn:microsoft.com/office/officeart/2005/8/layout/list1"/>
    <dgm:cxn modelId="{297B51E7-1113-445E-9574-DE3923DDDACE}" type="presParOf" srcId="{6EFB7C87-EF8E-451C-A490-65056BC3A2F0}" destId="{12F44E2A-E59B-4769-8A48-901134EF696E}" srcOrd="0" destOrd="0" presId="urn:microsoft.com/office/officeart/2005/8/layout/list1"/>
    <dgm:cxn modelId="{2876DF88-F9FE-45EA-8620-CD520E6E484D}" type="presParOf" srcId="{12F44E2A-E59B-4769-8A48-901134EF696E}" destId="{727C08BC-564C-4498-BB2A-1B624DF11644}" srcOrd="0" destOrd="0" presId="urn:microsoft.com/office/officeart/2005/8/layout/list1"/>
    <dgm:cxn modelId="{00370B1E-6A72-4661-B367-1BCA537D1FD4}" type="presParOf" srcId="{12F44E2A-E59B-4769-8A48-901134EF696E}" destId="{3FECAF94-3653-4DBE-8640-F59C565D008E}" srcOrd="1" destOrd="0" presId="urn:microsoft.com/office/officeart/2005/8/layout/list1"/>
    <dgm:cxn modelId="{00439FD8-FF67-48C8-83CA-B83273DA5D25}" type="presParOf" srcId="{6EFB7C87-EF8E-451C-A490-65056BC3A2F0}" destId="{D0BE17F1-124C-4C17-8DAB-7FC2C2B15553}" srcOrd="1" destOrd="0" presId="urn:microsoft.com/office/officeart/2005/8/layout/list1"/>
    <dgm:cxn modelId="{721A6EE9-8D0E-4E43-8D37-43BC09C141B9}" type="presParOf" srcId="{6EFB7C87-EF8E-451C-A490-65056BC3A2F0}" destId="{3DE2F167-437E-4AFE-91B7-F647892E0487}" srcOrd="2" destOrd="0" presId="urn:microsoft.com/office/officeart/2005/8/layout/list1"/>
    <dgm:cxn modelId="{EA2A288D-7628-4EC4-9EAA-C38C5329BC00}" type="presParOf" srcId="{6EFB7C87-EF8E-451C-A490-65056BC3A2F0}" destId="{B2CDC11E-9EDD-483F-8F96-DF0E726791BA}" srcOrd="3" destOrd="0" presId="urn:microsoft.com/office/officeart/2005/8/layout/list1"/>
    <dgm:cxn modelId="{648B6ACC-B5E1-4D81-9639-F7375F48DE42}" type="presParOf" srcId="{6EFB7C87-EF8E-451C-A490-65056BC3A2F0}" destId="{75698E39-43A8-4955-98FD-A780B165745B}" srcOrd="4" destOrd="0" presId="urn:microsoft.com/office/officeart/2005/8/layout/list1"/>
    <dgm:cxn modelId="{D22BC8B3-D23E-45D3-8783-77F1BE480A6A}" type="presParOf" srcId="{75698E39-43A8-4955-98FD-A780B165745B}" destId="{81C9747E-05EF-4C32-B3C1-CC0A0E23B2C1}" srcOrd="0" destOrd="0" presId="urn:microsoft.com/office/officeart/2005/8/layout/list1"/>
    <dgm:cxn modelId="{0A0EAA6A-7086-4ECB-8FB9-2A343EA92E65}" type="presParOf" srcId="{75698E39-43A8-4955-98FD-A780B165745B}" destId="{035A370F-4F4B-4E0B-9E22-44AAE9F5C00D}" srcOrd="1" destOrd="0" presId="urn:microsoft.com/office/officeart/2005/8/layout/list1"/>
    <dgm:cxn modelId="{2658E9B5-22FD-4558-8B32-233457CA1940}" type="presParOf" srcId="{6EFB7C87-EF8E-451C-A490-65056BC3A2F0}" destId="{C7D76502-2ACC-49B7-94A2-66395DAF690A}" srcOrd="5" destOrd="0" presId="urn:microsoft.com/office/officeart/2005/8/layout/list1"/>
    <dgm:cxn modelId="{292A3A6F-11C8-41F3-9A0F-A8991CCD46D2}" type="presParOf" srcId="{6EFB7C87-EF8E-451C-A490-65056BC3A2F0}" destId="{9C7010A3-3ACD-4561-9D5A-A55E527F8B10}" srcOrd="6" destOrd="0" presId="urn:microsoft.com/office/officeart/2005/8/layout/list1"/>
    <dgm:cxn modelId="{6EDEEE5B-390C-479D-8656-E0C3165101FC}" type="presParOf" srcId="{6EFB7C87-EF8E-451C-A490-65056BC3A2F0}" destId="{F0C16356-B54F-43F3-B730-E52E6153CBE7}" srcOrd="7" destOrd="0" presId="urn:microsoft.com/office/officeart/2005/8/layout/list1"/>
    <dgm:cxn modelId="{32E80A15-8F02-4349-A048-F2DD9D3931C7}" type="presParOf" srcId="{6EFB7C87-EF8E-451C-A490-65056BC3A2F0}" destId="{9A043950-456D-43EC-9B55-2C31B3C30299}" srcOrd="8" destOrd="0" presId="urn:microsoft.com/office/officeart/2005/8/layout/list1"/>
    <dgm:cxn modelId="{71283EDD-15F7-4F00-878F-F4E4454022EA}" type="presParOf" srcId="{9A043950-456D-43EC-9B55-2C31B3C30299}" destId="{2046EC9A-E61B-473A-B3BF-337466320B21}" srcOrd="0" destOrd="0" presId="urn:microsoft.com/office/officeart/2005/8/layout/list1"/>
    <dgm:cxn modelId="{7F17724A-A611-4218-BD96-E00E2E4D79FD}" type="presParOf" srcId="{9A043950-456D-43EC-9B55-2C31B3C30299}" destId="{737B7B0C-EFDB-4180-93FF-530AA92BCF27}" srcOrd="1" destOrd="0" presId="urn:microsoft.com/office/officeart/2005/8/layout/list1"/>
    <dgm:cxn modelId="{403B239E-081E-4A6B-BF15-A6042AAF2D66}" type="presParOf" srcId="{6EFB7C87-EF8E-451C-A490-65056BC3A2F0}" destId="{D66586B5-B2F5-410E-A791-34502BBAA11D}" srcOrd="9" destOrd="0" presId="urn:microsoft.com/office/officeart/2005/8/layout/list1"/>
    <dgm:cxn modelId="{2848789B-71B7-4D3E-9454-98C1E22DB586}" type="presParOf" srcId="{6EFB7C87-EF8E-451C-A490-65056BC3A2F0}" destId="{F3DD8AEE-4942-46CC-BACF-5FFA05D53233}" srcOrd="10" destOrd="0" presId="urn:microsoft.com/office/officeart/2005/8/layout/list1"/>
    <dgm:cxn modelId="{A4A3EDEA-2DD4-478F-8BDF-159B400819A8}" type="presParOf" srcId="{6EFB7C87-EF8E-451C-A490-65056BC3A2F0}" destId="{8F064F04-18EC-4BB9-A5EB-359DD3B07C2D}" srcOrd="11" destOrd="0" presId="urn:microsoft.com/office/officeart/2005/8/layout/list1"/>
    <dgm:cxn modelId="{EBA73EA2-B120-4BEE-9C1E-3B7F9C10E853}" type="presParOf" srcId="{6EFB7C87-EF8E-451C-A490-65056BC3A2F0}" destId="{22B91AFE-1AFE-40B1-8F9E-45926E0BEA24}" srcOrd="12" destOrd="0" presId="urn:microsoft.com/office/officeart/2005/8/layout/list1"/>
    <dgm:cxn modelId="{D4B74B43-D1AE-43F2-AE7F-3BA0388B637A}" type="presParOf" srcId="{22B91AFE-1AFE-40B1-8F9E-45926E0BEA24}" destId="{8BA52534-3629-43D2-BA27-54E53BA8D3D3}" srcOrd="0" destOrd="0" presId="urn:microsoft.com/office/officeart/2005/8/layout/list1"/>
    <dgm:cxn modelId="{9CC0DBF0-6282-4404-A987-CC9AD8E7A44E}" type="presParOf" srcId="{22B91AFE-1AFE-40B1-8F9E-45926E0BEA24}" destId="{29F6019F-9D34-43CF-8F0F-8DAF214BB449}" srcOrd="1" destOrd="0" presId="urn:microsoft.com/office/officeart/2005/8/layout/list1"/>
    <dgm:cxn modelId="{3DCD7FBF-924A-4574-A656-DDA143C801F9}" type="presParOf" srcId="{6EFB7C87-EF8E-451C-A490-65056BC3A2F0}" destId="{8A52273A-E793-4545-A6FC-B24F5E588434}" srcOrd="13" destOrd="0" presId="urn:microsoft.com/office/officeart/2005/8/layout/list1"/>
    <dgm:cxn modelId="{631E7DA5-1CF8-4F54-B934-72BD5AD53713}" type="presParOf" srcId="{6EFB7C87-EF8E-451C-A490-65056BC3A2F0}" destId="{E00A2F93-361D-4A0F-A57A-6F45F4E28D7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4C3D82-1495-40EE-974A-36A6337058FD}"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s-CO"/>
        </a:p>
      </dgm:t>
    </dgm:pt>
    <dgm:pt modelId="{7AD8A40A-4DA1-49F5-97F5-9E81CD7D723A}">
      <dgm:prSet custT="1"/>
      <dgm:spPr/>
      <dgm:t>
        <a:bodyPr/>
        <a:lstStyle/>
        <a:p>
          <a:pPr algn="ctr"/>
          <a:r>
            <a:rPr lang="es-ES" sz="2600" dirty="0"/>
            <a:t>Tuvo su origen y aplicación en las guerras, en donde cada bando diseñaba la forma de vencer al enemigo. </a:t>
          </a:r>
          <a:endParaRPr lang="es-CO" sz="2600" dirty="0"/>
        </a:p>
      </dgm:t>
    </dgm:pt>
    <dgm:pt modelId="{69AB1104-055F-4644-9049-2D482F85059C}" type="parTrans" cxnId="{12BC1519-2F97-4673-8338-AA174F779B04}">
      <dgm:prSet/>
      <dgm:spPr/>
      <dgm:t>
        <a:bodyPr/>
        <a:lstStyle/>
        <a:p>
          <a:endParaRPr lang="es-CO"/>
        </a:p>
      </dgm:t>
    </dgm:pt>
    <dgm:pt modelId="{0778CA71-FEB0-4F93-B2F3-7323EC2F5B54}" type="sibTrans" cxnId="{12BC1519-2F97-4673-8338-AA174F779B04}">
      <dgm:prSet/>
      <dgm:spPr/>
      <dgm:t>
        <a:bodyPr/>
        <a:lstStyle/>
        <a:p>
          <a:endParaRPr lang="es-CO"/>
        </a:p>
      </dgm:t>
    </dgm:pt>
    <dgm:pt modelId="{4ABD8C93-47CE-46C6-B59A-DD806546EB31}">
      <dgm:prSet custT="1"/>
      <dgm:spPr/>
      <dgm:t>
        <a:bodyPr/>
        <a:lstStyle/>
        <a:p>
          <a:pPr algn="ctr"/>
          <a:r>
            <a:rPr lang="es-ES" sz="2600" dirty="0"/>
            <a:t>Estos principios fueron aplicados en el ámbito empresarial para vencer a los competidores y conquistar a los clientes.</a:t>
          </a:r>
          <a:endParaRPr lang="es-CO" sz="2600" dirty="0"/>
        </a:p>
      </dgm:t>
    </dgm:pt>
    <dgm:pt modelId="{54F845F4-7668-410C-999D-EBC13F0182BC}" type="parTrans" cxnId="{E52E87D8-BB67-4C43-A67C-C0A4F58D9146}">
      <dgm:prSet/>
      <dgm:spPr/>
      <dgm:t>
        <a:bodyPr/>
        <a:lstStyle/>
        <a:p>
          <a:endParaRPr lang="es-CO"/>
        </a:p>
      </dgm:t>
    </dgm:pt>
    <dgm:pt modelId="{CCE9A08F-C2E9-406D-A62E-74F2DD176C97}" type="sibTrans" cxnId="{E52E87D8-BB67-4C43-A67C-C0A4F58D9146}">
      <dgm:prSet/>
      <dgm:spPr/>
      <dgm:t>
        <a:bodyPr/>
        <a:lstStyle/>
        <a:p>
          <a:endParaRPr lang="es-CO"/>
        </a:p>
      </dgm:t>
    </dgm:pt>
    <dgm:pt modelId="{23F567D0-BFC4-47CA-B546-D738B30098F6}" type="pres">
      <dgm:prSet presAssocID="{984C3D82-1495-40EE-974A-36A6337058FD}" presName="Name0" presStyleCnt="0">
        <dgm:presLayoutVars>
          <dgm:chMax val="7"/>
          <dgm:dir/>
          <dgm:animLvl val="lvl"/>
          <dgm:resizeHandles val="exact"/>
        </dgm:presLayoutVars>
      </dgm:prSet>
      <dgm:spPr/>
    </dgm:pt>
    <dgm:pt modelId="{22CFFDBA-004F-44DC-89BD-4BE6674FADAF}" type="pres">
      <dgm:prSet presAssocID="{7AD8A40A-4DA1-49F5-97F5-9E81CD7D723A}" presName="circle1" presStyleLbl="node1" presStyleIdx="0" presStyleCnt="2"/>
      <dgm:spPr/>
    </dgm:pt>
    <dgm:pt modelId="{03970E05-C438-41CD-ACB2-B52B730B3024}" type="pres">
      <dgm:prSet presAssocID="{7AD8A40A-4DA1-49F5-97F5-9E81CD7D723A}" presName="space" presStyleCnt="0"/>
      <dgm:spPr/>
    </dgm:pt>
    <dgm:pt modelId="{F7FEA9A5-E55E-4492-A97C-2FF9FA743AA1}" type="pres">
      <dgm:prSet presAssocID="{7AD8A40A-4DA1-49F5-97F5-9E81CD7D723A}" presName="rect1" presStyleLbl="alignAcc1" presStyleIdx="0" presStyleCnt="2"/>
      <dgm:spPr/>
    </dgm:pt>
    <dgm:pt modelId="{FB71412D-9758-4D77-908F-78861A186205}" type="pres">
      <dgm:prSet presAssocID="{4ABD8C93-47CE-46C6-B59A-DD806546EB31}" presName="vertSpace2" presStyleLbl="node1" presStyleIdx="0" presStyleCnt="2"/>
      <dgm:spPr/>
    </dgm:pt>
    <dgm:pt modelId="{9CEA70BC-D9C1-436F-A4F2-7C865E09A42E}" type="pres">
      <dgm:prSet presAssocID="{4ABD8C93-47CE-46C6-B59A-DD806546EB31}" presName="circle2" presStyleLbl="node1" presStyleIdx="1" presStyleCnt="2"/>
      <dgm:spPr/>
    </dgm:pt>
    <dgm:pt modelId="{61813AB6-28A1-431D-86BC-CE4A0CDE413F}" type="pres">
      <dgm:prSet presAssocID="{4ABD8C93-47CE-46C6-B59A-DD806546EB31}" presName="rect2" presStyleLbl="alignAcc1" presStyleIdx="1" presStyleCnt="2"/>
      <dgm:spPr/>
    </dgm:pt>
    <dgm:pt modelId="{B0C6305F-5F5A-455E-9354-959757963C40}" type="pres">
      <dgm:prSet presAssocID="{7AD8A40A-4DA1-49F5-97F5-9E81CD7D723A}" presName="rect1ParTxNoCh" presStyleLbl="alignAcc1" presStyleIdx="1" presStyleCnt="2">
        <dgm:presLayoutVars>
          <dgm:chMax val="1"/>
          <dgm:bulletEnabled val="1"/>
        </dgm:presLayoutVars>
      </dgm:prSet>
      <dgm:spPr/>
    </dgm:pt>
    <dgm:pt modelId="{36C29DC6-004A-419E-AA4D-F79E22B787CB}" type="pres">
      <dgm:prSet presAssocID="{4ABD8C93-47CE-46C6-B59A-DD806546EB31}" presName="rect2ParTxNoCh" presStyleLbl="alignAcc1" presStyleIdx="1" presStyleCnt="2">
        <dgm:presLayoutVars>
          <dgm:chMax val="1"/>
          <dgm:bulletEnabled val="1"/>
        </dgm:presLayoutVars>
      </dgm:prSet>
      <dgm:spPr/>
    </dgm:pt>
  </dgm:ptLst>
  <dgm:cxnLst>
    <dgm:cxn modelId="{6755EB0E-5A7C-429B-BF80-03F30AB56B8A}" type="presOf" srcId="{4ABD8C93-47CE-46C6-B59A-DD806546EB31}" destId="{61813AB6-28A1-431D-86BC-CE4A0CDE413F}" srcOrd="0" destOrd="0" presId="urn:microsoft.com/office/officeart/2005/8/layout/target3"/>
    <dgm:cxn modelId="{12BC1519-2F97-4673-8338-AA174F779B04}" srcId="{984C3D82-1495-40EE-974A-36A6337058FD}" destId="{7AD8A40A-4DA1-49F5-97F5-9E81CD7D723A}" srcOrd="0" destOrd="0" parTransId="{69AB1104-055F-4644-9049-2D482F85059C}" sibTransId="{0778CA71-FEB0-4F93-B2F3-7323EC2F5B54}"/>
    <dgm:cxn modelId="{8D99E436-2B34-4F4B-A22C-4FD6D17D337E}" type="presOf" srcId="{7AD8A40A-4DA1-49F5-97F5-9E81CD7D723A}" destId="{F7FEA9A5-E55E-4492-A97C-2FF9FA743AA1}" srcOrd="0" destOrd="0" presId="urn:microsoft.com/office/officeart/2005/8/layout/target3"/>
    <dgm:cxn modelId="{4BA8CD75-003D-4141-9515-C273EC02094C}" type="presOf" srcId="{7AD8A40A-4DA1-49F5-97F5-9E81CD7D723A}" destId="{B0C6305F-5F5A-455E-9354-959757963C40}" srcOrd="1" destOrd="0" presId="urn:microsoft.com/office/officeart/2005/8/layout/target3"/>
    <dgm:cxn modelId="{C1E874BB-F350-4E6B-9112-013BED671D6B}" type="presOf" srcId="{4ABD8C93-47CE-46C6-B59A-DD806546EB31}" destId="{36C29DC6-004A-419E-AA4D-F79E22B787CB}" srcOrd="1" destOrd="0" presId="urn:microsoft.com/office/officeart/2005/8/layout/target3"/>
    <dgm:cxn modelId="{9F05B1C3-684E-402E-8770-E139E8DC1F10}" type="presOf" srcId="{984C3D82-1495-40EE-974A-36A6337058FD}" destId="{23F567D0-BFC4-47CA-B546-D738B30098F6}" srcOrd="0" destOrd="0" presId="urn:microsoft.com/office/officeart/2005/8/layout/target3"/>
    <dgm:cxn modelId="{E52E87D8-BB67-4C43-A67C-C0A4F58D9146}" srcId="{984C3D82-1495-40EE-974A-36A6337058FD}" destId="{4ABD8C93-47CE-46C6-B59A-DD806546EB31}" srcOrd="1" destOrd="0" parTransId="{54F845F4-7668-410C-999D-EBC13F0182BC}" sibTransId="{CCE9A08F-C2E9-406D-A62E-74F2DD176C97}"/>
    <dgm:cxn modelId="{BDCA49BB-4AE6-4560-A589-594682F44C65}" type="presParOf" srcId="{23F567D0-BFC4-47CA-B546-D738B30098F6}" destId="{22CFFDBA-004F-44DC-89BD-4BE6674FADAF}" srcOrd="0" destOrd="0" presId="urn:microsoft.com/office/officeart/2005/8/layout/target3"/>
    <dgm:cxn modelId="{BBB737C6-DCAB-40E0-9C24-C9AB86DE6681}" type="presParOf" srcId="{23F567D0-BFC4-47CA-B546-D738B30098F6}" destId="{03970E05-C438-41CD-ACB2-B52B730B3024}" srcOrd="1" destOrd="0" presId="urn:microsoft.com/office/officeart/2005/8/layout/target3"/>
    <dgm:cxn modelId="{E1234ED1-CD67-4240-8354-91D05EE70F33}" type="presParOf" srcId="{23F567D0-BFC4-47CA-B546-D738B30098F6}" destId="{F7FEA9A5-E55E-4492-A97C-2FF9FA743AA1}" srcOrd="2" destOrd="0" presId="urn:microsoft.com/office/officeart/2005/8/layout/target3"/>
    <dgm:cxn modelId="{F3E14C3E-5372-49FF-B0F5-0AC7026357A7}" type="presParOf" srcId="{23F567D0-BFC4-47CA-B546-D738B30098F6}" destId="{FB71412D-9758-4D77-908F-78861A186205}" srcOrd="3" destOrd="0" presId="urn:microsoft.com/office/officeart/2005/8/layout/target3"/>
    <dgm:cxn modelId="{687AC84B-8A86-401E-AD57-A3C237127CEB}" type="presParOf" srcId="{23F567D0-BFC4-47CA-B546-D738B30098F6}" destId="{9CEA70BC-D9C1-436F-A4F2-7C865E09A42E}" srcOrd="4" destOrd="0" presId="urn:microsoft.com/office/officeart/2005/8/layout/target3"/>
    <dgm:cxn modelId="{21675138-F471-4315-9EA9-591E052323F8}" type="presParOf" srcId="{23F567D0-BFC4-47CA-B546-D738B30098F6}" destId="{61813AB6-28A1-431D-86BC-CE4A0CDE413F}" srcOrd="5" destOrd="0" presId="urn:microsoft.com/office/officeart/2005/8/layout/target3"/>
    <dgm:cxn modelId="{9B8E99B1-B8DE-4F8D-98C6-BBB2BC698EED}" type="presParOf" srcId="{23F567D0-BFC4-47CA-B546-D738B30098F6}" destId="{B0C6305F-5F5A-455E-9354-959757963C40}" srcOrd="6" destOrd="0" presId="urn:microsoft.com/office/officeart/2005/8/layout/target3"/>
    <dgm:cxn modelId="{23844375-FEBC-4C39-87B1-0157E0DC964E}" type="presParOf" srcId="{23F567D0-BFC4-47CA-B546-D738B30098F6}" destId="{36C29DC6-004A-419E-AA4D-F79E22B787CB}"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619569"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Planeación</a:t>
          </a:r>
        </a:p>
      </dsp:txBody>
      <dsp:txXfrm rot="5400000">
        <a:off x="2309" y="701677"/>
        <a:ext cx="2264633" cy="2105032"/>
      </dsp:txXfrm>
    </dsp:sp>
    <dsp:sp modelId="{409C2FC3-BE3E-4F4E-A149-43CF93995B5D}">
      <dsp:nvSpPr>
        <dsp:cNvPr id="0" name=""/>
        <dsp:cNvSpPr/>
      </dsp:nvSpPr>
      <dsp:spPr>
        <a:xfrm rot="16200000">
          <a:off x="1814911"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Organización</a:t>
          </a:r>
        </a:p>
      </dsp:txBody>
      <dsp:txXfrm rot="5400000">
        <a:off x="2436789" y="701677"/>
        <a:ext cx="2264633" cy="2105032"/>
      </dsp:txXfrm>
    </dsp:sp>
    <dsp:sp modelId="{71CBD478-FDA4-4EE4-AFC9-A27A4C54EFF1}">
      <dsp:nvSpPr>
        <dsp:cNvPr id="0" name=""/>
        <dsp:cNvSpPr/>
      </dsp:nvSpPr>
      <dsp:spPr>
        <a:xfrm rot="16200000">
          <a:off x="4249392"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Dirección</a:t>
          </a:r>
        </a:p>
      </dsp:txBody>
      <dsp:txXfrm rot="5400000">
        <a:off x="4871270" y="701677"/>
        <a:ext cx="2264633" cy="2105032"/>
      </dsp:txXfrm>
    </dsp:sp>
    <dsp:sp modelId="{81199FAA-31AC-4CC1-8F86-38447D4AC784}">
      <dsp:nvSpPr>
        <dsp:cNvPr id="0" name=""/>
        <dsp:cNvSpPr/>
      </dsp:nvSpPr>
      <dsp:spPr>
        <a:xfrm rot="16200000">
          <a:off x="6683873"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a:solidFill>
                <a:schemeClr val="tx1"/>
              </a:solidFill>
              <a:latin typeface="Arial" pitchFamily="34" charset="0"/>
              <a:cs typeface="Arial" pitchFamily="34" charset="0"/>
            </a:rPr>
            <a:t>Control</a:t>
          </a:r>
          <a:endParaRPr lang="es-CO" sz="1800" b="0" kern="1200" dirty="0">
            <a:solidFill>
              <a:schemeClr val="tx1"/>
            </a:solidFill>
            <a:latin typeface="Arial" pitchFamily="34" charset="0"/>
            <a:cs typeface="Arial" pitchFamily="34" charset="0"/>
          </a:endParaRPr>
        </a:p>
      </dsp:txBody>
      <dsp:txXfrm rot="5400000">
        <a:off x="7305751" y="701677"/>
        <a:ext cx="2264633" cy="2105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B2843-8147-4436-B835-CD23DE2BE5AE}">
      <dsp:nvSpPr>
        <dsp:cNvPr id="0" name=""/>
        <dsp:cNvSpPr/>
      </dsp:nvSpPr>
      <dsp:spPr>
        <a:xfrm>
          <a:off x="0" y="0"/>
          <a:ext cx="4500594" cy="450059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50B2D-693B-4192-8AAF-922DF53A920C}">
      <dsp:nvSpPr>
        <dsp:cNvPr id="0" name=""/>
        <dsp:cNvSpPr/>
      </dsp:nvSpPr>
      <dsp:spPr>
        <a:xfrm>
          <a:off x="2250297" y="0"/>
          <a:ext cx="6036511" cy="45005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0" kern="1200" dirty="0"/>
            <a:t>P</a:t>
          </a:r>
          <a:r>
            <a:rPr lang="es-ES" sz="2600" kern="1200" dirty="0"/>
            <a:t>roceso mediante el cual se espera lograr alcanzar un estado futuro.</a:t>
          </a:r>
          <a:endParaRPr lang="es-CO" sz="2600" kern="1200" dirty="0"/>
        </a:p>
      </dsp:txBody>
      <dsp:txXfrm>
        <a:off x="2250297" y="0"/>
        <a:ext cx="6036511" cy="2137782"/>
      </dsp:txXfrm>
    </dsp:sp>
    <dsp:sp modelId="{710A8AFC-AC9E-4098-B289-5FA00ED9AB29}">
      <dsp:nvSpPr>
        <dsp:cNvPr id="0" name=""/>
        <dsp:cNvSpPr/>
      </dsp:nvSpPr>
      <dsp:spPr>
        <a:xfrm>
          <a:off x="1181405" y="2137782"/>
          <a:ext cx="2137782" cy="213778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5C07F-8223-45DE-8877-2971BAAC74CD}">
      <dsp:nvSpPr>
        <dsp:cNvPr id="0" name=""/>
        <dsp:cNvSpPr/>
      </dsp:nvSpPr>
      <dsp:spPr>
        <a:xfrm>
          <a:off x="2250297" y="2137782"/>
          <a:ext cx="6036511" cy="213778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Camino a seguir para el logro de las metas y objetivos.</a:t>
          </a:r>
          <a:endParaRPr lang="es-CO" sz="2600" kern="1200" dirty="0"/>
        </a:p>
      </dsp:txBody>
      <dsp:txXfrm>
        <a:off x="2250297" y="2137782"/>
        <a:ext cx="6036511" cy="21377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17F08-A9F6-423D-9A20-DE5A6377BD75}">
      <dsp:nvSpPr>
        <dsp:cNvPr id="0" name=""/>
        <dsp:cNvSpPr/>
      </dsp:nvSpPr>
      <dsp:spPr>
        <a:xfrm>
          <a:off x="0" y="62508"/>
          <a:ext cx="8143932" cy="508995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FCAE3-3816-4D57-ABC5-8FBFB704B9AF}">
      <dsp:nvSpPr>
        <dsp:cNvPr id="0" name=""/>
        <dsp:cNvSpPr/>
      </dsp:nvSpPr>
      <dsp:spPr>
        <a:xfrm>
          <a:off x="1893464" y="2836535"/>
          <a:ext cx="285037" cy="2850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4C54F5-A8FB-42D5-97E7-717C319EC2AD}">
      <dsp:nvSpPr>
        <dsp:cNvPr id="0" name=""/>
        <dsp:cNvSpPr/>
      </dsp:nvSpPr>
      <dsp:spPr>
        <a:xfrm>
          <a:off x="2035983" y="2979053"/>
          <a:ext cx="2646777" cy="217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036" tIns="0" rIns="0" bIns="0" numCol="1" spcCol="1270" anchor="t" anchorCtr="0">
          <a:noAutofit/>
        </a:bodyPr>
        <a:lstStyle/>
        <a:p>
          <a:pPr marL="0" lvl="0" indent="0" algn="l" defTabSz="711200">
            <a:lnSpc>
              <a:spcPct val="90000"/>
            </a:lnSpc>
            <a:spcBef>
              <a:spcPct val="0"/>
            </a:spcBef>
            <a:spcAft>
              <a:spcPct val="35000"/>
            </a:spcAft>
            <a:buNone/>
          </a:pPr>
          <a:r>
            <a:rPr lang="es-ES_tradnl" sz="1600" kern="1200" dirty="0">
              <a:solidFill>
                <a:schemeClr val="tx1"/>
              </a:solidFill>
            </a:rPr>
            <a:t>Son líneas de acción para la toma de decisiones.</a:t>
          </a:r>
        </a:p>
      </dsp:txBody>
      <dsp:txXfrm>
        <a:off x="2035983" y="2979053"/>
        <a:ext cx="2646777" cy="2173411"/>
      </dsp:txXfrm>
    </dsp:sp>
    <dsp:sp modelId="{211D9327-615E-4AC1-A293-612E897D92DC}">
      <dsp:nvSpPr>
        <dsp:cNvPr id="0" name=""/>
        <dsp:cNvSpPr/>
      </dsp:nvSpPr>
      <dsp:spPr>
        <a:xfrm>
          <a:off x="4519882" y="1538595"/>
          <a:ext cx="488635" cy="4886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814726-9D04-4CB7-8F8A-2BAE0204BF6B}">
      <dsp:nvSpPr>
        <dsp:cNvPr id="0" name=""/>
        <dsp:cNvSpPr/>
      </dsp:nvSpPr>
      <dsp:spPr>
        <a:xfrm>
          <a:off x="4764200" y="1782913"/>
          <a:ext cx="2646777" cy="3369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918" tIns="0" rIns="0" bIns="0" numCol="1" spcCol="1270" anchor="t" anchorCtr="0">
          <a:noAutofit/>
        </a:bodyPr>
        <a:lstStyle/>
        <a:p>
          <a:pPr marL="0" lvl="0" indent="0" algn="l" defTabSz="711200">
            <a:lnSpc>
              <a:spcPct val="90000"/>
            </a:lnSpc>
            <a:spcBef>
              <a:spcPct val="0"/>
            </a:spcBef>
            <a:spcAft>
              <a:spcPct val="35000"/>
            </a:spcAft>
            <a:buNone/>
          </a:pPr>
          <a:r>
            <a:rPr lang="es-ES_tradnl" sz="1600" kern="1200" dirty="0">
              <a:solidFill>
                <a:schemeClr val="tx1"/>
              </a:solidFill>
            </a:rPr>
            <a:t>Buscan unificar decisiones de distintas personas frente a situaciones similares.</a:t>
          </a:r>
          <a:endParaRPr lang="es-ES_tradnl" sz="1600" b="1" u="sng" kern="1200" dirty="0">
            <a:solidFill>
              <a:schemeClr val="tx1"/>
            </a:solidFill>
          </a:endParaRPr>
        </a:p>
      </dsp:txBody>
      <dsp:txXfrm>
        <a:off x="4764200" y="1782913"/>
        <a:ext cx="2646777" cy="33695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874F6-FD77-4079-A4EB-DEB32B8BE4A4}">
      <dsp:nvSpPr>
        <dsp:cNvPr id="0" name=""/>
        <dsp:cNvSpPr/>
      </dsp:nvSpPr>
      <dsp:spPr>
        <a:xfrm>
          <a:off x="213123" y="0"/>
          <a:ext cx="1852922" cy="2331736"/>
        </a:xfrm>
        <a:prstGeom prst="up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E06F048-2E5D-4DB0-AEBB-010BD0A25563}">
      <dsp:nvSpPr>
        <dsp:cNvPr id="0" name=""/>
        <dsp:cNvSpPr/>
      </dsp:nvSpPr>
      <dsp:spPr>
        <a:xfrm>
          <a:off x="2396173" y="0"/>
          <a:ext cx="4896171" cy="233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marL="0" lvl="0" indent="0" algn="l" defTabSz="711200">
            <a:lnSpc>
              <a:spcPct val="90000"/>
            </a:lnSpc>
            <a:spcBef>
              <a:spcPct val="0"/>
            </a:spcBef>
            <a:spcAft>
              <a:spcPct val="35000"/>
            </a:spcAft>
            <a:buNone/>
          </a:pPr>
          <a:r>
            <a:rPr lang="es-ES_tradnl" sz="1600" b="1" kern="1200" dirty="0"/>
            <a:t>Expresas:</a:t>
          </a:r>
          <a:r>
            <a:rPr lang="es-ES_tradnl" sz="1600" kern="1200" dirty="0"/>
            <a:t> </a:t>
          </a:r>
        </a:p>
        <a:p>
          <a:pPr marL="0" lvl="0" indent="0" algn="just" defTabSz="711200">
            <a:lnSpc>
              <a:spcPct val="90000"/>
            </a:lnSpc>
            <a:spcBef>
              <a:spcPct val="0"/>
            </a:spcBef>
            <a:spcAft>
              <a:spcPct val="35000"/>
            </a:spcAft>
            <a:buNone/>
          </a:pPr>
          <a:r>
            <a:rPr lang="es-ES_tradnl" sz="1600" kern="1200" dirty="0"/>
            <a:t>Enunciados orales o escritos que especifican intenciones y preferencias a tener en cuenta a la hora de la toma de decisiones.</a:t>
          </a:r>
        </a:p>
      </dsp:txBody>
      <dsp:txXfrm>
        <a:off x="2396173" y="0"/>
        <a:ext cx="4896171" cy="2331736"/>
      </dsp:txXfrm>
    </dsp:sp>
    <dsp:sp modelId="{5A49DCC7-4709-42E5-9F62-1E2AF10B0FFF}">
      <dsp:nvSpPr>
        <dsp:cNvPr id="0" name=""/>
        <dsp:cNvSpPr/>
      </dsp:nvSpPr>
      <dsp:spPr>
        <a:xfrm>
          <a:off x="1039810" y="2526047"/>
          <a:ext cx="1812045" cy="2331736"/>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8FAB7FB-B98A-4E97-BAD8-5188FCA6AB24}">
      <dsp:nvSpPr>
        <dsp:cNvPr id="0" name=""/>
        <dsp:cNvSpPr/>
      </dsp:nvSpPr>
      <dsp:spPr>
        <a:xfrm>
          <a:off x="3214690" y="2286018"/>
          <a:ext cx="4560601" cy="233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marL="0" lvl="0" indent="0" algn="l" defTabSz="711200">
            <a:lnSpc>
              <a:spcPct val="90000"/>
            </a:lnSpc>
            <a:spcBef>
              <a:spcPct val="0"/>
            </a:spcBef>
            <a:spcAft>
              <a:spcPct val="35000"/>
            </a:spcAft>
            <a:buNone/>
          </a:pPr>
          <a:r>
            <a:rPr lang="es-ES_tradnl" sz="1600" b="1" kern="1200" dirty="0"/>
            <a:t>Implícitas: </a:t>
          </a:r>
        </a:p>
        <a:p>
          <a:pPr marL="0" lvl="0" indent="0" algn="just" defTabSz="711200">
            <a:lnSpc>
              <a:spcPct val="90000"/>
            </a:lnSpc>
            <a:spcBef>
              <a:spcPct val="0"/>
            </a:spcBef>
            <a:spcAft>
              <a:spcPct val="35000"/>
            </a:spcAft>
            <a:buNone/>
          </a:pPr>
          <a:r>
            <a:rPr lang="es-ES_tradnl" sz="1600" kern="1200" dirty="0"/>
            <a:t>No tienen un enunciado formal sino que se originan en la práctica usual dentro de la organización.</a:t>
          </a:r>
          <a:endParaRPr lang="es-ES_tradnl" sz="1600" b="1" u="sng" kern="1200" dirty="0"/>
        </a:p>
      </dsp:txBody>
      <dsp:txXfrm>
        <a:off x="3214690" y="2286018"/>
        <a:ext cx="4560601" cy="23317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A95B3-9E9C-45E6-B0DA-6CE462D8B47F}">
      <dsp:nvSpPr>
        <dsp:cNvPr id="0" name=""/>
        <dsp:cNvSpPr/>
      </dsp:nvSpPr>
      <dsp:spPr>
        <a:xfrm>
          <a:off x="162777" y="111735"/>
          <a:ext cx="3755098" cy="413022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0593" tIns="30480" rIns="160593" bIns="30480" numCol="1" spcCol="1270" anchor="ctr" anchorCtr="0">
          <a:noAutofit/>
        </a:bodyPr>
        <a:lstStyle/>
        <a:p>
          <a:pPr marL="0" lvl="0" indent="0" algn="just" defTabSz="1066800" rtl="0">
            <a:lnSpc>
              <a:spcPct val="90000"/>
            </a:lnSpc>
            <a:spcBef>
              <a:spcPct val="0"/>
            </a:spcBef>
            <a:spcAft>
              <a:spcPct val="35000"/>
            </a:spcAft>
            <a:buNone/>
          </a:pPr>
          <a:r>
            <a:rPr lang="es-ES_tradnl" sz="2400" b="1" kern="1200" dirty="0">
              <a:solidFill>
                <a:schemeClr val="tx1"/>
              </a:solidFill>
            </a:rPr>
            <a:t>Procedimientos</a:t>
          </a:r>
        </a:p>
        <a:p>
          <a:pPr marL="0" lvl="0" indent="0" algn="just" defTabSz="1066800" rtl="0">
            <a:lnSpc>
              <a:spcPct val="90000"/>
            </a:lnSpc>
            <a:spcBef>
              <a:spcPct val="0"/>
            </a:spcBef>
            <a:spcAft>
              <a:spcPct val="35000"/>
            </a:spcAft>
            <a:buNone/>
          </a:pPr>
          <a:endParaRPr lang="es-ES_tradnl" sz="1200" b="0" kern="1200" dirty="0">
            <a:solidFill>
              <a:schemeClr val="tx1"/>
            </a:solidFill>
            <a:latin typeface="Arial" pitchFamily="34" charset="0"/>
            <a:cs typeface="Arial" pitchFamily="34" charset="0"/>
          </a:endParaRPr>
        </a:p>
        <a:p>
          <a:pPr marL="0" lvl="0" indent="0" algn="just" defTabSz="1066800" rtl="0">
            <a:lnSpc>
              <a:spcPct val="90000"/>
            </a:lnSpc>
            <a:spcBef>
              <a:spcPct val="0"/>
            </a:spcBef>
            <a:spcAft>
              <a:spcPct val="35000"/>
            </a:spcAft>
            <a:buNone/>
          </a:pPr>
          <a:r>
            <a:rPr lang="es-ES_tradnl" sz="2400" kern="1200" dirty="0">
              <a:solidFill>
                <a:schemeClr val="tx1"/>
              </a:solidFill>
            </a:rPr>
            <a:t>Métodos para llevar a cabo actividades.</a:t>
          </a:r>
          <a:endParaRPr lang="es-CO" sz="2400" b="0" kern="1200" dirty="0">
            <a:solidFill>
              <a:schemeClr val="tx1"/>
            </a:solidFill>
            <a:latin typeface="Arial" pitchFamily="34" charset="0"/>
            <a:cs typeface="Arial" pitchFamily="34" charset="0"/>
          </a:endParaRPr>
        </a:p>
      </dsp:txBody>
      <dsp:txXfrm>
        <a:off x="712698" y="716592"/>
        <a:ext cx="2655256" cy="2920506"/>
      </dsp:txXfrm>
    </dsp:sp>
    <dsp:sp modelId="{A1536A70-9B80-4B3B-B328-CC18C8C5CD0C}">
      <dsp:nvSpPr>
        <dsp:cNvPr id="0" name=""/>
        <dsp:cNvSpPr/>
      </dsp:nvSpPr>
      <dsp:spPr>
        <a:xfrm>
          <a:off x="3374274" y="71436"/>
          <a:ext cx="3424419" cy="42148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0593" tIns="30480" rIns="160593" bIns="30480" numCol="1" spcCol="1270" anchor="ctr" anchorCtr="0">
          <a:noAutofit/>
        </a:bodyPr>
        <a:lstStyle/>
        <a:p>
          <a:pPr marL="0" lvl="0" indent="0" algn="ctr" defTabSz="1066800" rtl="0">
            <a:lnSpc>
              <a:spcPct val="90000"/>
            </a:lnSpc>
            <a:spcBef>
              <a:spcPct val="0"/>
            </a:spcBef>
            <a:spcAft>
              <a:spcPct val="35000"/>
            </a:spcAft>
            <a:buNone/>
          </a:pPr>
          <a:r>
            <a:rPr lang="es-CO" sz="2400" b="1" kern="1200" dirty="0">
              <a:solidFill>
                <a:schemeClr val="tx1"/>
              </a:solidFill>
              <a:latin typeface="Arial" pitchFamily="34" charset="0"/>
              <a:cs typeface="Arial" pitchFamily="34" charset="0"/>
            </a:rPr>
            <a:t>Presupuestos</a:t>
          </a:r>
        </a:p>
        <a:p>
          <a:pPr marL="0" lvl="0" indent="0" algn="ctr" defTabSz="1066800" rtl="0">
            <a:lnSpc>
              <a:spcPct val="90000"/>
            </a:lnSpc>
            <a:spcBef>
              <a:spcPct val="0"/>
            </a:spcBef>
            <a:spcAft>
              <a:spcPct val="35000"/>
            </a:spcAft>
            <a:buNone/>
          </a:pPr>
          <a:endParaRPr lang="es-CO" sz="1200" b="0" kern="1200" dirty="0">
            <a:solidFill>
              <a:schemeClr val="tx1"/>
            </a:solidFill>
            <a:latin typeface="Arial" pitchFamily="34" charset="0"/>
            <a:cs typeface="Arial" pitchFamily="34" charset="0"/>
          </a:endParaRPr>
        </a:p>
        <a:p>
          <a:pPr marL="0" lvl="0" indent="0" algn="ctr" defTabSz="1066800" rtl="0">
            <a:lnSpc>
              <a:spcPct val="90000"/>
            </a:lnSpc>
            <a:spcBef>
              <a:spcPct val="0"/>
            </a:spcBef>
            <a:spcAft>
              <a:spcPct val="35000"/>
            </a:spcAft>
            <a:buNone/>
          </a:pPr>
          <a:r>
            <a:rPr lang="es-ES_tradnl" sz="2400" kern="1200" dirty="0">
              <a:solidFill>
                <a:schemeClr val="tx1"/>
              </a:solidFill>
            </a:rPr>
            <a:t>Planes que anticipan la cantidad de ingresos y egresos requeridos.</a:t>
          </a:r>
          <a:endParaRPr lang="es-CO" sz="2400" b="0" kern="1200" dirty="0">
            <a:solidFill>
              <a:schemeClr val="tx1"/>
            </a:solidFill>
            <a:latin typeface="Arial" pitchFamily="34" charset="0"/>
            <a:cs typeface="Arial" pitchFamily="34" charset="0"/>
          </a:endParaRPr>
        </a:p>
      </dsp:txBody>
      <dsp:txXfrm>
        <a:off x="3875769" y="688686"/>
        <a:ext cx="2421429" cy="2980345"/>
      </dsp:txXfrm>
    </dsp:sp>
    <dsp:sp modelId="{EA72F191-5709-43D6-876F-3785079653EF}">
      <dsp:nvSpPr>
        <dsp:cNvPr id="0" name=""/>
        <dsp:cNvSpPr/>
      </dsp:nvSpPr>
      <dsp:spPr>
        <a:xfrm>
          <a:off x="6215074" y="1"/>
          <a:ext cx="3083351" cy="43577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0593" tIns="30480" rIns="160593" bIns="30480" numCol="1" spcCol="1270" anchor="ctr" anchorCtr="0">
          <a:noAutofit/>
        </a:bodyPr>
        <a:lstStyle/>
        <a:p>
          <a:pPr marL="0" lvl="0" indent="0" algn="ctr" defTabSz="1066800" rtl="0">
            <a:lnSpc>
              <a:spcPct val="90000"/>
            </a:lnSpc>
            <a:spcBef>
              <a:spcPct val="0"/>
            </a:spcBef>
            <a:spcAft>
              <a:spcPct val="35000"/>
            </a:spcAft>
            <a:buNone/>
          </a:pPr>
          <a:r>
            <a:rPr lang="es-CO" sz="2400" b="1" kern="1200" dirty="0">
              <a:solidFill>
                <a:schemeClr val="tx1"/>
              </a:solidFill>
              <a:latin typeface="Arial" pitchFamily="34" charset="0"/>
              <a:cs typeface="Arial" pitchFamily="34" charset="0"/>
            </a:rPr>
            <a:t>Programas</a:t>
          </a:r>
        </a:p>
        <a:p>
          <a:pPr marL="0" lvl="0" indent="0" algn="ctr" defTabSz="1066800" rtl="0">
            <a:lnSpc>
              <a:spcPct val="90000"/>
            </a:lnSpc>
            <a:spcBef>
              <a:spcPct val="0"/>
            </a:spcBef>
            <a:spcAft>
              <a:spcPct val="35000"/>
            </a:spcAft>
            <a:buNone/>
          </a:pPr>
          <a:endParaRPr lang="es-CO" sz="1200" b="0" kern="1200" dirty="0">
            <a:solidFill>
              <a:schemeClr val="tx1"/>
            </a:solidFill>
            <a:latin typeface="Arial" pitchFamily="34" charset="0"/>
            <a:cs typeface="Arial" pitchFamily="34" charset="0"/>
          </a:endParaRPr>
        </a:p>
        <a:p>
          <a:pPr marL="0" lvl="0" indent="0" algn="ctr" defTabSz="1066800" rtl="0">
            <a:lnSpc>
              <a:spcPct val="90000"/>
            </a:lnSpc>
            <a:spcBef>
              <a:spcPct val="0"/>
            </a:spcBef>
            <a:spcAft>
              <a:spcPct val="35000"/>
            </a:spcAft>
            <a:buNone/>
          </a:pPr>
          <a:r>
            <a:rPr lang="es-ES_tradnl" sz="2400" kern="1200" dirty="0">
              <a:solidFill>
                <a:schemeClr val="tx1"/>
              </a:solidFill>
            </a:rPr>
            <a:t>Plan con períodos de tiempo para la realización de actividades específicas.</a:t>
          </a:r>
          <a:endParaRPr lang="es-CO" sz="2400" b="0" kern="1200" dirty="0">
            <a:solidFill>
              <a:schemeClr val="tx1"/>
            </a:solidFill>
            <a:latin typeface="Arial" pitchFamily="34" charset="0"/>
            <a:cs typeface="Arial" pitchFamily="34" charset="0"/>
          </a:endParaRPr>
        </a:p>
      </dsp:txBody>
      <dsp:txXfrm>
        <a:off x="6666620" y="638174"/>
        <a:ext cx="2180259" cy="30813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57E3D-3062-4A26-B002-3CC8E71FC93D}">
      <dsp:nvSpPr>
        <dsp:cNvPr id="0" name=""/>
        <dsp:cNvSpPr/>
      </dsp:nvSpPr>
      <dsp:spPr>
        <a:xfrm>
          <a:off x="0" y="1185"/>
          <a:ext cx="8215370" cy="946928"/>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Falta de compromiso con la planeación.</a:t>
          </a:r>
        </a:p>
      </dsp:txBody>
      <dsp:txXfrm>
        <a:off x="46225" y="47410"/>
        <a:ext cx="8122920" cy="854478"/>
      </dsp:txXfrm>
    </dsp:sp>
    <dsp:sp modelId="{0C8DFF72-6BE4-4D3A-9BE6-A40968561C77}">
      <dsp:nvSpPr>
        <dsp:cNvPr id="0" name=""/>
        <dsp:cNvSpPr/>
      </dsp:nvSpPr>
      <dsp:spPr>
        <a:xfrm>
          <a:off x="0" y="960447"/>
          <a:ext cx="8215370" cy="946928"/>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_tradnl" sz="2800" kern="1200" dirty="0">
              <a:solidFill>
                <a:schemeClr val="tx1"/>
              </a:solidFill>
            </a:rPr>
            <a:t>Fallas en definición e implantación de planes de acción.</a:t>
          </a:r>
          <a:endParaRPr lang="es-CO" sz="2800" b="0" kern="1200" dirty="0">
            <a:solidFill>
              <a:schemeClr val="tx1"/>
            </a:solidFill>
            <a:latin typeface="Arial" pitchFamily="34" charset="0"/>
            <a:cs typeface="Arial" pitchFamily="34" charset="0"/>
          </a:endParaRPr>
        </a:p>
      </dsp:txBody>
      <dsp:txXfrm>
        <a:off x="46225" y="1006672"/>
        <a:ext cx="8122920" cy="854478"/>
      </dsp:txXfrm>
    </dsp:sp>
    <dsp:sp modelId="{416C622B-4F73-4A05-A2BF-99259A49F818}">
      <dsp:nvSpPr>
        <dsp:cNvPr id="0" name=""/>
        <dsp:cNvSpPr/>
      </dsp:nvSpPr>
      <dsp:spPr>
        <a:xfrm>
          <a:off x="0" y="1919708"/>
          <a:ext cx="8215370" cy="946928"/>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Objetivos poco claros e inalcanzables.</a:t>
          </a:r>
        </a:p>
      </dsp:txBody>
      <dsp:txXfrm>
        <a:off x="46225" y="1965933"/>
        <a:ext cx="8122920" cy="854478"/>
      </dsp:txXfrm>
    </dsp:sp>
    <dsp:sp modelId="{649D8F7A-00C9-4DE5-B082-F33F1745F215}">
      <dsp:nvSpPr>
        <dsp:cNvPr id="0" name=""/>
        <dsp:cNvSpPr/>
      </dsp:nvSpPr>
      <dsp:spPr>
        <a:xfrm>
          <a:off x="0" y="2878970"/>
          <a:ext cx="8215370" cy="946928"/>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Dependencia excesiva de la experiencia.</a:t>
          </a:r>
        </a:p>
      </dsp:txBody>
      <dsp:txXfrm>
        <a:off x="46225" y="2925195"/>
        <a:ext cx="8122920" cy="854478"/>
      </dsp:txXfrm>
    </dsp:sp>
    <dsp:sp modelId="{35BE86CE-109B-4C25-88AF-BE0FE299BE1B}">
      <dsp:nvSpPr>
        <dsp:cNvPr id="0" name=""/>
        <dsp:cNvSpPr/>
      </dsp:nvSpPr>
      <dsp:spPr>
        <a:xfrm>
          <a:off x="0" y="3838231"/>
          <a:ext cx="8215370" cy="946928"/>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Resistencia al cambio.</a:t>
          </a:r>
        </a:p>
      </dsp:txBody>
      <dsp:txXfrm>
        <a:off x="46225" y="3884456"/>
        <a:ext cx="8122920" cy="8544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FCB30-8F11-41A5-8AA1-51E44715935D}">
      <dsp:nvSpPr>
        <dsp:cNvPr id="0" name=""/>
        <dsp:cNvSpPr/>
      </dsp:nvSpPr>
      <dsp:spPr>
        <a:xfrm>
          <a:off x="0" y="758097"/>
          <a:ext cx="8072494" cy="32701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50000"/>
            </a:lnSpc>
            <a:spcBef>
              <a:spcPct val="0"/>
            </a:spcBef>
            <a:spcAft>
              <a:spcPts val="0"/>
            </a:spcAft>
            <a:buNone/>
          </a:pPr>
          <a:r>
            <a:rPr lang="en-US" sz="3000" i="1" kern="1200" dirty="0" err="1">
              <a:solidFill>
                <a:schemeClr val="tx1"/>
              </a:solidFill>
            </a:rPr>
            <a:t>Ejercicio</a:t>
          </a:r>
          <a:r>
            <a:rPr lang="en-US" sz="3000" i="1" kern="1200" dirty="0">
              <a:solidFill>
                <a:schemeClr val="tx1"/>
              </a:solidFill>
            </a:rPr>
            <a:t> </a:t>
          </a:r>
          <a:r>
            <a:rPr lang="en-US" sz="3000" b="1" i="1" kern="1200" dirty="0" err="1">
              <a:solidFill>
                <a:schemeClr val="tx1"/>
              </a:solidFill>
            </a:rPr>
            <a:t>constante</a:t>
          </a:r>
          <a:r>
            <a:rPr lang="en-US" sz="3000" i="1" kern="1200" dirty="0">
              <a:solidFill>
                <a:schemeClr val="tx1"/>
              </a:solidFill>
            </a:rPr>
            <a:t> </a:t>
          </a:r>
          <a:r>
            <a:rPr lang="en-US" sz="3000" i="1" kern="1200" dirty="0" err="1">
              <a:solidFill>
                <a:schemeClr val="tx1"/>
              </a:solidFill>
            </a:rPr>
            <a:t>hacia</a:t>
          </a:r>
          <a:r>
            <a:rPr lang="en-US" sz="3000" i="1" kern="1200" dirty="0">
              <a:solidFill>
                <a:schemeClr val="tx1"/>
              </a:solidFill>
            </a:rPr>
            <a:t> la </a:t>
          </a:r>
          <a:r>
            <a:rPr lang="en-US" sz="3000" i="1" kern="1200" dirty="0" err="1">
              <a:solidFill>
                <a:schemeClr val="tx1"/>
              </a:solidFill>
            </a:rPr>
            <a:t>determinación</a:t>
          </a:r>
          <a:r>
            <a:rPr lang="en-US" sz="3000" i="1" kern="1200" dirty="0">
              <a:solidFill>
                <a:schemeClr val="tx1"/>
              </a:solidFill>
            </a:rPr>
            <a:t> </a:t>
          </a:r>
          <a:r>
            <a:rPr lang="en-US" sz="3000" i="1" kern="1200" dirty="0" err="1">
              <a:solidFill>
                <a:schemeClr val="tx1"/>
              </a:solidFill>
            </a:rPr>
            <a:t>explícita</a:t>
          </a:r>
          <a:r>
            <a:rPr lang="en-US" sz="3000" i="1" kern="1200" dirty="0">
              <a:solidFill>
                <a:schemeClr val="tx1"/>
              </a:solidFill>
            </a:rPr>
            <a:t> y </a:t>
          </a:r>
          <a:r>
            <a:rPr lang="en-US" sz="3000" i="1" kern="1200" dirty="0" err="1">
              <a:solidFill>
                <a:schemeClr val="tx1"/>
              </a:solidFill>
            </a:rPr>
            <a:t>sistemática</a:t>
          </a:r>
          <a:r>
            <a:rPr lang="en-US" sz="3000" i="1" kern="1200" dirty="0">
              <a:solidFill>
                <a:schemeClr val="tx1"/>
              </a:solidFill>
            </a:rPr>
            <a:t> de lo que </a:t>
          </a:r>
          <a:r>
            <a:rPr lang="en-US" sz="3000" i="1" kern="1200" dirty="0" err="1">
              <a:solidFill>
                <a:schemeClr val="tx1"/>
              </a:solidFill>
            </a:rPr>
            <a:t>debería</a:t>
          </a:r>
          <a:r>
            <a:rPr lang="en-US" sz="3000" i="1" kern="1200" dirty="0">
              <a:solidFill>
                <a:schemeClr val="tx1"/>
              </a:solidFill>
            </a:rPr>
            <a:t> </a:t>
          </a:r>
          <a:r>
            <a:rPr lang="en-US" sz="3000" i="1" kern="1200" dirty="0" err="1">
              <a:solidFill>
                <a:schemeClr val="tx1"/>
              </a:solidFill>
            </a:rPr>
            <a:t>estar</a:t>
          </a:r>
          <a:r>
            <a:rPr lang="en-US" sz="3000" i="1" kern="1200" dirty="0">
              <a:solidFill>
                <a:schemeClr val="tx1"/>
              </a:solidFill>
            </a:rPr>
            <a:t> </a:t>
          </a:r>
          <a:r>
            <a:rPr lang="en-US" sz="3000" i="1" kern="1200" dirty="0" err="1">
              <a:solidFill>
                <a:schemeClr val="tx1"/>
              </a:solidFill>
            </a:rPr>
            <a:t>haciendo</a:t>
          </a:r>
          <a:r>
            <a:rPr lang="en-US" sz="3000" i="1" kern="1200" dirty="0">
              <a:solidFill>
                <a:schemeClr val="tx1"/>
              </a:solidFill>
            </a:rPr>
            <a:t> el </a:t>
          </a:r>
          <a:r>
            <a:rPr lang="en-US" sz="3000" i="1" kern="1200" dirty="0" err="1">
              <a:solidFill>
                <a:schemeClr val="tx1"/>
              </a:solidFill>
            </a:rPr>
            <a:t>Departamento</a:t>
          </a:r>
          <a:r>
            <a:rPr lang="en-US" sz="3000" i="1" kern="1200" dirty="0">
              <a:solidFill>
                <a:schemeClr val="tx1"/>
              </a:solidFill>
            </a:rPr>
            <a:t> o </a:t>
          </a:r>
          <a:r>
            <a:rPr lang="en-US" sz="3000" i="1" kern="1200" dirty="0" err="1">
              <a:solidFill>
                <a:schemeClr val="tx1"/>
              </a:solidFill>
            </a:rPr>
            <a:t>Área</a:t>
          </a:r>
          <a:r>
            <a:rPr lang="en-US" sz="3000" i="1" kern="1200" dirty="0">
              <a:solidFill>
                <a:schemeClr val="tx1"/>
              </a:solidFill>
            </a:rPr>
            <a:t> de </a:t>
          </a:r>
          <a:r>
            <a:rPr lang="en-US" sz="3000" i="1" kern="1200" dirty="0" err="1">
              <a:solidFill>
                <a:schemeClr val="tx1"/>
              </a:solidFill>
            </a:rPr>
            <a:t>Sistemas</a:t>
          </a:r>
          <a:r>
            <a:rPr lang="en-US" sz="3000" i="1" kern="1200" dirty="0">
              <a:solidFill>
                <a:schemeClr val="tx1"/>
              </a:solidFill>
            </a:rPr>
            <a:t> (DSI) y </a:t>
          </a:r>
          <a:r>
            <a:rPr lang="en-US" sz="3000" i="1" kern="1200" dirty="0" err="1">
              <a:solidFill>
                <a:schemeClr val="tx1"/>
              </a:solidFill>
            </a:rPr>
            <a:t>cómo</a:t>
          </a:r>
          <a:r>
            <a:rPr lang="en-US" sz="3000" i="1" kern="1200" dirty="0">
              <a:solidFill>
                <a:schemeClr val="tx1"/>
              </a:solidFill>
            </a:rPr>
            <a:t> se debe </a:t>
          </a:r>
          <a:r>
            <a:rPr lang="en-US" sz="3000" i="1" kern="1200" dirty="0" err="1">
              <a:solidFill>
                <a:schemeClr val="tx1"/>
              </a:solidFill>
            </a:rPr>
            <a:t>evaluar</a:t>
          </a:r>
          <a:r>
            <a:rPr lang="en-US" sz="3000" i="1" kern="1200" dirty="0">
              <a:solidFill>
                <a:schemeClr val="tx1"/>
              </a:solidFill>
            </a:rPr>
            <a:t>.</a:t>
          </a:r>
        </a:p>
      </dsp:txBody>
      <dsp:txXfrm>
        <a:off x="159636" y="917733"/>
        <a:ext cx="7753222" cy="29508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939C6-024D-437C-B62C-5943F90EC4F0}">
      <dsp:nvSpPr>
        <dsp:cNvPr id="0" name=""/>
        <dsp:cNvSpPr/>
      </dsp:nvSpPr>
      <dsp:spPr>
        <a:xfrm>
          <a:off x="0" y="592998"/>
          <a:ext cx="8215370"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36A0AD3-0314-4A30-8D2C-501BB859E90F}">
      <dsp:nvSpPr>
        <dsp:cNvPr id="0" name=""/>
        <dsp:cNvSpPr/>
      </dsp:nvSpPr>
      <dsp:spPr>
        <a:xfrm>
          <a:off x="410768" y="40932"/>
          <a:ext cx="5750759" cy="1062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marL="0" lvl="0" indent="0" algn="l" defTabSz="1244600">
            <a:lnSpc>
              <a:spcPct val="100000"/>
            </a:lnSpc>
            <a:spcBef>
              <a:spcPct val="0"/>
            </a:spcBef>
            <a:spcAft>
              <a:spcPts val="0"/>
            </a:spcAft>
            <a:buNone/>
          </a:pPr>
          <a:r>
            <a:rPr lang="es-ES" sz="2800" i="1" u="none" kern="1200" dirty="0">
              <a:solidFill>
                <a:schemeClr val="tx1"/>
              </a:solidFill>
            </a:rPr>
            <a:t>Organización con planes bien definidos</a:t>
          </a:r>
          <a:endParaRPr lang="en-US" sz="2800" i="1" u="none" kern="1200" dirty="0">
            <a:solidFill>
              <a:schemeClr val="tx1"/>
            </a:solidFill>
          </a:endParaRPr>
        </a:p>
      </dsp:txBody>
      <dsp:txXfrm>
        <a:off x="462646" y="92810"/>
        <a:ext cx="5647003" cy="958964"/>
      </dsp:txXfrm>
    </dsp:sp>
    <dsp:sp modelId="{F40726A3-92C3-4B1B-800C-F1B3A80CC030}">
      <dsp:nvSpPr>
        <dsp:cNvPr id="0" name=""/>
        <dsp:cNvSpPr/>
      </dsp:nvSpPr>
      <dsp:spPr>
        <a:xfrm>
          <a:off x="0" y="2205253"/>
          <a:ext cx="8215370"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E563E5E-23F4-4A3F-83BA-AB7976C9D94F}">
      <dsp:nvSpPr>
        <dsp:cNvPr id="0" name=""/>
        <dsp:cNvSpPr/>
      </dsp:nvSpPr>
      <dsp:spPr>
        <a:xfrm>
          <a:off x="410768" y="1673893"/>
          <a:ext cx="5750759" cy="1062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marL="0" lvl="0" indent="0" algn="l" defTabSz="1244600">
            <a:lnSpc>
              <a:spcPct val="100000"/>
            </a:lnSpc>
            <a:spcBef>
              <a:spcPct val="0"/>
            </a:spcBef>
            <a:spcAft>
              <a:spcPts val="0"/>
            </a:spcAft>
            <a:buNone/>
          </a:pPr>
          <a:r>
            <a:rPr lang="es-ES" sz="2800" i="1" u="none" kern="1200" dirty="0">
              <a:solidFill>
                <a:schemeClr val="tx1"/>
              </a:solidFill>
            </a:rPr>
            <a:t>necesidad explícita de apoyo informático</a:t>
          </a:r>
          <a:endParaRPr lang="en-US" sz="2800" i="1" u="none" kern="1200" dirty="0">
            <a:solidFill>
              <a:schemeClr val="tx1"/>
            </a:solidFill>
          </a:endParaRPr>
        </a:p>
      </dsp:txBody>
      <dsp:txXfrm>
        <a:off x="462646" y="1725771"/>
        <a:ext cx="5647003" cy="958964"/>
      </dsp:txXfrm>
    </dsp:sp>
    <dsp:sp modelId="{53E242B4-A14A-4737-BAC8-7055CCBD3C67}">
      <dsp:nvSpPr>
        <dsp:cNvPr id="0" name=""/>
        <dsp:cNvSpPr/>
      </dsp:nvSpPr>
      <dsp:spPr>
        <a:xfrm>
          <a:off x="0" y="3838213"/>
          <a:ext cx="8215370"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66EE52-2806-4112-BC8E-13BFC28F2626}">
      <dsp:nvSpPr>
        <dsp:cNvPr id="0" name=""/>
        <dsp:cNvSpPr/>
      </dsp:nvSpPr>
      <dsp:spPr>
        <a:xfrm>
          <a:off x="410768" y="3306853"/>
          <a:ext cx="5750759" cy="1062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marL="0" lvl="0" indent="0" algn="l" defTabSz="1244600">
            <a:lnSpc>
              <a:spcPct val="100000"/>
            </a:lnSpc>
            <a:spcBef>
              <a:spcPct val="0"/>
            </a:spcBef>
            <a:spcAft>
              <a:spcPts val="0"/>
            </a:spcAft>
            <a:buNone/>
          </a:pPr>
          <a:r>
            <a:rPr lang="es-ES" sz="2800" i="1" kern="1200" dirty="0">
              <a:solidFill>
                <a:schemeClr val="tx1"/>
              </a:solidFill>
            </a:rPr>
            <a:t> proyectos informáticos puntuales.</a:t>
          </a:r>
          <a:endParaRPr lang="en-US" sz="2800" i="1" u="none" kern="1200" dirty="0">
            <a:solidFill>
              <a:schemeClr val="tx1"/>
            </a:solidFill>
          </a:endParaRPr>
        </a:p>
      </dsp:txBody>
      <dsp:txXfrm>
        <a:off x="462646" y="3358731"/>
        <a:ext cx="5647003" cy="9589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C7D41-E6CA-4EE7-90B4-922319479FDB}">
      <dsp:nvSpPr>
        <dsp:cNvPr id="0" name=""/>
        <dsp:cNvSpPr/>
      </dsp:nvSpPr>
      <dsp:spPr>
        <a:xfrm rot="16200000">
          <a:off x="-411435" y="415547"/>
          <a:ext cx="4786346" cy="395525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5100" bIns="0" numCol="1" spcCol="1270" anchor="ctr" anchorCtr="0">
          <a:noAutofit/>
        </a:bodyPr>
        <a:lstStyle/>
        <a:p>
          <a:pPr marL="0" lvl="0" indent="0" algn="ctr" defTabSz="1155700">
            <a:lnSpc>
              <a:spcPct val="100000"/>
            </a:lnSpc>
            <a:spcBef>
              <a:spcPct val="0"/>
            </a:spcBef>
            <a:spcAft>
              <a:spcPts val="0"/>
            </a:spcAft>
            <a:buNone/>
          </a:pPr>
          <a:r>
            <a:rPr lang="en-US" sz="2600" i="1" kern="1200" dirty="0" err="1">
              <a:solidFill>
                <a:schemeClr val="tx1"/>
              </a:solidFill>
            </a:rPr>
            <a:t>Ayuda</a:t>
          </a:r>
          <a:r>
            <a:rPr lang="en-US" sz="2600" i="1" kern="1200" dirty="0">
              <a:solidFill>
                <a:schemeClr val="tx1"/>
              </a:solidFill>
            </a:rPr>
            <a:t> a </a:t>
          </a:r>
          <a:r>
            <a:rPr lang="en-US" sz="2600" i="1" kern="1200" dirty="0" err="1">
              <a:solidFill>
                <a:schemeClr val="tx1"/>
              </a:solidFill>
            </a:rPr>
            <a:t>que</a:t>
          </a:r>
          <a:r>
            <a:rPr lang="en-US" sz="2600" i="1" kern="1200" dirty="0">
              <a:solidFill>
                <a:schemeClr val="tx1"/>
              </a:solidFill>
            </a:rPr>
            <a:t> se </a:t>
          </a:r>
          <a:r>
            <a:rPr lang="en-US" sz="2600" i="1" kern="1200" dirty="0" err="1">
              <a:solidFill>
                <a:schemeClr val="tx1"/>
              </a:solidFill>
            </a:rPr>
            <a:t>logren</a:t>
          </a:r>
          <a:r>
            <a:rPr lang="en-US" sz="2600" i="1" kern="1200" dirty="0">
              <a:solidFill>
                <a:schemeClr val="tx1"/>
              </a:solidFill>
            </a:rPr>
            <a:t> </a:t>
          </a:r>
          <a:r>
            <a:rPr lang="en-US" sz="2600" i="1" kern="1200" dirty="0" err="1">
              <a:solidFill>
                <a:schemeClr val="tx1"/>
              </a:solidFill>
            </a:rPr>
            <a:t>compromisos</a:t>
          </a:r>
          <a:r>
            <a:rPr lang="en-US" sz="2600" i="1" kern="1200" dirty="0">
              <a:solidFill>
                <a:schemeClr val="tx1"/>
              </a:solidFill>
            </a:rPr>
            <a:t> en </a:t>
          </a:r>
          <a:r>
            <a:rPr lang="en-US" sz="2600" i="1" kern="1200" dirty="0" err="1">
              <a:solidFill>
                <a:schemeClr val="tx1"/>
              </a:solidFill>
            </a:rPr>
            <a:t>toda</a:t>
          </a:r>
          <a:r>
            <a:rPr lang="en-US" sz="2600" i="1" kern="1200" dirty="0">
              <a:solidFill>
                <a:schemeClr val="tx1"/>
              </a:solidFill>
            </a:rPr>
            <a:t> la </a:t>
          </a:r>
          <a:r>
            <a:rPr lang="en-US" sz="2600" i="1" kern="1200" dirty="0" err="1">
              <a:solidFill>
                <a:schemeClr val="tx1"/>
              </a:solidFill>
            </a:rPr>
            <a:t>organización</a:t>
          </a:r>
          <a:r>
            <a:rPr lang="en-US" sz="2600" i="1" kern="1200" dirty="0">
              <a:solidFill>
                <a:schemeClr val="tx1"/>
              </a:solidFill>
            </a:rPr>
            <a:t> </a:t>
          </a:r>
          <a:r>
            <a:rPr lang="en-US" sz="2600" i="1" kern="1200" dirty="0" err="1">
              <a:solidFill>
                <a:schemeClr val="tx1"/>
              </a:solidFill>
            </a:rPr>
            <a:t>acerca</a:t>
          </a:r>
          <a:r>
            <a:rPr lang="en-US" sz="2600" i="1" kern="1200" dirty="0">
              <a:solidFill>
                <a:schemeClr val="tx1"/>
              </a:solidFill>
            </a:rPr>
            <a:t> de la </a:t>
          </a:r>
          <a:r>
            <a:rPr lang="en-US" sz="2600" i="1" kern="1200" dirty="0" err="1">
              <a:solidFill>
                <a:schemeClr val="tx1"/>
              </a:solidFill>
            </a:rPr>
            <a:t>función</a:t>
          </a:r>
          <a:r>
            <a:rPr lang="en-US" sz="2600" i="1" kern="1200" dirty="0">
              <a:solidFill>
                <a:schemeClr val="tx1"/>
              </a:solidFill>
            </a:rPr>
            <a:t> del DSI y los </a:t>
          </a:r>
          <a:r>
            <a:rPr lang="en-US" sz="2600" i="1" kern="1200" dirty="0" err="1">
              <a:solidFill>
                <a:schemeClr val="tx1"/>
              </a:solidFill>
            </a:rPr>
            <a:t>logros</a:t>
          </a:r>
          <a:r>
            <a:rPr lang="en-US" sz="2600" i="1" kern="1200" dirty="0">
              <a:solidFill>
                <a:schemeClr val="tx1"/>
              </a:solidFill>
            </a:rPr>
            <a:t> de </a:t>
          </a:r>
          <a:r>
            <a:rPr lang="en-US" sz="2600" i="1" kern="1200" dirty="0" err="1">
              <a:solidFill>
                <a:schemeClr val="tx1"/>
              </a:solidFill>
            </a:rPr>
            <a:t>ésta</a:t>
          </a:r>
          <a:endParaRPr lang="en-US" sz="2600" i="1" u="none" kern="1200" dirty="0">
            <a:solidFill>
              <a:schemeClr val="tx1"/>
            </a:solidFill>
          </a:endParaRPr>
        </a:p>
      </dsp:txBody>
      <dsp:txXfrm rot="5400000">
        <a:off x="4113" y="957268"/>
        <a:ext cx="3955251" cy="2871808"/>
      </dsp:txXfrm>
    </dsp:sp>
    <dsp:sp modelId="{3CC2026C-EDC7-4268-A7B9-237F2C860CB6}">
      <dsp:nvSpPr>
        <dsp:cNvPr id="0" name=""/>
        <dsp:cNvSpPr/>
      </dsp:nvSpPr>
      <dsp:spPr>
        <a:xfrm rot="16200000">
          <a:off x="3840459" y="415547"/>
          <a:ext cx="4786346" cy="395525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5100" bIns="0" numCol="1" spcCol="1270" anchor="ctr" anchorCtr="0">
          <a:noAutofit/>
        </a:bodyPr>
        <a:lstStyle/>
        <a:p>
          <a:pPr marL="0" lvl="0" indent="0" algn="ctr" defTabSz="1155700">
            <a:lnSpc>
              <a:spcPct val="100000"/>
            </a:lnSpc>
            <a:spcBef>
              <a:spcPct val="0"/>
            </a:spcBef>
            <a:spcAft>
              <a:spcPts val="0"/>
            </a:spcAft>
            <a:buNone/>
          </a:pPr>
          <a:r>
            <a:rPr lang="en-US" sz="2600" i="1" kern="1200" dirty="0" err="1">
              <a:solidFill>
                <a:schemeClr val="tx1"/>
              </a:solidFill>
            </a:rPr>
            <a:t>Ayuda</a:t>
          </a:r>
          <a:r>
            <a:rPr lang="en-US" sz="2600" i="1" kern="1200" dirty="0">
              <a:solidFill>
                <a:schemeClr val="tx1"/>
              </a:solidFill>
            </a:rPr>
            <a:t> a </a:t>
          </a:r>
          <a:r>
            <a:rPr lang="en-US" sz="2600" i="1" kern="1200" dirty="0" err="1">
              <a:solidFill>
                <a:schemeClr val="tx1"/>
              </a:solidFill>
            </a:rPr>
            <a:t>integrar</a:t>
          </a:r>
          <a:r>
            <a:rPr lang="en-US" sz="2600" i="1" kern="1200" dirty="0">
              <a:solidFill>
                <a:schemeClr val="tx1"/>
              </a:solidFill>
            </a:rPr>
            <a:t> al DSI </a:t>
          </a:r>
          <a:r>
            <a:rPr lang="en-US" sz="2600" i="1" kern="1200" dirty="0" err="1">
              <a:solidFill>
                <a:schemeClr val="tx1"/>
              </a:solidFill>
            </a:rPr>
            <a:t>dentro</a:t>
          </a:r>
          <a:r>
            <a:rPr lang="en-US" sz="2600" i="1" kern="1200" dirty="0">
              <a:solidFill>
                <a:schemeClr val="tx1"/>
              </a:solidFill>
            </a:rPr>
            <a:t> de la </a:t>
          </a:r>
          <a:r>
            <a:rPr lang="en-US" sz="2600" i="1" kern="1200" dirty="0" err="1">
              <a:solidFill>
                <a:schemeClr val="tx1"/>
              </a:solidFill>
            </a:rPr>
            <a:t>dirección</a:t>
          </a:r>
          <a:r>
            <a:rPr lang="en-US" sz="2600" i="1" kern="1200" dirty="0">
              <a:solidFill>
                <a:schemeClr val="tx1"/>
              </a:solidFill>
            </a:rPr>
            <a:t> y </a:t>
          </a:r>
          <a:r>
            <a:rPr lang="en-US" sz="2600" i="1" kern="1200" dirty="0" err="1">
              <a:solidFill>
                <a:schemeClr val="tx1"/>
              </a:solidFill>
            </a:rPr>
            <a:t>planeación</a:t>
          </a:r>
          <a:r>
            <a:rPr lang="en-US" sz="2600" i="1" kern="1200" dirty="0">
              <a:solidFill>
                <a:schemeClr val="tx1"/>
              </a:solidFill>
            </a:rPr>
            <a:t> </a:t>
          </a:r>
          <a:r>
            <a:rPr lang="en-US" sz="2600" i="1" kern="1200" dirty="0" err="1">
              <a:solidFill>
                <a:schemeClr val="tx1"/>
              </a:solidFill>
            </a:rPr>
            <a:t>estratégica</a:t>
          </a:r>
          <a:r>
            <a:rPr lang="en-US" sz="2600" i="1" kern="1200" dirty="0">
              <a:solidFill>
                <a:schemeClr val="tx1"/>
              </a:solidFill>
            </a:rPr>
            <a:t> general de la </a:t>
          </a:r>
          <a:r>
            <a:rPr lang="en-US" sz="2600" i="1" kern="1200" dirty="0" err="1">
              <a:solidFill>
                <a:schemeClr val="tx1"/>
              </a:solidFill>
            </a:rPr>
            <a:t>empresa</a:t>
          </a:r>
          <a:endParaRPr lang="en-US" sz="2600" i="1" u="none" kern="1200" dirty="0">
            <a:solidFill>
              <a:schemeClr val="tx1"/>
            </a:solidFill>
          </a:endParaRPr>
        </a:p>
      </dsp:txBody>
      <dsp:txXfrm rot="5400000">
        <a:off x="4256007" y="957268"/>
        <a:ext cx="3955251" cy="28718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72244-A0C4-4090-B61F-A134D4BC7EF8}">
      <dsp:nvSpPr>
        <dsp:cNvPr id="0" name=""/>
        <dsp:cNvSpPr/>
      </dsp:nvSpPr>
      <dsp:spPr>
        <a:xfrm>
          <a:off x="571510" y="2395"/>
          <a:ext cx="7072349" cy="11521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100000"/>
            </a:lnSpc>
            <a:spcBef>
              <a:spcPct val="0"/>
            </a:spcBef>
            <a:spcAft>
              <a:spcPts val="0"/>
            </a:spcAft>
            <a:buNone/>
          </a:pPr>
          <a:r>
            <a:rPr lang="en-US" sz="3200" i="1" kern="1200" dirty="0">
              <a:solidFill>
                <a:schemeClr val="bg2"/>
              </a:solidFill>
            </a:rPr>
            <a:t>Debe </a:t>
          </a:r>
          <a:r>
            <a:rPr lang="en-US" sz="3200" i="1" kern="1200" dirty="0" err="1">
              <a:solidFill>
                <a:schemeClr val="bg2"/>
              </a:solidFill>
            </a:rPr>
            <a:t>determinarse</a:t>
          </a:r>
          <a:r>
            <a:rPr lang="en-US" sz="3200" i="1" kern="1200" dirty="0">
              <a:solidFill>
                <a:schemeClr val="bg2"/>
              </a:solidFill>
            </a:rPr>
            <a:t> </a:t>
          </a:r>
          <a:r>
            <a:rPr lang="en-US" sz="3200" i="1" kern="1200" dirty="0" err="1">
              <a:solidFill>
                <a:schemeClr val="bg2"/>
              </a:solidFill>
            </a:rPr>
            <a:t>para</a:t>
          </a:r>
          <a:r>
            <a:rPr lang="en-US" sz="3200" i="1" kern="1200" dirty="0">
              <a:solidFill>
                <a:schemeClr val="bg2"/>
              </a:solidFill>
            </a:rPr>
            <a:t> el DSI:</a:t>
          </a:r>
          <a:endParaRPr lang="en-US" sz="3200" i="1" u="none" kern="1200" dirty="0">
            <a:solidFill>
              <a:schemeClr val="bg2"/>
            </a:solidFill>
          </a:endParaRPr>
        </a:p>
      </dsp:txBody>
      <dsp:txXfrm>
        <a:off x="627755" y="58640"/>
        <a:ext cx="6959859" cy="1039691"/>
      </dsp:txXfrm>
    </dsp:sp>
    <dsp:sp modelId="{11F265DE-3902-4743-91D8-9DBCCCB3C0E2}">
      <dsp:nvSpPr>
        <dsp:cNvPr id="0" name=""/>
        <dsp:cNvSpPr/>
      </dsp:nvSpPr>
      <dsp:spPr>
        <a:xfrm>
          <a:off x="1986039" y="1212186"/>
          <a:ext cx="4300519" cy="11521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i="1" kern="1200" dirty="0">
              <a:solidFill>
                <a:schemeClr val="tx1"/>
              </a:solidFill>
            </a:rPr>
            <a:t>¿</a:t>
          </a:r>
          <a:r>
            <a:rPr lang="en-US" sz="2800" i="1" kern="1200" dirty="0" err="1">
              <a:solidFill>
                <a:schemeClr val="tx1"/>
              </a:solidFill>
            </a:rPr>
            <a:t>Qué</a:t>
          </a:r>
          <a:r>
            <a:rPr lang="en-US" sz="2800" i="1" kern="1200" dirty="0">
              <a:solidFill>
                <a:schemeClr val="tx1"/>
              </a:solidFill>
            </a:rPr>
            <a:t> </a:t>
          </a:r>
          <a:r>
            <a:rPr lang="en-US" sz="2800" i="1" kern="1200" dirty="0" err="1">
              <a:solidFill>
                <a:schemeClr val="tx1"/>
              </a:solidFill>
            </a:rPr>
            <a:t>debe</a:t>
          </a:r>
          <a:r>
            <a:rPr lang="en-US" sz="2800" i="1" kern="1200" dirty="0">
              <a:solidFill>
                <a:schemeClr val="tx1"/>
              </a:solidFill>
            </a:rPr>
            <a:t> </a:t>
          </a:r>
          <a:r>
            <a:rPr lang="en-US" sz="2800" i="1" kern="1200" dirty="0" err="1">
              <a:solidFill>
                <a:schemeClr val="tx1"/>
              </a:solidFill>
            </a:rPr>
            <a:t>hacer</a:t>
          </a:r>
          <a:r>
            <a:rPr lang="en-US" sz="2800" i="1" kern="1200" dirty="0">
              <a:solidFill>
                <a:schemeClr val="tx1"/>
              </a:solidFill>
            </a:rPr>
            <a:t>?</a:t>
          </a:r>
        </a:p>
      </dsp:txBody>
      <dsp:txXfrm>
        <a:off x="2042284" y="1268431"/>
        <a:ext cx="4188029" cy="1039691"/>
      </dsp:txXfrm>
    </dsp:sp>
    <dsp:sp modelId="{E2FD6AD4-211D-4587-8F4D-ACE3C5456356}">
      <dsp:nvSpPr>
        <dsp:cNvPr id="0" name=""/>
        <dsp:cNvSpPr/>
      </dsp:nvSpPr>
      <dsp:spPr>
        <a:xfrm>
          <a:off x="1986068" y="2421977"/>
          <a:ext cx="4300489" cy="11521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i="1" kern="1200" dirty="0">
              <a:solidFill>
                <a:schemeClr val="tx1"/>
              </a:solidFill>
            </a:rPr>
            <a:t>¿</a:t>
          </a:r>
          <a:r>
            <a:rPr lang="en-US" sz="2800" i="1" kern="1200" dirty="0" err="1">
              <a:solidFill>
                <a:schemeClr val="tx1"/>
              </a:solidFill>
            </a:rPr>
            <a:t>Cómo</a:t>
          </a:r>
          <a:r>
            <a:rPr lang="en-US" sz="2800" i="1" kern="1200" dirty="0">
              <a:solidFill>
                <a:schemeClr val="tx1"/>
              </a:solidFill>
            </a:rPr>
            <a:t> lo </a:t>
          </a:r>
          <a:r>
            <a:rPr lang="en-US" sz="2800" i="1" kern="1200" dirty="0" err="1">
              <a:solidFill>
                <a:schemeClr val="tx1"/>
              </a:solidFill>
            </a:rPr>
            <a:t>va</a:t>
          </a:r>
          <a:r>
            <a:rPr lang="en-US" sz="2800" i="1" kern="1200" dirty="0">
              <a:solidFill>
                <a:schemeClr val="tx1"/>
              </a:solidFill>
            </a:rPr>
            <a:t> a </a:t>
          </a:r>
          <a:r>
            <a:rPr lang="en-US" sz="2800" i="1" kern="1200" dirty="0" err="1">
              <a:solidFill>
                <a:schemeClr val="tx1"/>
              </a:solidFill>
            </a:rPr>
            <a:t>hacer</a:t>
          </a:r>
          <a:r>
            <a:rPr lang="en-US" sz="2800" i="1" kern="1200" dirty="0">
              <a:solidFill>
                <a:schemeClr val="tx1"/>
              </a:solidFill>
            </a:rPr>
            <a:t>?</a:t>
          </a:r>
        </a:p>
      </dsp:txBody>
      <dsp:txXfrm>
        <a:off x="2042313" y="2478222"/>
        <a:ext cx="4187999" cy="1039691"/>
      </dsp:txXfrm>
    </dsp:sp>
    <dsp:sp modelId="{A5DFAD62-8978-4307-B857-819D3803B744}">
      <dsp:nvSpPr>
        <dsp:cNvPr id="0" name=""/>
        <dsp:cNvSpPr/>
      </dsp:nvSpPr>
      <dsp:spPr>
        <a:xfrm>
          <a:off x="857267" y="3631768"/>
          <a:ext cx="6415214" cy="11521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i="1" kern="1200" dirty="0">
              <a:solidFill>
                <a:schemeClr val="tx1"/>
              </a:solidFill>
            </a:rPr>
            <a:t>¿Como </a:t>
          </a:r>
          <a:r>
            <a:rPr lang="en-US" sz="2800" i="1" kern="1200" dirty="0" err="1">
              <a:solidFill>
                <a:schemeClr val="tx1"/>
              </a:solidFill>
            </a:rPr>
            <a:t>verificar</a:t>
          </a:r>
          <a:r>
            <a:rPr lang="en-US" sz="2800" i="1" kern="1200" dirty="0">
              <a:solidFill>
                <a:schemeClr val="tx1"/>
              </a:solidFill>
            </a:rPr>
            <a:t> el </a:t>
          </a:r>
          <a:r>
            <a:rPr lang="en-US" sz="2800" i="1" kern="1200" dirty="0" err="1">
              <a:solidFill>
                <a:schemeClr val="tx1"/>
              </a:solidFill>
            </a:rPr>
            <a:t>cumplimiento</a:t>
          </a:r>
          <a:r>
            <a:rPr lang="en-US" sz="2800" i="1" kern="1200" dirty="0">
              <a:solidFill>
                <a:schemeClr val="tx1"/>
              </a:solidFill>
            </a:rPr>
            <a:t> de </a:t>
          </a:r>
          <a:r>
            <a:rPr lang="en-US" sz="2800" i="1" kern="1200" dirty="0" err="1">
              <a:solidFill>
                <a:schemeClr val="tx1"/>
              </a:solidFill>
            </a:rPr>
            <a:t>sus</a:t>
          </a:r>
          <a:r>
            <a:rPr lang="en-US" sz="2800" i="1" kern="1200" dirty="0">
              <a:solidFill>
                <a:schemeClr val="tx1"/>
              </a:solidFill>
            </a:rPr>
            <a:t> </a:t>
          </a:r>
          <a:r>
            <a:rPr lang="en-US" sz="2800" i="1" kern="1200" dirty="0" err="1">
              <a:solidFill>
                <a:schemeClr val="tx1"/>
              </a:solidFill>
            </a:rPr>
            <a:t>objetivos</a:t>
          </a:r>
          <a:r>
            <a:rPr lang="en-US" sz="2800" i="1" kern="1200" dirty="0">
              <a:solidFill>
                <a:schemeClr val="tx1"/>
              </a:solidFill>
            </a:rPr>
            <a:t>?</a:t>
          </a:r>
        </a:p>
      </dsp:txBody>
      <dsp:txXfrm>
        <a:off x="913512" y="3688013"/>
        <a:ext cx="6302724" cy="10396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4FA9E-55C2-4473-9996-E1BAD9693610}">
      <dsp:nvSpPr>
        <dsp:cNvPr id="0" name=""/>
        <dsp:cNvSpPr/>
      </dsp:nvSpPr>
      <dsp:spPr>
        <a:xfrm>
          <a:off x="0" y="0"/>
          <a:ext cx="4786346" cy="4786346"/>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214E585-27FD-48B4-A4FC-BC36BC649201}">
      <dsp:nvSpPr>
        <dsp:cNvPr id="0" name=""/>
        <dsp:cNvSpPr/>
      </dsp:nvSpPr>
      <dsp:spPr>
        <a:xfrm>
          <a:off x="2393173" y="0"/>
          <a:ext cx="5822197" cy="478634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dirty="0" err="1"/>
            <a:t>Identificar</a:t>
          </a:r>
          <a:r>
            <a:rPr lang="en-US" sz="2800" i="1" kern="1200" dirty="0"/>
            <a:t> la </a:t>
          </a:r>
          <a:r>
            <a:rPr lang="en-US" sz="2800" i="1" kern="1200" dirty="0" err="1"/>
            <a:t>información</a:t>
          </a:r>
          <a:r>
            <a:rPr lang="en-US" sz="2800" i="1" kern="1200" dirty="0"/>
            <a:t> </a:t>
          </a:r>
          <a:r>
            <a:rPr lang="en-US" sz="2800" i="1" kern="1200" dirty="0" err="1"/>
            <a:t>como</a:t>
          </a:r>
          <a:r>
            <a:rPr lang="en-US" sz="2800" i="1" kern="1200" dirty="0"/>
            <a:t> un </a:t>
          </a:r>
          <a:r>
            <a:rPr lang="en-US" sz="2800" i="1" kern="1200" dirty="0" err="1"/>
            <a:t>recurso</a:t>
          </a:r>
          <a:r>
            <a:rPr lang="en-US" sz="2800" i="1" kern="1200" dirty="0"/>
            <a:t> </a:t>
          </a:r>
          <a:r>
            <a:rPr lang="en-US" sz="2800" i="1" kern="1200" dirty="0" err="1"/>
            <a:t>empresarial</a:t>
          </a:r>
          <a:r>
            <a:rPr lang="en-US" sz="2800" i="1" kern="1200" dirty="0"/>
            <a:t> </a:t>
          </a:r>
        </a:p>
        <a:p>
          <a:pPr marL="0" lvl="0" indent="0" algn="ctr" defTabSz="1244600">
            <a:lnSpc>
              <a:spcPct val="90000"/>
            </a:lnSpc>
            <a:spcBef>
              <a:spcPct val="0"/>
            </a:spcBef>
            <a:spcAft>
              <a:spcPct val="35000"/>
            </a:spcAft>
            <a:buNone/>
          </a:pPr>
          <a:endParaRPr lang="en-US" sz="2800" i="1" kern="1200" dirty="0"/>
        </a:p>
        <a:p>
          <a:pPr marL="0" lvl="0" indent="0" algn="ctr" defTabSz="1244600">
            <a:lnSpc>
              <a:spcPct val="90000"/>
            </a:lnSpc>
            <a:spcBef>
              <a:spcPct val="0"/>
            </a:spcBef>
            <a:spcAft>
              <a:spcPct val="35000"/>
            </a:spcAft>
            <a:buNone/>
          </a:pPr>
          <a:r>
            <a:rPr lang="en-US" sz="2800" i="1" kern="1200" dirty="0" err="1"/>
            <a:t>que</a:t>
          </a:r>
          <a:r>
            <a:rPr lang="en-US" sz="2800" i="1" kern="1200" dirty="0"/>
            <a:t> </a:t>
          </a:r>
          <a:r>
            <a:rPr lang="en-US" sz="2800" i="1" kern="1200" dirty="0" err="1"/>
            <a:t>debe</a:t>
          </a:r>
          <a:r>
            <a:rPr lang="en-US" sz="2800" i="1" kern="1200" dirty="0"/>
            <a:t> ser </a:t>
          </a:r>
          <a:r>
            <a:rPr lang="en-US" sz="2800" i="1" kern="1200" dirty="0" err="1"/>
            <a:t>planeado</a:t>
          </a:r>
          <a:r>
            <a:rPr lang="en-US" sz="2800" i="1" kern="1200" dirty="0"/>
            <a:t>, </a:t>
          </a:r>
          <a:r>
            <a:rPr lang="en-US" sz="2800" i="1" kern="1200" dirty="0" err="1"/>
            <a:t>administrado</a:t>
          </a:r>
          <a:r>
            <a:rPr lang="en-US" sz="2800" i="1" kern="1200" dirty="0"/>
            <a:t>, y </a:t>
          </a:r>
          <a:r>
            <a:rPr lang="en-US" sz="2800" i="1" kern="1200" dirty="0" err="1"/>
            <a:t>controlado</a:t>
          </a:r>
          <a:r>
            <a:rPr lang="en-US" sz="2800" i="1" kern="1200" dirty="0"/>
            <a:t> </a:t>
          </a:r>
        </a:p>
        <a:p>
          <a:pPr marL="0" lvl="0" indent="0" algn="ctr" defTabSz="1244600">
            <a:lnSpc>
              <a:spcPct val="90000"/>
            </a:lnSpc>
            <a:spcBef>
              <a:spcPct val="0"/>
            </a:spcBef>
            <a:spcAft>
              <a:spcPct val="35000"/>
            </a:spcAft>
            <a:buNone/>
          </a:pPr>
          <a:endParaRPr lang="en-US" sz="2800" i="1" kern="1200" dirty="0"/>
        </a:p>
        <a:p>
          <a:pPr marL="0" lvl="0" indent="0" algn="ctr" defTabSz="1244600">
            <a:lnSpc>
              <a:spcPct val="90000"/>
            </a:lnSpc>
            <a:spcBef>
              <a:spcPct val="0"/>
            </a:spcBef>
            <a:spcAft>
              <a:spcPct val="35000"/>
            </a:spcAft>
            <a:buNone/>
          </a:pPr>
          <a:r>
            <a:rPr lang="en-US" sz="2800" i="1" kern="1200" dirty="0"/>
            <a:t>de </a:t>
          </a:r>
          <a:r>
            <a:rPr lang="en-US" sz="2800" i="1" kern="1200" dirty="0" err="1"/>
            <a:t>tal</a:t>
          </a:r>
          <a:r>
            <a:rPr lang="en-US" sz="2800" i="1" kern="1200" dirty="0"/>
            <a:t> </a:t>
          </a:r>
          <a:r>
            <a:rPr lang="en-US" sz="2800" i="1" kern="1200" dirty="0" err="1"/>
            <a:t>manera</a:t>
          </a:r>
          <a:r>
            <a:rPr lang="en-US" sz="2800" i="1" kern="1200" dirty="0"/>
            <a:t> </a:t>
          </a:r>
          <a:r>
            <a:rPr lang="en-US" sz="2800" i="1" kern="1200" dirty="0" err="1"/>
            <a:t>que</a:t>
          </a:r>
          <a:r>
            <a:rPr lang="en-US" sz="2800" i="1" kern="1200" dirty="0"/>
            <a:t> </a:t>
          </a:r>
          <a:r>
            <a:rPr lang="en-US" sz="2800" i="1" kern="1200" dirty="0" err="1"/>
            <a:t>pueda</a:t>
          </a:r>
          <a:r>
            <a:rPr lang="en-US" sz="2800" i="1" kern="1200" dirty="0"/>
            <a:t> ser </a:t>
          </a:r>
          <a:r>
            <a:rPr lang="en-US" sz="2800" i="1" kern="1200" dirty="0" err="1"/>
            <a:t>usado</a:t>
          </a:r>
          <a:r>
            <a:rPr lang="en-US" sz="2800" i="1" kern="1200" dirty="0"/>
            <a:t> </a:t>
          </a:r>
          <a:r>
            <a:rPr lang="en-US" sz="2800" i="1" kern="1200" dirty="0" err="1"/>
            <a:t>efectivamente</a:t>
          </a:r>
          <a:r>
            <a:rPr lang="en-US" sz="2800" i="1" kern="1200" dirty="0"/>
            <a:t> </a:t>
          </a:r>
          <a:r>
            <a:rPr lang="en-US" sz="2800" i="1" kern="1200" dirty="0" err="1"/>
            <a:t>por</a:t>
          </a:r>
          <a:r>
            <a:rPr lang="en-US" sz="2800" i="1" kern="1200" dirty="0"/>
            <a:t> </a:t>
          </a:r>
          <a:r>
            <a:rPr lang="en-US" sz="2800" i="1" kern="1200" dirty="0" err="1"/>
            <a:t>todos</a:t>
          </a:r>
          <a:r>
            <a:rPr lang="en-US" sz="2800" i="1" kern="1200" dirty="0"/>
            <a:t> los </a:t>
          </a:r>
          <a:r>
            <a:rPr lang="en-US" sz="2800" i="1" kern="1200" dirty="0" err="1"/>
            <a:t>que</a:t>
          </a:r>
          <a:r>
            <a:rPr lang="en-US" sz="2800" i="1" kern="1200" dirty="0"/>
            <a:t> la </a:t>
          </a:r>
          <a:r>
            <a:rPr lang="en-US" sz="2800" i="1" kern="1200" dirty="0" err="1"/>
            <a:t>necesiten</a:t>
          </a:r>
          <a:r>
            <a:rPr lang="en-US" sz="2800" i="1" kern="1200" dirty="0"/>
            <a:t>.</a:t>
          </a:r>
        </a:p>
      </dsp:txBody>
      <dsp:txXfrm>
        <a:off x="2393173" y="0"/>
        <a:ext cx="5822197" cy="4786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619569" y="621877"/>
          <a:ext cx="3508388" cy="2264633"/>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Planeación</a:t>
          </a:r>
        </a:p>
      </dsp:txBody>
      <dsp:txXfrm rot="5400000">
        <a:off x="2309" y="701677"/>
        <a:ext cx="2264633" cy="2105032"/>
      </dsp:txXfrm>
    </dsp:sp>
    <dsp:sp modelId="{409C2FC3-BE3E-4F4E-A149-43CF93995B5D}">
      <dsp:nvSpPr>
        <dsp:cNvPr id="0" name=""/>
        <dsp:cNvSpPr/>
      </dsp:nvSpPr>
      <dsp:spPr>
        <a:xfrm rot="16200000">
          <a:off x="1814911"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Organización</a:t>
          </a:r>
        </a:p>
      </dsp:txBody>
      <dsp:txXfrm rot="5400000">
        <a:off x="2436789" y="701677"/>
        <a:ext cx="2264633" cy="2105032"/>
      </dsp:txXfrm>
    </dsp:sp>
    <dsp:sp modelId="{71CBD478-FDA4-4EE4-AFC9-A27A4C54EFF1}">
      <dsp:nvSpPr>
        <dsp:cNvPr id="0" name=""/>
        <dsp:cNvSpPr/>
      </dsp:nvSpPr>
      <dsp:spPr>
        <a:xfrm rot="16200000">
          <a:off x="4249392"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Dirección</a:t>
          </a:r>
        </a:p>
      </dsp:txBody>
      <dsp:txXfrm rot="5400000">
        <a:off x="4871270" y="701677"/>
        <a:ext cx="2264633" cy="2105032"/>
      </dsp:txXfrm>
    </dsp:sp>
    <dsp:sp modelId="{81199FAA-31AC-4CC1-8F86-38447D4AC784}">
      <dsp:nvSpPr>
        <dsp:cNvPr id="0" name=""/>
        <dsp:cNvSpPr/>
      </dsp:nvSpPr>
      <dsp:spPr>
        <a:xfrm rot="16200000">
          <a:off x="6683873"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Control</a:t>
          </a:r>
        </a:p>
      </dsp:txBody>
      <dsp:txXfrm rot="5400000">
        <a:off x="7305751" y="701677"/>
        <a:ext cx="2264633" cy="210503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4FA9E-55C2-4473-9996-E1BAD9693610}">
      <dsp:nvSpPr>
        <dsp:cNvPr id="0" name=""/>
        <dsp:cNvSpPr/>
      </dsp:nvSpPr>
      <dsp:spPr>
        <a:xfrm>
          <a:off x="0" y="0"/>
          <a:ext cx="4786346" cy="4786346"/>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214E585-27FD-48B4-A4FC-BC36BC649201}">
      <dsp:nvSpPr>
        <dsp:cNvPr id="0" name=""/>
        <dsp:cNvSpPr/>
      </dsp:nvSpPr>
      <dsp:spPr>
        <a:xfrm>
          <a:off x="2393173" y="0"/>
          <a:ext cx="5822197" cy="478634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1" kern="1200" dirty="0" err="1"/>
            <a:t>Proveer</a:t>
          </a:r>
          <a:r>
            <a:rPr lang="en-US" sz="3200" i="1" kern="1200" dirty="0"/>
            <a:t> un </a:t>
          </a:r>
          <a:r>
            <a:rPr lang="en-US" sz="3200" i="1" kern="1200" dirty="0" err="1"/>
            <a:t>método</a:t>
          </a:r>
          <a:r>
            <a:rPr lang="en-US" sz="3200" i="1" kern="1200" dirty="0"/>
            <a:t> formal y </a:t>
          </a:r>
          <a:r>
            <a:rPr lang="en-US" sz="3200" i="1" kern="1200" dirty="0" err="1"/>
            <a:t>objetivo</a:t>
          </a:r>
          <a:r>
            <a:rPr lang="en-US" sz="3200" i="1" kern="1200" dirty="0"/>
            <a:t> </a:t>
          </a:r>
        </a:p>
        <a:p>
          <a:pPr marL="0" lvl="0" indent="0" algn="ctr" defTabSz="1422400">
            <a:lnSpc>
              <a:spcPct val="90000"/>
            </a:lnSpc>
            <a:spcBef>
              <a:spcPct val="0"/>
            </a:spcBef>
            <a:spcAft>
              <a:spcPct val="35000"/>
            </a:spcAft>
            <a:buNone/>
          </a:pPr>
          <a:endParaRPr lang="en-US" sz="3200" i="1" kern="1200" dirty="0"/>
        </a:p>
        <a:p>
          <a:pPr marL="0" lvl="0" indent="0" algn="ctr" defTabSz="1422400">
            <a:lnSpc>
              <a:spcPct val="90000"/>
            </a:lnSpc>
            <a:spcBef>
              <a:spcPct val="0"/>
            </a:spcBef>
            <a:spcAft>
              <a:spcPct val="35000"/>
            </a:spcAft>
            <a:buNone/>
          </a:pPr>
          <a:r>
            <a:rPr lang="en-US" sz="3200" i="1" kern="1200" dirty="0" err="1"/>
            <a:t>para</a:t>
          </a:r>
          <a:r>
            <a:rPr lang="en-US" sz="3200" i="1" kern="1200" dirty="0"/>
            <a:t> </a:t>
          </a:r>
          <a:r>
            <a:rPr lang="en-US" sz="3200" i="1" kern="1200" dirty="0" err="1"/>
            <a:t>que</a:t>
          </a:r>
          <a:r>
            <a:rPr lang="en-US" sz="3200" i="1" kern="1200" dirty="0"/>
            <a:t> la </a:t>
          </a:r>
          <a:r>
            <a:rPr lang="en-US" sz="3200" i="1" kern="1200" dirty="0" err="1"/>
            <a:t>administración</a:t>
          </a:r>
          <a:r>
            <a:rPr lang="en-US" sz="3200" i="1" kern="1200" dirty="0"/>
            <a:t> </a:t>
          </a:r>
        </a:p>
        <a:p>
          <a:pPr marL="0" lvl="0" indent="0" algn="ctr" defTabSz="1422400">
            <a:lnSpc>
              <a:spcPct val="90000"/>
            </a:lnSpc>
            <a:spcBef>
              <a:spcPct val="0"/>
            </a:spcBef>
            <a:spcAft>
              <a:spcPct val="35000"/>
            </a:spcAft>
            <a:buNone/>
          </a:pPr>
          <a:endParaRPr lang="en-US" sz="3200" i="1" kern="1200" dirty="0"/>
        </a:p>
        <a:p>
          <a:pPr marL="0" lvl="0" indent="0" algn="ctr" defTabSz="1422400">
            <a:lnSpc>
              <a:spcPct val="90000"/>
            </a:lnSpc>
            <a:spcBef>
              <a:spcPct val="0"/>
            </a:spcBef>
            <a:spcAft>
              <a:spcPct val="35000"/>
            </a:spcAft>
            <a:buNone/>
          </a:pPr>
          <a:r>
            <a:rPr lang="en-US" sz="3200" i="1" kern="1200" dirty="0" err="1"/>
            <a:t>establezca</a:t>
          </a:r>
          <a:r>
            <a:rPr lang="en-US" sz="3200" i="1" kern="1200" dirty="0"/>
            <a:t>, sin </a:t>
          </a:r>
          <a:r>
            <a:rPr lang="en-US" sz="3200" i="1" kern="1200" dirty="0" err="1"/>
            <a:t>sesgos</a:t>
          </a:r>
          <a:r>
            <a:rPr lang="en-US" sz="3200" i="1" kern="1200" dirty="0"/>
            <a:t>, </a:t>
          </a:r>
          <a:r>
            <a:rPr lang="en-US" sz="3200" i="1" kern="1200" dirty="0" err="1"/>
            <a:t>las</a:t>
          </a:r>
          <a:r>
            <a:rPr lang="en-US" sz="3200" i="1" kern="1200" dirty="0"/>
            <a:t> </a:t>
          </a:r>
          <a:r>
            <a:rPr lang="en-US" sz="3200" i="1" kern="1200" dirty="0" err="1"/>
            <a:t>prioridades</a:t>
          </a:r>
          <a:r>
            <a:rPr lang="en-US" sz="3200" i="1" kern="1200" dirty="0"/>
            <a:t> </a:t>
          </a:r>
          <a:r>
            <a:rPr lang="en-US" sz="3200" i="1" kern="1200" dirty="0" err="1"/>
            <a:t>hacia</a:t>
          </a:r>
          <a:r>
            <a:rPr lang="en-US" sz="3200" i="1" kern="1200" dirty="0"/>
            <a:t> la </a:t>
          </a:r>
          <a:r>
            <a:rPr lang="en-US" sz="3200" i="1" kern="1200" dirty="0" err="1"/>
            <a:t>Tecnología</a:t>
          </a:r>
          <a:r>
            <a:rPr lang="en-US" sz="3200" i="1" kern="1200" dirty="0"/>
            <a:t> </a:t>
          </a:r>
          <a:r>
            <a:rPr lang="en-US" sz="3200" i="1" kern="1200" dirty="0" err="1"/>
            <a:t>Informática</a:t>
          </a:r>
          <a:r>
            <a:rPr lang="en-US" sz="3200" i="1" kern="1200" dirty="0"/>
            <a:t>.</a:t>
          </a:r>
        </a:p>
      </dsp:txBody>
      <dsp:txXfrm>
        <a:off x="2393173" y="0"/>
        <a:ext cx="5822197" cy="47863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E65E1-F0E4-417D-AA73-2F2FC3C4A942}">
      <dsp:nvSpPr>
        <dsp:cNvPr id="0" name=""/>
        <dsp:cNvSpPr/>
      </dsp:nvSpPr>
      <dsp:spPr>
        <a:xfrm>
          <a:off x="0" y="0"/>
          <a:ext cx="4786346" cy="4786346"/>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C572C9-1C56-489A-A351-A1E8DF79D252}">
      <dsp:nvSpPr>
        <dsp:cNvPr id="0" name=""/>
        <dsp:cNvSpPr/>
      </dsp:nvSpPr>
      <dsp:spPr>
        <a:xfrm>
          <a:off x="2393173" y="0"/>
          <a:ext cx="5822197" cy="478634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1" kern="1200" dirty="0" err="1"/>
            <a:t>Permitir</a:t>
          </a:r>
          <a:r>
            <a:rPr lang="en-US" sz="3200" i="1" kern="1200" dirty="0"/>
            <a:t> </a:t>
          </a:r>
          <a:r>
            <a:rPr lang="en-US" sz="3200" i="1" kern="1200" dirty="0" err="1"/>
            <a:t>que</a:t>
          </a:r>
          <a:r>
            <a:rPr lang="en-US" sz="3200" i="1" kern="1200" dirty="0"/>
            <a:t> los </a:t>
          </a:r>
          <a:r>
            <a:rPr lang="en-US" sz="3200" i="1" kern="1200" dirty="0" err="1"/>
            <a:t>recursos</a:t>
          </a:r>
          <a:r>
            <a:rPr lang="en-US" sz="3200" i="1" kern="1200" dirty="0"/>
            <a:t> de </a:t>
          </a:r>
          <a:r>
            <a:rPr lang="en-US" sz="3200" i="1" kern="1200" dirty="0" err="1"/>
            <a:t>tecnología</a:t>
          </a:r>
          <a:r>
            <a:rPr lang="en-US" sz="3200" i="1" kern="1200" dirty="0"/>
            <a:t> </a:t>
          </a:r>
        </a:p>
        <a:p>
          <a:pPr marL="0" lvl="0" indent="0" algn="ctr" defTabSz="1422400">
            <a:lnSpc>
              <a:spcPct val="90000"/>
            </a:lnSpc>
            <a:spcBef>
              <a:spcPct val="0"/>
            </a:spcBef>
            <a:spcAft>
              <a:spcPct val="35000"/>
            </a:spcAft>
            <a:buNone/>
          </a:pPr>
          <a:endParaRPr lang="en-US" sz="1800" i="1" kern="1200" dirty="0"/>
        </a:p>
        <a:p>
          <a:pPr marL="0" lvl="0" indent="0" algn="ctr" defTabSz="1422400">
            <a:lnSpc>
              <a:spcPct val="90000"/>
            </a:lnSpc>
            <a:spcBef>
              <a:spcPct val="0"/>
            </a:spcBef>
            <a:spcAft>
              <a:spcPct val="35000"/>
            </a:spcAft>
            <a:buNone/>
          </a:pPr>
          <a:r>
            <a:rPr lang="en-US" sz="3200" i="1" kern="1200" dirty="0"/>
            <a:t>se </a:t>
          </a:r>
          <a:r>
            <a:rPr lang="en-US" sz="3200" i="1" kern="1200" dirty="0" err="1"/>
            <a:t>administren</a:t>
          </a:r>
          <a:r>
            <a:rPr lang="en-US" sz="3200" i="1" kern="1200" dirty="0"/>
            <a:t> de la </a:t>
          </a:r>
          <a:r>
            <a:rPr lang="en-US" sz="3200" i="1" kern="1200" dirty="0" err="1"/>
            <a:t>mejor</a:t>
          </a:r>
          <a:r>
            <a:rPr lang="en-US" sz="3200" i="1" kern="1200" dirty="0"/>
            <a:t> </a:t>
          </a:r>
          <a:r>
            <a:rPr lang="en-US" sz="3200" i="1" kern="1200" dirty="0" err="1"/>
            <a:t>manera</a:t>
          </a:r>
          <a:r>
            <a:rPr lang="en-US" sz="3200" i="1" kern="1200" dirty="0"/>
            <a:t> </a:t>
          </a:r>
        </a:p>
        <a:p>
          <a:pPr marL="0" lvl="0" indent="0" algn="ctr" defTabSz="1422400">
            <a:lnSpc>
              <a:spcPct val="90000"/>
            </a:lnSpc>
            <a:spcBef>
              <a:spcPct val="0"/>
            </a:spcBef>
            <a:spcAft>
              <a:spcPct val="35000"/>
            </a:spcAft>
            <a:buNone/>
          </a:pPr>
          <a:endParaRPr lang="en-US" sz="1800" i="1" kern="1200" dirty="0"/>
        </a:p>
        <a:p>
          <a:pPr marL="0" lvl="0" indent="0" algn="ctr" defTabSz="1422400">
            <a:lnSpc>
              <a:spcPct val="90000"/>
            </a:lnSpc>
            <a:spcBef>
              <a:spcPct val="0"/>
            </a:spcBef>
            <a:spcAft>
              <a:spcPct val="35000"/>
            </a:spcAft>
            <a:buNone/>
          </a:pPr>
          <a:r>
            <a:rPr lang="en-US" sz="3200" i="1" kern="1200" dirty="0" err="1"/>
            <a:t>para</a:t>
          </a:r>
          <a:r>
            <a:rPr lang="en-US" sz="3200" i="1" kern="1200" dirty="0"/>
            <a:t> </a:t>
          </a:r>
          <a:r>
            <a:rPr lang="en-US" sz="3200" i="1" kern="1200" dirty="0" err="1"/>
            <a:t>que</a:t>
          </a:r>
          <a:r>
            <a:rPr lang="en-US" sz="3200" i="1" kern="1200" dirty="0"/>
            <a:t> </a:t>
          </a:r>
          <a:r>
            <a:rPr lang="en-US" sz="3200" i="1" kern="1200" dirty="0" err="1"/>
            <a:t>soporten</a:t>
          </a:r>
          <a:r>
            <a:rPr lang="en-US" sz="3200" i="1" kern="1200" dirty="0"/>
            <a:t> los </a:t>
          </a:r>
          <a:r>
            <a:rPr lang="en-US" sz="3200" i="1" kern="1200" dirty="0" err="1"/>
            <a:t>objetivos</a:t>
          </a:r>
          <a:r>
            <a:rPr lang="en-US" sz="3200" i="1" kern="1200" dirty="0"/>
            <a:t> del </a:t>
          </a:r>
          <a:r>
            <a:rPr lang="en-US" sz="3200" i="1" kern="1200" dirty="0" err="1"/>
            <a:t>negocio</a:t>
          </a:r>
          <a:r>
            <a:rPr lang="en-US" sz="3200" i="1" kern="1200" dirty="0"/>
            <a:t> </a:t>
          </a:r>
        </a:p>
        <a:p>
          <a:pPr marL="0" lvl="0" indent="0" algn="ctr" defTabSz="1422400">
            <a:lnSpc>
              <a:spcPct val="90000"/>
            </a:lnSpc>
            <a:spcBef>
              <a:spcPct val="0"/>
            </a:spcBef>
            <a:spcAft>
              <a:spcPct val="35000"/>
            </a:spcAft>
            <a:buNone/>
          </a:pPr>
          <a:endParaRPr lang="en-US" sz="1800" i="1" kern="1200" dirty="0"/>
        </a:p>
        <a:p>
          <a:pPr marL="0" lvl="0" indent="0" algn="ctr" defTabSz="1422400">
            <a:lnSpc>
              <a:spcPct val="90000"/>
            </a:lnSpc>
            <a:spcBef>
              <a:spcPct val="0"/>
            </a:spcBef>
            <a:spcAft>
              <a:spcPct val="35000"/>
            </a:spcAft>
            <a:buNone/>
          </a:pPr>
          <a:r>
            <a:rPr lang="en-US" sz="3200" i="1" kern="1200" dirty="0" err="1"/>
            <a:t>eficiente</a:t>
          </a:r>
          <a:r>
            <a:rPr lang="en-US" sz="3200" i="1" kern="1200" dirty="0"/>
            <a:t> y </a:t>
          </a:r>
          <a:r>
            <a:rPr lang="en-US" sz="3200" i="1" kern="1200" dirty="0" err="1"/>
            <a:t>efectivamente</a:t>
          </a:r>
          <a:r>
            <a:rPr lang="en-US" sz="3200" i="1" kern="1200" dirty="0"/>
            <a:t>. </a:t>
          </a:r>
        </a:p>
      </dsp:txBody>
      <dsp:txXfrm>
        <a:off x="2393173" y="0"/>
        <a:ext cx="5822197" cy="47863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619569"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Planeación</a:t>
          </a:r>
        </a:p>
      </dsp:txBody>
      <dsp:txXfrm rot="5400000">
        <a:off x="2309" y="701677"/>
        <a:ext cx="2264633" cy="2105032"/>
      </dsp:txXfrm>
    </dsp:sp>
    <dsp:sp modelId="{409C2FC3-BE3E-4F4E-A149-43CF93995B5D}">
      <dsp:nvSpPr>
        <dsp:cNvPr id="0" name=""/>
        <dsp:cNvSpPr/>
      </dsp:nvSpPr>
      <dsp:spPr>
        <a:xfrm rot="16200000">
          <a:off x="1814911" y="621877"/>
          <a:ext cx="3508388" cy="2264633"/>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Organización</a:t>
          </a:r>
        </a:p>
      </dsp:txBody>
      <dsp:txXfrm rot="5400000">
        <a:off x="2436789" y="701677"/>
        <a:ext cx="2264633" cy="2105032"/>
      </dsp:txXfrm>
    </dsp:sp>
    <dsp:sp modelId="{71CBD478-FDA4-4EE4-AFC9-A27A4C54EFF1}">
      <dsp:nvSpPr>
        <dsp:cNvPr id="0" name=""/>
        <dsp:cNvSpPr/>
      </dsp:nvSpPr>
      <dsp:spPr>
        <a:xfrm rot="16200000">
          <a:off x="4249392"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Dirección</a:t>
          </a:r>
        </a:p>
      </dsp:txBody>
      <dsp:txXfrm rot="5400000">
        <a:off x="4871270" y="701677"/>
        <a:ext cx="2264633" cy="2105032"/>
      </dsp:txXfrm>
    </dsp:sp>
    <dsp:sp modelId="{81199FAA-31AC-4CC1-8F86-38447D4AC784}">
      <dsp:nvSpPr>
        <dsp:cNvPr id="0" name=""/>
        <dsp:cNvSpPr/>
      </dsp:nvSpPr>
      <dsp:spPr>
        <a:xfrm rot="16200000">
          <a:off x="6683873"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Control</a:t>
          </a:r>
        </a:p>
      </dsp:txBody>
      <dsp:txXfrm rot="5400000">
        <a:off x="7305751" y="701677"/>
        <a:ext cx="2264633" cy="210503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2690325" y="-2690325"/>
          <a:ext cx="3724466" cy="9105116"/>
        </a:xfrm>
        <a:prstGeom prst="flowChartManualOperation">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solidFill>
                <a:schemeClr val="tx1"/>
              </a:solidFill>
            </a:rPr>
            <a:t>Función de la administración que consiste en determinar qué tareas hay que hacer, quién las hace, cómo se agrupan, quién rinde cuenta a quién y dónde se toman las decisiones.</a:t>
          </a:r>
          <a:endParaRPr lang="es-CO" sz="2800" b="0" kern="1200" dirty="0">
            <a:solidFill>
              <a:schemeClr val="tx1"/>
            </a:solidFill>
            <a:latin typeface="Arial" pitchFamily="34" charset="0"/>
            <a:cs typeface="Arial" pitchFamily="34" charset="0"/>
          </a:endParaRPr>
        </a:p>
      </dsp:txBody>
      <dsp:txXfrm rot="5400000">
        <a:off x="0" y="744893"/>
        <a:ext cx="9105116" cy="22346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52A91-97A6-49E2-86DC-FB48DAE141C3}">
      <dsp:nvSpPr>
        <dsp:cNvPr id="0" name=""/>
        <dsp:cNvSpPr/>
      </dsp:nvSpPr>
      <dsp:spPr>
        <a:xfrm>
          <a:off x="0" y="0"/>
          <a:ext cx="4143404" cy="4143404"/>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D70F363-6D79-4FB3-A5E9-51D343B0DF48}">
      <dsp:nvSpPr>
        <dsp:cNvPr id="0" name=""/>
        <dsp:cNvSpPr/>
      </dsp:nvSpPr>
      <dsp:spPr>
        <a:xfrm>
          <a:off x="2071702" y="0"/>
          <a:ext cx="7786742" cy="414340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solidFill>
                <a:schemeClr val="tx1"/>
              </a:solidFill>
            </a:rPr>
            <a:t>Planes y Reglas</a:t>
          </a:r>
          <a:endParaRPr lang="es-CO" sz="2800" b="0" kern="1200" dirty="0">
            <a:solidFill>
              <a:schemeClr val="tx1"/>
            </a:solidFill>
            <a:latin typeface="Arial" pitchFamily="34" charset="0"/>
            <a:cs typeface="Arial" pitchFamily="34" charset="0"/>
          </a:endParaRPr>
        </a:p>
      </dsp:txBody>
      <dsp:txXfrm>
        <a:off x="2071702" y="0"/>
        <a:ext cx="7786742" cy="662944"/>
      </dsp:txXfrm>
    </dsp:sp>
    <dsp:sp modelId="{F37F303C-3748-4D28-AB8B-D22E2C033E05}">
      <dsp:nvSpPr>
        <dsp:cNvPr id="0" name=""/>
        <dsp:cNvSpPr/>
      </dsp:nvSpPr>
      <dsp:spPr>
        <a:xfrm>
          <a:off x="435057" y="662944"/>
          <a:ext cx="3273289" cy="3273289"/>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6E17ADCB-2088-469C-B440-14289E8180F1}">
      <dsp:nvSpPr>
        <dsp:cNvPr id="0" name=""/>
        <dsp:cNvSpPr/>
      </dsp:nvSpPr>
      <dsp:spPr>
        <a:xfrm>
          <a:off x="2071702" y="662944"/>
          <a:ext cx="7786742" cy="327328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_tradnl" sz="2800" kern="1200" dirty="0">
              <a:solidFill>
                <a:schemeClr val="tx1"/>
              </a:solidFill>
            </a:rPr>
            <a:t>Uso cadena mando</a:t>
          </a:r>
        </a:p>
      </dsp:txBody>
      <dsp:txXfrm>
        <a:off x="2071702" y="662944"/>
        <a:ext cx="7786742" cy="662944"/>
      </dsp:txXfrm>
    </dsp:sp>
    <dsp:sp modelId="{1DCD50CE-FED8-47FE-B965-8E84D3508CAC}">
      <dsp:nvSpPr>
        <dsp:cNvPr id="0" name=""/>
        <dsp:cNvSpPr/>
      </dsp:nvSpPr>
      <dsp:spPr>
        <a:xfrm>
          <a:off x="870114" y="1325889"/>
          <a:ext cx="2403174" cy="2403174"/>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0853E677-9AFB-459F-AE1B-05F6206D9E0C}">
      <dsp:nvSpPr>
        <dsp:cNvPr id="0" name=""/>
        <dsp:cNvSpPr/>
      </dsp:nvSpPr>
      <dsp:spPr>
        <a:xfrm>
          <a:off x="2071702" y="1325889"/>
          <a:ext cx="7786742" cy="240317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_tradnl" sz="2800" kern="1200" dirty="0">
              <a:solidFill>
                <a:schemeClr val="tx1"/>
              </a:solidFill>
            </a:rPr>
            <a:t>Reuniones programadas e improvisadas</a:t>
          </a:r>
        </a:p>
      </dsp:txBody>
      <dsp:txXfrm>
        <a:off x="2071702" y="1325889"/>
        <a:ext cx="7786742" cy="662944"/>
      </dsp:txXfrm>
    </dsp:sp>
    <dsp:sp modelId="{23AA32D8-4694-4580-B446-85978F721B4B}">
      <dsp:nvSpPr>
        <dsp:cNvPr id="0" name=""/>
        <dsp:cNvSpPr/>
      </dsp:nvSpPr>
      <dsp:spPr>
        <a:xfrm>
          <a:off x="1305172" y="1988833"/>
          <a:ext cx="1533059" cy="1533059"/>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720757E-DD8E-4E78-AC9C-DC8A5B58599C}">
      <dsp:nvSpPr>
        <dsp:cNvPr id="0" name=""/>
        <dsp:cNvSpPr/>
      </dsp:nvSpPr>
      <dsp:spPr>
        <a:xfrm>
          <a:off x="2071702" y="1988833"/>
          <a:ext cx="7786742" cy="153305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_tradnl" sz="2800" kern="1200" dirty="0">
              <a:solidFill>
                <a:schemeClr val="tx1"/>
              </a:solidFill>
            </a:rPr>
            <a:t>Coordinación Interdepartamental</a:t>
          </a:r>
        </a:p>
      </dsp:txBody>
      <dsp:txXfrm>
        <a:off x="2071702" y="1988833"/>
        <a:ext cx="7786742" cy="662944"/>
      </dsp:txXfrm>
    </dsp:sp>
    <dsp:sp modelId="{62C710CC-96F1-46AB-A795-429279877682}">
      <dsp:nvSpPr>
        <dsp:cNvPr id="0" name=""/>
        <dsp:cNvSpPr/>
      </dsp:nvSpPr>
      <dsp:spPr>
        <a:xfrm>
          <a:off x="1740229" y="2651778"/>
          <a:ext cx="662944" cy="662944"/>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CCA3F0E-589A-4FF5-89F9-FB120CE1DFCC}">
      <dsp:nvSpPr>
        <dsp:cNvPr id="0" name=""/>
        <dsp:cNvSpPr/>
      </dsp:nvSpPr>
      <dsp:spPr>
        <a:xfrm>
          <a:off x="2071702" y="2651778"/>
          <a:ext cx="7786742" cy="66294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_tradnl" sz="2800" kern="1200" dirty="0">
              <a:solidFill>
                <a:schemeClr val="tx1"/>
              </a:solidFill>
            </a:rPr>
            <a:t>Diseño Matricial</a:t>
          </a:r>
          <a:endParaRPr lang="es-ES_tradnl" sz="2800" b="1" kern="1200" dirty="0">
            <a:solidFill>
              <a:schemeClr val="tx1"/>
            </a:solidFill>
          </a:endParaRPr>
        </a:p>
      </dsp:txBody>
      <dsp:txXfrm>
        <a:off x="2071702" y="2651778"/>
        <a:ext cx="7786742" cy="66294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74BB9-DE01-448C-9C01-735892A783D2}">
      <dsp:nvSpPr>
        <dsp:cNvPr id="0" name=""/>
        <dsp:cNvSpPr/>
      </dsp:nvSpPr>
      <dsp:spPr>
        <a:xfrm rot="16200000">
          <a:off x="1151682" y="285232"/>
          <a:ext cx="4124986" cy="3572939"/>
        </a:xfrm>
        <a:prstGeom prst="up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ES_tradnl" sz="2600" b="0" kern="1200" dirty="0">
              <a:solidFill>
                <a:schemeClr val="bg2"/>
              </a:solidFill>
            </a:rPr>
            <a:t>Centralización: </a:t>
          </a:r>
        </a:p>
        <a:p>
          <a:pPr marL="0" lvl="0" indent="0" algn="ctr" defTabSz="1155700">
            <a:lnSpc>
              <a:spcPct val="90000"/>
            </a:lnSpc>
            <a:spcBef>
              <a:spcPct val="0"/>
            </a:spcBef>
            <a:spcAft>
              <a:spcPct val="35000"/>
            </a:spcAft>
            <a:buNone/>
          </a:pPr>
          <a:r>
            <a:rPr lang="es-ES_tradnl" sz="2600" kern="1200" dirty="0">
              <a:solidFill>
                <a:schemeClr val="tx1"/>
              </a:solidFill>
            </a:rPr>
            <a:t>Concentración de autoridad y toma de decisiones.</a:t>
          </a:r>
        </a:p>
      </dsp:txBody>
      <dsp:txXfrm rot="5400000">
        <a:off x="2052970" y="1040454"/>
        <a:ext cx="2947675" cy="2062493"/>
      </dsp:txXfrm>
    </dsp:sp>
    <dsp:sp modelId="{66C3BF51-73B0-42FB-8377-D3C15507E08A}">
      <dsp:nvSpPr>
        <dsp:cNvPr id="0" name=""/>
        <dsp:cNvSpPr/>
      </dsp:nvSpPr>
      <dsp:spPr>
        <a:xfrm rot="5400000">
          <a:off x="5586919" y="-1245"/>
          <a:ext cx="4124986" cy="4143383"/>
        </a:xfrm>
        <a:prstGeom prst="up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ES_tradnl" sz="2600" b="0" kern="1200" dirty="0">
              <a:solidFill>
                <a:schemeClr val="bg2"/>
              </a:solidFill>
            </a:rPr>
            <a:t>Descentralización:</a:t>
          </a:r>
        </a:p>
        <a:p>
          <a:pPr marL="0" lvl="0" indent="0" algn="ctr" defTabSz="1155700">
            <a:lnSpc>
              <a:spcPct val="90000"/>
            </a:lnSpc>
            <a:spcBef>
              <a:spcPct val="0"/>
            </a:spcBef>
            <a:spcAft>
              <a:spcPct val="35000"/>
            </a:spcAft>
            <a:buNone/>
          </a:pPr>
          <a:r>
            <a:rPr lang="es-ES_tradnl" sz="2600" b="0" kern="1200" dirty="0">
              <a:solidFill>
                <a:schemeClr val="bg2"/>
              </a:solidFill>
            </a:rPr>
            <a:t> </a:t>
          </a:r>
          <a:r>
            <a:rPr lang="es-ES_tradnl" sz="2600" kern="1200" dirty="0">
              <a:solidFill>
                <a:schemeClr val="tx1"/>
              </a:solidFill>
            </a:rPr>
            <a:t>Se delega la autoridad y la toma de decisiones.</a:t>
          </a:r>
        </a:p>
      </dsp:txBody>
      <dsp:txXfrm rot="-5400000">
        <a:off x="5577721" y="1039200"/>
        <a:ext cx="3421510" cy="206249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7EFF1-BBE9-4AD3-9C65-C98E705C9793}">
      <dsp:nvSpPr>
        <dsp:cNvPr id="0" name=""/>
        <dsp:cNvSpPr/>
      </dsp:nvSpPr>
      <dsp:spPr>
        <a:xfrm>
          <a:off x="3341053" y="0"/>
          <a:ext cx="4143404" cy="4143404"/>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s-ES_tradnl" sz="2800" b="1" i="1" kern="1200" dirty="0">
              <a:solidFill>
                <a:schemeClr val="tx1"/>
              </a:solidFill>
            </a:rPr>
            <a:t>Delegar: </a:t>
          </a:r>
        </a:p>
        <a:p>
          <a:pPr marL="0" lvl="0" indent="0" algn="ctr" defTabSz="1244600">
            <a:lnSpc>
              <a:spcPct val="90000"/>
            </a:lnSpc>
            <a:spcBef>
              <a:spcPct val="0"/>
            </a:spcBef>
            <a:spcAft>
              <a:spcPct val="35000"/>
            </a:spcAft>
            <a:buNone/>
          </a:pPr>
          <a:r>
            <a:rPr lang="es-ES_tradnl" sz="2600" kern="1200" dirty="0">
              <a:solidFill>
                <a:schemeClr val="tx1"/>
              </a:solidFill>
            </a:rPr>
            <a:t>Proceso mediante el cual los administradores asignan tareas, autoridad y responsabilidad.</a:t>
          </a:r>
        </a:p>
      </dsp:txBody>
      <dsp:txXfrm>
        <a:off x="3947840" y="606787"/>
        <a:ext cx="2929830" cy="292983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7EE1B-4BD3-47FF-9A1D-37EC252C2B20}">
      <dsp:nvSpPr>
        <dsp:cNvPr id="0" name=""/>
        <dsp:cNvSpPr/>
      </dsp:nvSpPr>
      <dsp:spPr>
        <a:xfrm>
          <a:off x="2768" y="104498"/>
          <a:ext cx="2699016" cy="107960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s-ES_tradnl" sz="2600" b="0" kern="1200" dirty="0">
              <a:solidFill>
                <a:schemeClr val="bg2"/>
              </a:solidFill>
            </a:rPr>
            <a:t>Completa</a:t>
          </a:r>
          <a:endParaRPr lang="es-ES_tradnl" sz="2600" kern="1200" dirty="0">
            <a:solidFill>
              <a:schemeClr val="tx1"/>
            </a:solidFill>
          </a:endParaRPr>
        </a:p>
      </dsp:txBody>
      <dsp:txXfrm>
        <a:off x="2768" y="104498"/>
        <a:ext cx="2699016" cy="1079606"/>
      </dsp:txXfrm>
    </dsp:sp>
    <dsp:sp modelId="{3C9D73E3-2505-40B6-AE3E-90C50344D36D}">
      <dsp:nvSpPr>
        <dsp:cNvPr id="0" name=""/>
        <dsp:cNvSpPr/>
      </dsp:nvSpPr>
      <dsp:spPr>
        <a:xfrm>
          <a:off x="2768" y="1184105"/>
          <a:ext cx="2699016"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_tradnl" sz="2600" kern="1200" dirty="0">
              <a:solidFill>
                <a:schemeClr val="tx1"/>
              </a:solidFill>
            </a:rPr>
            <a:t>se asigna TODA tarea necesaria para lograr un objetivo.</a:t>
          </a:r>
        </a:p>
      </dsp:txBody>
      <dsp:txXfrm>
        <a:off x="2768" y="1184105"/>
        <a:ext cx="2699016" cy="2854800"/>
      </dsp:txXfrm>
    </dsp:sp>
    <dsp:sp modelId="{33E2139F-F5A6-411B-9E53-C1EF72901EAB}">
      <dsp:nvSpPr>
        <dsp:cNvPr id="0" name=""/>
        <dsp:cNvSpPr/>
      </dsp:nvSpPr>
      <dsp:spPr>
        <a:xfrm>
          <a:off x="3079647" y="104498"/>
          <a:ext cx="2699016" cy="107960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s-ES_tradnl" sz="2600" kern="1200" dirty="0">
              <a:solidFill>
                <a:schemeClr val="bg2"/>
              </a:solidFill>
            </a:rPr>
            <a:t>Clara</a:t>
          </a:r>
          <a:endParaRPr lang="es-ES_tradnl" sz="2600" kern="1200" dirty="0">
            <a:solidFill>
              <a:schemeClr val="tx1"/>
            </a:solidFill>
          </a:endParaRPr>
        </a:p>
      </dsp:txBody>
      <dsp:txXfrm>
        <a:off x="3079647" y="104498"/>
        <a:ext cx="2699016" cy="1079606"/>
      </dsp:txXfrm>
    </dsp:sp>
    <dsp:sp modelId="{F16846D2-5CD0-49E6-807E-C38C4EDD8797}">
      <dsp:nvSpPr>
        <dsp:cNvPr id="0" name=""/>
        <dsp:cNvSpPr/>
      </dsp:nvSpPr>
      <dsp:spPr>
        <a:xfrm>
          <a:off x="3079647" y="1184105"/>
          <a:ext cx="2699016"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_tradnl" sz="2600" kern="1200">
              <a:solidFill>
                <a:schemeClr val="tx1"/>
              </a:solidFill>
            </a:rPr>
            <a:t>se </a:t>
          </a:r>
          <a:r>
            <a:rPr lang="es-ES_tradnl" sz="2600" kern="1200" dirty="0">
              <a:solidFill>
                <a:schemeClr val="tx1"/>
              </a:solidFill>
            </a:rPr>
            <a:t>deben comprender con claridad las tareas y la autoridad asignadas. </a:t>
          </a:r>
        </a:p>
      </dsp:txBody>
      <dsp:txXfrm>
        <a:off x="3079647" y="1184105"/>
        <a:ext cx="2699016" cy="2854800"/>
      </dsp:txXfrm>
    </dsp:sp>
    <dsp:sp modelId="{F920A330-D21D-4DEF-B884-159E8F18DF04}">
      <dsp:nvSpPr>
        <dsp:cNvPr id="0" name=""/>
        <dsp:cNvSpPr/>
      </dsp:nvSpPr>
      <dsp:spPr>
        <a:xfrm>
          <a:off x="6156526" y="104498"/>
          <a:ext cx="2699016" cy="107960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s-ES_tradnl" sz="2600" kern="1200" dirty="0">
              <a:solidFill>
                <a:schemeClr val="bg2"/>
              </a:solidFill>
            </a:rPr>
            <a:t>Suficiente</a:t>
          </a:r>
          <a:endParaRPr lang="es-ES_tradnl" sz="2600" kern="1200" dirty="0">
            <a:solidFill>
              <a:schemeClr val="tx1"/>
            </a:solidFill>
          </a:endParaRPr>
        </a:p>
      </dsp:txBody>
      <dsp:txXfrm>
        <a:off x="6156526" y="104498"/>
        <a:ext cx="2699016" cy="1079606"/>
      </dsp:txXfrm>
    </dsp:sp>
    <dsp:sp modelId="{787143FF-9073-433F-877F-0D6FA3DF972D}">
      <dsp:nvSpPr>
        <dsp:cNvPr id="0" name=""/>
        <dsp:cNvSpPr/>
      </dsp:nvSpPr>
      <dsp:spPr>
        <a:xfrm>
          <a:off x="6156526" y="1184105"/>
          <a:ext cx="2699016"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_tradnl" sz="2600" kern="1200">
              <a:solidFill>
                <a:schemeClr val="tx1"/>
              </a:solidFill>
            </a:rPr>
            <a:t>se </a:t>
          </a:r>
          <a:r>
            <a:rPr lang="es-ES_tradnl" sz="2600" kern="1200" dirty="0">
              <a:solidFill>
                <a:schemeClr val="tx1"/>
              </a:solidFill>
            </a:rPr>
            <a:t>debe contar con la autoridad suficiente.</a:t>
          </a:r>
        </a:p>
      </dsp:txBody>
      <dsp:txXfrm>
        <a:off x="6156526" y="1184105"/>
        <a:ext cx="2699016" cy="28548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ACB48-47F3-4232-9ABB-7163B5F9E20D}">
      <dsp:nvSpPr>
        <dsp:cNvPr id="0" name=""/>
        <dsp:cNvSpPr/>
      </dsp:nvSpPr>
      <dsp:spPr>
        <a:xfrm>
          <a:off x="0" y="1711917"/>
          <a:ext cx="8858312" cy="163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C11C70C-DE3F-4492-AC18-1DE7FFB61ADB}">
      <dsp:nvSpPr>
        <dsp:cNvPr id="0" name=""/>
        <dsp:cNvSpPr/>
      </dsp:nvSpPr>
      <dsp:spPr>
        <a:xfrm rot="10800000" flipV="1">
          <a:off x="387874" y="559985"/>
          <a:ext cx="8216022" cy="202070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4376" tIns="0" rIns="234376" bIns="0" numCol="1" spcCol="1270" anchor="ctr" anchorCtr="0">
          <a:noAutofit/>
        </a:bodyPr>
        <a:lstStyle/>
        <a:p>
          <a:pPr marL="0" lvl="0" indent="0" algn="just" defTabSz="1422400">
            <a:lnSpc>
              <a:spcPct val="90000"/>
            </a:lnSpc>
            <a:spcBef>
              <a:spcPct val="0"/>
            </a:spcBef>
            <a:spcAft>
              <a:spcPct val="35000"/>
            </a:spcAft>
            <a:buNone/>
          </a:pPr>
          <a:r>
            <a:rPr lang="es-ES_tradnl" sz="3200" kern="1200" dirty="0">
              <a:solidFill>
                <a:schemeClr val="tx1"/>
              </a:solidFill>
            </a:rPr>
            <a:t>Se delega la autoridad, pero los superiores nunca se desprenden de la responsabilidad.</a:t>
          </a:r>
          <a:endParaRPr lang="es-ES_tradnl" sz="3200" u="sng" kern="1200" dirty="0">
            <a:solidFill>
              <a:schemeClr val="tx1"/>
            </a:solidFill>
          </a:endParaRPr>
        </a:p>
      </dsp:txBody>
      <dsp:txXfrm rot="-10800000">
        <a:off x="486517" y="658628"/>
        <a:ext cx="8018736" cy="182342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0E48A-E2C7-49FB-8F39-0A15C8CF41F2}">
      <dsp:nvSpPr>
        <dsp:cNvPr id="0" name=""/>
        <dsp:cNvSpPr/>
      </dsp:nvSpPr>
      <dsp:spPr>
        <a:xfrm>
          <a:off x="471429" y="0"/>
          <a:ext cx="7743941" cy="432048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Gerente</a:t>
          </a:r>
        </a:p>
      </dsp:txBody>
      <dsp:txXfrm>
        <a:off x="2891410" y="216024"/>
        <a:ext cx="2903978" cy="432048"/>
      </dsp:txXfrm>
    </dsp:sp>
    <dsp:sp modelId="{89BA53A6-A2F0-4142-AB72-9F26E86BBC68}">
      <dsp:nvSpPr>
        <dsp:cNvPr id="0" name=""/>
        <dsp:cNvSpPr/>
      </dsp:nvSpPr>
      <dsp:spPr>
        <a:xfrm>
          <a:off x="1671594" y="648071"/>
          <a:ext cx="5343610" cy="36724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Vicepresidente Producción</a:t>
          </a:r>
        </a:p>
      </dsp:txBody>
      <dsp:txXfrm>
        <a:off x="3191183" y="859235"/>
        <a:ext cx="2304432" cy="422326"/>
      </dsp:txXfrm>
    </dsp:sp>
    <dsp:sp modelId="{C09934CC-14F5-4706-BAF9-DE6292B03070}">
      <dsp:nvSpPr>
        <dsp:cNvPr id="0" name=""/>
        <dsp:cNvSpPr/>
      </dsp:nvSpPr>
      <dsp:spPr>
        <a:xfrm>
          <a:off x="2243089" y="1296143"/>
          <a:ext cx="4200621" cy="302433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Director Producción</a:t>
          </a:r>
        </a:p>
      </dsp:txBody>
      <dsp:txXfrm>
        <a:off x="3256489" y="1504823"/>
        <a:ext cx="2173821" cy="417358"/>
      </dsp:txXfrm>
    </dsp:sp>
    <dsp:sp modelId="{BF4BA311-7A41-49FD-A9E8-48821CF18055}">
      <dsp:nvSpPr>
        <dsp:cNvPr id="0" name=""/>
        <dsp:cNvSpPr/>
      </dsp:nvSpPr>
      <dsp:spPr>
        <a:xfrm>
          <a:off x="2555617" y="1944216"/>
          <a:ext cx="3575564" cy="237626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Jefe Turno</a:t>
          </a:r>
        </a:p>
      </dsp:txBody>
      <dsp:txXfrm>
        <a:off x="3377997" y="2158079"/>
        <a:ext cx="1930804" cy="427727"/>
      </dsp:txXfrm>
    </dsp:sp>
    <dsp:sp modelId="{DC0C4006-0C39-479D-8A23-97F060965D7C}">
      <dsp:nvSpPr>
        <dsp:cNvPr id="0" name=""/>
        <dsp:cNvSpPr/>
      </dsp:nvSpPr>
      <dsp:spPr>
        <a:xfrm>
          <a:off x="3479304" y="2592288"/>
          <a:ext cx="1728192" cy="172819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kern="1200" dirty="0">
              <a:solidFill>
                <a:schemeClr val="tx1"/>
              </a:solidFill>
            </a:rPr>
            <a:t>Supervisor</a:t>
          </a:r>
        </a:p>
      </dsp:txBody>
      <dsp:txXfrm>
        <a:off x="3732391" y="3024336"/>
        <a:ext cx="1222016" cy="864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3175027" y="-3175027"/>
          <a:ext cx="3508388" cy="9858444"/>
        </a:xfrm>
        <a:prstGeom prst="flowChartManualOperation">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solidFill>
                <a:schemeClr val="tx1"/>
              </a:solidFill>
            </a:rPr>
            <a:t>Función de la administración en la que </a:t>
          </a:r>
        </a:p>
        <a:p>
          <a:pPr marL="0" lvl="0" indent="0" algn="ctr" defTabSz="1244600" rtl="0">
            <a:lnSpc>
              <a:spcPct val="90000"/>
            </a:lnSpc>
            <a:spcBef>
              <a:spcPct val="0"/>
            </a:spcBef>
            <a:spcAft>
              <a:spcPct val="35000"/>
            </a:spcAft>
            <a:buNone/>
          </a:pPr>
          <a:r>
            <a:rPr lang="es-ES_tradnl" sz="2800" kern="1200" dirty="0">
              <a:solidFill>
                <a:schemeClr val="tx1"/>
              </a:solidFill>
            </a:rPr>
            <a:t>se definen los objetivos, </a:t>
          </a:r>
        </a:p>
        <a:p>
          <a:pPr marL="0" lvl="0" indent="0" algn="ctr" defTabSz="1244600" rtl="0">
            <a:lnSpc>
              <a:spcPct val="90000"/>
            </a:lnSpc>
            <a:spcBef>
              <a:spcPct val="0"/>
            </a:spcBef>
            <a:spcAft>
              <a:spcPct val="35000"/>
            </a:spcAft>
            <a:buNone/>
          </a:pPr>
          <a:r>
            <a:rPr lang="es-ES_tradnl" sz="2800" kern="1200" dirty="0">
              <a:solidFill>
                <a:schemeClr val="tx1"/>
              </a:solidFill>
            </a:rPr>
            <a:t>se fijan las estrategias para alcanzarlas, </a:t>
          </a:r>
        </a:p>
        <a:p>
          <a:pPr marL="0" lvl="0" indent="0" algn="ctr" defTabSz="1244600" rtl="0">
            <a:lnSpc>
              <a:spcPct val="90000"/>
            </a:lnSpc>
            <a:spcBef>
              <a:spcPct val="0"/>
            </a:spcBef>
            <a:spcAft>
              <a:spcPct val="35000"/>
            </a:spcAft>
            <a:buNone/>
          </a:pPr>
          <a:r>
            <a:rPr lang="es-ES_tradnl" sz="2800" kern="1200" dirty="0">
              <a:solidFill>
                <a:schemeClr val="tx1"/>
              </a:solidFill>
            </a:rPr>
            <a:t>y se trazan planes para integrar y coordinar las actividades.</a:t>
          </a:r>
          <a:endParaRPr lang="es-CO" sz="2800" b="0" kern="1200" dirty="0">
            <a:solidFill>
              <a:schemeClr val="tx1"/>
            </a:solidFill>
            <a:latin typeface="Arial" pitchFamily="34" charset="0"/>
            <a:cs typeface="Arial" pitchFamily="34" charset="0"/>
          </a:endParaRPr>
        </a:p>
      </dsp:txBody>
      <dsp:txXfrm rot="5400000">
        <a:off x="-1" y="701679"/>
        <a:ext cx="9858444" cy="210503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57E3D-3062-4A26-B002-3CC8E71FC93D}">
      <dsp:nvSpPr>
        <dsp:cNvPr id="0" name=""/>
        <dsp:cNvSpPr/>
      </dsp:nvSpPr>
      <dsp:spPr>
        <a:xfrm>
          <a:off x="0" y="917"/>
          <a:ext cx="8215370" cy="101790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s-CO" sz="2800" b="0" kern="1200" dirty="0">
              <a:solidFill>
                <a:schemeClr val="tx1"/>
              </a:solidFill>
              <a:latin typeface="+mn-lt"/>
              <a:cs typeface="Arial" pitchFamily="34" charset="0"/>
            </a:rPr>
            <a:t>No especificar con claridad las relaciones de autoridad y responsabilidad.</a:t>
          </a:r>
        </a:p>
      </dsp:txBody>
      <dsp:txXfrm>
        <a:off x="49690" y="50607"/>
        <a:ext cx="8115990" cy="918520"/>
      </dsp:txXfrm>
    </dsp:sp>
    <dsp:sp modelId="{22D3DEB0-2022-4D4F-9421-6F3386E78EAE}">
      <dsp:nvSpPr>
        <dsp:cNvPr id="0" name=""/>
        <dsp:cNvSpPr/>
      </dsp:nvSpPr>
      <dsp:spPr>
        <a:xfrm>
          <a:off x="0" y="1031867"/>
          <a:ext cx="8215370" cy="101790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s-CO" sz="2800" b="0" kern="1200" dirty="0">
              <a:solidFill>
                <a:schemeClr val="tx1"/>
              </a:solidFill>
              <a:latin typeface="+mn-lt"/>
              <a:cs typeface="Arial" pitchFamily="34" charset="0"/>
            </a:rPr>
            <a:t>No delegar la autoridad.</a:t>
          </a:r>
        </a:p>
      </dsp:txBody>
      <dsp:txXfrm>
        <a:off x="49690" y="1081557"/>
        <a:ext cx="8115990" cy="918520"/>
      </dsp:txXfrm>
    </dsp:sp>
    <dsp:sp modelId="{0C09DDA9-B462-4D7C-9314-4C6F680282BF}">
      <dsp:nvSpPr>
        <dsp:cNvPr id="0" name=""/>
        <dsp:cNvSpPr/>
      </dsp:nvSpPr>
      <dsp:spPr>
        <a:xfrm>
          <a:off x="0" y="2062818"/>
          <a:ext cx="8215370" cy="101790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s-CO" sz="2800" b="0" kern="1200" dirty="0">
              <a:solidFill>
                <a:schemeClr val="tx1"/>
              </a:solidFill>
              <a:latin typeface="+mn-lt"/>
              <a:cs typeface="Arial" pitchFamily="34" charset="0"/>
            </a:rPr>
            <a:t>Asignar responsabilidad sin autoridad.</a:t>
          </a:r>
        </a:p>
      </dsp:txBody>
      <dsp:txXfrm>
        <a:off x="49690" y="2112508"/>
        <a:ext cx="8115990" cy="918520"/>
      </dsp:txXfrm>
    </dsp:sp>
    <dsp:sp modelId="{45807DD2-533E-4CB2-B72B-50F051B4D773}">
      <dsp:nvSpPr>
        <dsp:cNvPr id="0" name=""/>
        <dsp:cNvSpPr/>
      </dsp:nvSpPr>
      <dsp:spPr>
        <a:xfrm>
          <a:off x="0" y="3093768"/>
          <a:ext cx="8215370" cy="101790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s-CO" sz="2800" b="0" kern="1200" dirty="0">
              <a:solidFill>
                <a:schemeClr val="tx1"/>
              </a:solidFill>
              <a:latin typeface="+mn-lt"/>
              <a:cs typeface="Arial" pitchFamily="34" charset="0"/>
            </a:rPr>
            <a:t>Mala comprensión de los departamentos de servicio (son de apoyo, no  un fin).</a:t>
          </a:r>
        </a:p>
      </dsp:txBody>
      <dsp:txXfrm>
        <a:off x="49690" y="3143458"/>
        <a:ext cx="8115990" cy="918520"/>
      </dsp:txXfrm>
    </dsp:sp>
    <dsp:sp modelId="{8394A85F-12E2-4370-9B49-229760AACA5E}">
      <dsp:nvSpPr>
        <dsp:cNvPr id="0" name=""/>
        <dsp:cNvSpPr/>
      </dsp:nvSpPr>
      <dsp:spPr>
        <a:xfrm>
          <a:off x="0" y="4124718"/>
          <a:ext cx="8215370" cy="101790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s-CO" sz="2800" b="0" kern="1200" dirty="0">
              <a:solidFill>
                <a:schemeClr val="tx1"/>
              </a:solidFill>
              <a:latin typeface="+mn-lt"/>
              <a:cs typeface="Arial" pitchFamily="34" charset="0"/>
            </a:rPr>
            <a:t>Exceso de organización (procedimientos excesivamente complejos).</a:t>
          </a:r>
        </a:p>
      </dsp:txBody>
      <dsp:txXfrm>
        <a:off x="49690" y="4174408"/>
        <a:ext cx="8115990" cy="91852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619569"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Planeación</a:t>
          </a:r>
        </a:p>
      </dsp:txBody>
      <dsp:txXfrm rot="5400000">
        <a:off x="2309" y="701677"/>
        <a:ext cx="2264633" cy="2105032"/>
      </dsp:txXfrm>
    </dsp:sp>
    <dsp:sp modelId="{409C2FC3-BE3E-4F4E-A149-43CF93995B5D}">
      <dsp:nvSpPr>
        <dsp:cNvPr id="0" name=""/>
        <dsp:cNvSpPr/>
      </dsp:nvSpPr>
      <dsp:spPr>
        <a:xfrm rot="16200000">
          <a:off x="1814911"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Organización</a:t>
          </a:r>
        </a:p>
      </dsp:txBody>
      <dsp:txXfrm rot="5400000">
        <a:off x="2436789" y="701677"/>
        <a:ext cx="2264633" cy="2105032"/>
      </dsp:txXfrm>
    </dsp:sp>
    <dsp:sp modelId="{71CBD478-FDA4-4EE4-AFC9-A27A4C54EFF1}">
      <dsp:nvSpPr>
        <dsp:cNvPr id="0" name=""/>
        <dsp:cNvSpPr/>
      </dsp:nvSpPr>
      <dsp:spPr>
        <a:xfrm rot="16200000">
          <a:off x="4249392" y="621877"/>
          <a:ext cx="3508388" cy="2264633"/>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Dirección</a:t>
          </a:r>
        </a:p>
      </dsp:txBody>
      <dsp:txXfrm rot="5400000">
        <a:off x="4871270" y="701677"/>
        <a:ext cx="2264633" cy="2105032"/>
      </dsp:txXfrm>
    </dsp:sp>
    <dsp:sp modelId="{81199FAA-31AC-4CC1-8F86-38447D4AC784}">
      <dsp:nvSpPr>
        <dsp:cNvPr id="0" name=""/>
        <dsp:cNvSpPr/>
      </dsp:nvSpPr>
      <dsp:spPr>
        <a:xfrm rot="16200000">
          <a:off x="6683873"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Control</a:t>
          </a:r>
        </a:p>
      </dsp:txBody>
      <dsp:txXfrm rot="5400000">
        <a:off x="7305751" y="701677"/>
        <a:ext cx="2264633" cy="210503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5FEA-ABD7-48CC-B6A7-317780906B92}">
      <dsp:nvSpPr>
        <dsp:cNvPr id="0" name=""/>
        <dsp:cNvSpPr/>
      </dsp:nvSpPr>
      <dsp:spPr>
        <a:xfrm rot="16200000">
          <a:off x="3032152" y="-3032152"/>
          <a:ext cx="3508388" cy="957269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9550" tIns="0" rIns="210344" bIns="0" numCol="1" spcCol="1270" anchor="ctr" anchorCtr="0">
          <a:noAutofit/>
        </a:bodyPr>
        <a:lstStyle/>
        <a:p>
          <a:pPr marL="0" lvl="0" indent="0" algn="ctr" defTabSz="1466850">
            <a:lnSpc>
              <a:spcPct val="90000"/>
            </a:lnSpc>
            <a:spcBef>
              <a:spcPct val="0"/>
            </a:spcBef>
            <a:spcAft>
              <a:spcPct val="35000"/>
            </a:spcAft>
            <a:buNone/>
          </a:pPr>
          <a:r>
            <a:rPr lang="es-ES_tradnl" sz="3300" u="none" kern="1200" dirty="0">
              <a:solidFill>
                <a:schemeClr val="tx1"/>
              </a:solidFill>
            </a:rPr>
            <a:t>Función de la administración que busca motivar a los subordinados, influir en los individuos y los equipos mientras hacen su trabajo, elegir el mejor canal de comunicación y ocuparse de resolver los conflictos.</a:t>
          </a:r>
        </a:p>
      </dsp:txBody>
      <dsp:txXfrm rot="5400000">
        <a:off x="0" y="701678"/>
        <a:ext cx="9572692" cy="210503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857D0-E815-4FA0-8821-AF018E7973F2}">
      <dsp:nvSpPr>
        <dsp:cNvPr id="0" name=""/>
        <dsp:cNvSpPr/>
      </dsp:nvSpPr>
      <dsp:spPr>
        <a:xfrm>
          <a:off x="942972" y="285754"/>
          <a:ext cx="5693636" cy="2186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solidFill>
                <a:schemeClr val="tx1"/>
              </a:solidFill>
            </a:rPr>
            <a:t>Definida la planeación y establecida la organización, sólo resta hacer que las </a:t>
          </a:r>
          <a:r>
            <a:rPr lang="es-ES" sz="2700" kern="1200" dirty="0">
              <a:solidFill>
                <a:schemeClr val="bg2"/>
              </a:solidFill>
            </a:rPr>
            <a:t>cosas marchen</a:t>
          </a:r>
          <a:r>
            <a:rPr lang="es-ES" sz="2700" kern="1200" dirty="0">
              <a:solidFill>
                <a:schemeClr val="tx1"/>
              </a:solidFill>
            </a:rPr>
            <a:t>. </a:t>
          </a:r>
          <a:endParaRPr lang="es-ES_tradnl" sz="2700" kern="1200" dirty="0">
            <a:solidFill>
              <a:schemeClr val="tx1"/>
            </a:solidFill>
          </a:endParaRPr>
        </a:p>
      </dsp:txBody>
      <dsp:txXfrm>
        <a:off x="1006998" y="349780"/>
        <a:ext cx="4074191" cy="2057950"/>
      </dsp:txXfrm>
    </dsp:sp>
    <dsp:sp modelId="{CCD1EB57-AF3A-4F99-A987-0C24D849DF5F}">
      <dsp:nvSpPr>
        <dsp:cNvPr id="0" name=""/>
        <dsp:cNvSpPr/>
      </dsp:nvSpPr>
      <dsp:spPr>
        <a:xfrm>
          <a:off x="2378876" y="2671781"/>
          <a:ext cx="5693636" cy="2186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solidFill>
                <a:schemeClr val="tx1"/>
              </a:solidFill>
            </a:rPr>
            <a:t>El papel de la dirección: </a:t>
          </a:r>
          <a:r>
            <a:rPr lang="es-ES" sz="2700" kern="1200" dirty="0">
              <a:solidFill>
                <a:schemeClr val="bg2"/>
              </a:solidFill>
            </a:rPr>
            <a:t>poner a funcionar la empresa</a:t>
          </a:r>
          <a:r>
            <a:rPr lang="es-ES" sz="2700" kern="1200" dirty="0">
              <a:solidFill>
                <a:schemeClr val="tx1"/>
              </a:solidFill>
            </a:rPr>
            <a:t> y dinamizarla.</a:t>
          </a:r>
          <a:endParaRPr lang="es-ES_tradnl" sz="2700" kern="1200" dirty="0">
            <a:solidFill>
              <a:schemeClr val="tx1"/>
            </a:solidFill>
          </a:endParaRPr>
        </a:p>
      </dsp:txBody>
      <dsp:txXfrm>
        <a:off x="2442902" y="2735807"/>
        <a:ext cx="3566563" cy="2057950"/>
      </dsp:txXfrm>
    </dsp:sp>
    <dsp:sp modelId="{CBF86037-8137-4783-905F-8BE922FD1D72}">
      <dsp:nvSpPr>
        <dsp:cNvPr id="0" name=""/>
        <dsp:cNvSpPr/>
      </dsp:nvSpPr>
      <dsp:spPr>
        <a:xfrm>
          <a:off x="6715886" y="1718441"/>
          <a:ext cx="1420901" cy="14209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CO" sz="3600" kern="1200"/>
        </a:p>
      </dsp:txBody>
      <dsp:txXfrm>
        <a:off x="7035589" y="1718441"/>
        <a:ext cx="781495" cy="106922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B9AAB-755E-469B-ABE2-3AE9231307C1}">
      <dsp:nvSpPr>
        <dsp:cNvPr id="0" name=""/>
        <dsp:cNvSpPr/>
      </dsp:nvSpPr>
      <dsp:spPr>
        <a:xfrm>
          <a:off x="0" y="0"/>
          <a:ext cx="7043786" cy="20895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dirty="0">
              <a:solidFill>
                <a:schemeClr val="tx1"/>
              </a:solidFill>
            </a:rPr>
            <a:t>La dirección se relaciona con la </a:t>
          </a:r>
          <a:r>
            <a:rPr lang="es-ES" sz="3100" kern="1200" dirty="0">
              <a:solidFill>
                <a:schemeClr val="bg2"/>
              </a:solidFill>
            </a:rPr>
            <a:t>acción</a:t>
          </a:r>
          <a:r>
            <a:rPr lang="es-ES" sz="3100" kern="1200" dirty="0">
              <a:solidFill>
                <a:schemeClr val="tx1"/>
              </a:solidFill>
            </a:rPr>
            <a:t> y tiene mucho que ver con las personas.</a:t>
          </a:r>
          <a:endParaRPr lang="es-ES_tradnl" sz="3100" kern="1200" dirty="0">
            <a:solidFill>
              <a:schemeClr val="tx1"/>
            </a:solidFill>
          </a:endParaRPr>
        </a:p>
      </dsp:txBody>
      <dsp:txXfrm>
        <a:off x="61201" y="61201"/>
        <a:ext cx="4884062" cy="1967159"/>
      </dsp:txXfrm>
    </dsp:sp>
    <dsp:sp modelId="{28211E3A-4A88-462A-ACE1-0C66EDA748F6}">
      <dsp:nvSpPr>
        <dsp:cNvPr id="0" name=""/>
        <dsp:cNvSpPr/>
      </dsp:nvSpPr>
      <dsp:spPr>
        <a:xfrm>
          <a:off x="1243021" y="2553908"/>
          <a:ext cx="7043786" cy="20895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dirty="0">
              <a:solidFill>
                <a:schemeClr val="tx1"/>
              </a:solidFill>
            </a:rPr>
            <a:t>Se halla ligada con la actuación sobre los </a:t>
          </a:r>
          <a:r>
            <a:rPr lang="es-ES" sz="3100" kern="1200" dirty="0">
              <a:solidFill>
                <a:schemeClr val="bg2"/>
              </a:solidFill>
            </a:rPr>
            <a:t>recursos humanos </a:t>
          </a:r>
          <a:r>
            <a:rPr lang="es-ES" sz="3100" kern="1200" dirty="0">
              <a:solidFill>
                <a:schemeClr val="tx1"/>
              </a:solidFill>
            </a:rPr>
            <a:t>de la empresa.</a:t>
          </a:r>
          <a:endParaRPr lang="es-ES_tradnl" sz="3100" kern="1200" dirty="0">
            <a:solidFill>
              <a:schemeClr val="tx1"/>
            </a:solidFill>
          </a:endParaRPr>
        </a:p>
      </dsp:txBody>
      <dsp:txXfrm>
        <a:off x="1304222" y="2615109"/>
        <a:ext cx="4320148" cy="1967159"/>
      </dsp:txXfrm>
    </dsp:sp>
    <dsp:sp modelId="{B96226EE-6AE7-4C53-873A-BB438F2E5D05}">
      <dsp:nvSpPr>
        <dsp:cNvPr id="0" name=""/>
        <dsp:cNvSpPr/>
      </dsp:nvSpPr>
      <dsp:spPr>
        <a:xfrm>
          <a:off x="5685571" y="1642627"/>
          <a:ext cx="1358214" cy="1358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CO" sz="3600" kern="1200"/>
        </a:p>
      </dsp:txBody>
      <dsp:txXfrm>
        <a:off x="5991169" y="1642627"/>
        <a:ext cx="747018" cy="102205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9B2B6-0876-430F-A781-46ACEE2AF5A6}">
      <dsp:nvSpPr>
        <dsp:cNvPr id="0" name=""/>
        <dsp:cNvSpPr/>
      </dsp:nvSpPr>
      <dsp:spPr>
        <a:xfrm>
          <a:off x="0" y="822581"/>
          <a:ext cx="9572692" cy="186322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150000"/>
            </a:lnSpc>
            <a:spcBef>
              <a:spcPct val="0"/>
            </a:spcBef>
            <a:spcAft>
              <a:spcPct val="35000"/>
            </a:spcAft>
            <a:buNone/>
          </a:pPr>
          <a:r>
            <a:rPr lang="es-ES_tradnl" sz="3200" kern="1200" dirty="0">
              <a:solidFill>
                <a:schemeClr val="tx1"/>
              </a:solidFill>
            </a:rPr>
            <a:t>Proceso interpersonal mediante el cual los administradores tratan de </a:t>
          </a:r>
          <a:r>
            <a:rPr lang="es-ES_tradnl" sz="3200" kern="1200" dirty="0">
              <a:solidFill>
                <a:schemeClr val="bg2"/>
              </a:solidFill>
            </a:rPr>
            <a:t>influir</a:t>
          </a:r>
          <a:r>
            <a:rPr lang="es-ES_tradnl" sz="3200" kern="1200" dirty="0">
              <a:solidFill>
                <a:schemeClr val="tx1"/>
              </a:solidFill>
            </a:rPr>
            <a:t> sobre sus empleados.</a:t>
          </a:r>
          <a:endParaRPr lang="es-ES_tradnl" sz="3200" u="none" kern="1200" dirty="0">
            <a:solidFill>
              <a:schemeClr val="tx1"/>
            </a:solidFill>
          </a:endParaRPr>
        </a:p>
      </dsp:txBody>
      <dsp:txXfrm>
        <a:off x="90955" y="913536"/>
        <a:ext cx="9390782" cy="168131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C2A8C-E247-4B3E-9335-82E1C14DD9C9}">
      <dsp:nvSpPr>
        <dsp:cNvPr id="0" name=""/>
        <dsp:cNvSpPr/>
      </dsp:nvSpPr>
      <dsp:spPr>
        <a:xfrm>
          <a:off x="3913111" y="1837"/>
          <a:ext cx="2532319"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Motivador</a:t>
          </a:r>
        </a:p>
      </dsp:txBody>
      <dsp:txXfrm>
        <a:off x="3962220" y="50946"/>
        <a:ext cx="2434101" cy="907794"/>
      </dsp:txXfrm>
    </dsp:sp>
    <dsp:sp modelId="{4502913F-BF1E-4D73-A9F9-0135EEAD96AE}">
      <dsp:nvSpPr>
        <dsp:cNvPr id="0" name=""/>
        <dsp:cNvSpPr/>
      </dsp:nvSpPr>
      <dsp:spPr>
        <a:xfrm>
          <a:off x="3168020" y="504844"/>
          <a:ext cx="4022500" cy="4022500"/>
        </a:xfrm>
        <a:custGeom>
          <a:avLst/>
          <a:gdLst/>
          <a:ahLst/>
          <a:cxnLst/>
          <a:rect l="0" t="0" r="0" b="0"/>
          <a:pathLst>
            <a:path>
              <a:moveTo>
                <a:pt x="3282021" y="452318"/>
              </a:moveTo>
              <a:arcTo wR="2011250" hR="2011250" stAng="18551122" swAng="99905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849270-D3B5-4399-BE92-4A07ED17CA15}">
      <dsp:nvSpPr>
        <dsp:cNvPr id="0" name=""/>
        <dsp:cNvSpPr/>
      </dsp:nvSpPr>
      <dsp:spPr>
        <a:xfrm>
          <a:off x="5825923" y="1391577"/>
          <a:ext cx="2532319"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Creativo</a:t>
          </a:r>
        </a:p>
      </dsp:txBody>
      <dsp:txXfrm>
        <a:off x="5875032" y="1440686"/>
        <a:ext cx="2434101" cy="907794"/>
      </dsp:txXfrm>
    </dsp:sp>
    <dsp:sp modelId="{0C180335-FACA-45CD-8B06-CD3E28BCA022}">
      <dsp:nvSpPr>
        <dsp:cNvPr id="0" name=""/>
        <dsp:cNvSpPr/>
      </dsp:nvSpPr>
      <dsp:spPr>
        <a:xfrm>
          <a:off x="3214791" y="833178"/>
          <a:ext cx="4022500" cy="4022500"/>
        </a:xfrm>
        <a:custGeom>
          <a:avLst/>
          <a:gdLst/>
          <a:ahLst/>
          <a:cxnLst/>
          <a:rect l="0" t="0" r="0" b="0"/>
          <a:pathLst>
            <a:path>
              <a:moveTo>
                <a:pt x="3974970" y="1576586"/>
              </a:moveTo>
              <a:arcTo wR="2011250" hR="2011250" stAng="20851138" swAng="212600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88F4D-DF1D-47D3-A7A3-5F3643DFFE8B}">
      <dsp:nvSpPr>
        <dsp:cNvPr id="0" name=""/>
        <dsp:cNvSpPr/>
      </dsp:nvSpPr>
      <dsp:spPr>
        <a:xfrm>
          <a:off x="5397331" y="3640222"/>
          <a:ext cx="2532319"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Trasciende a los demás</a:t>
          </a:r>
        </a:p>
      </dsp:txBody>
      <dsp:txXfrm>
        <a:off x="5446440" y="3689331"/>
        <a:ext cx="2434101" cy="907794"/>
      </dsp:txXfrm>
    </dsp:sp>
    <dsp:sp modelId="{E4DE59B2-8F29-476A-93D6-797D002EB0EB}">
      <dsp:nvSpPr>
        <dsp:cNvPr id="0" name=""/>
        <dsp:cNvSpPr/>
      </dsp:nvSpPr>
      <dsp:spPr>
        <a:xfrm>
          <a:off x="3311925" y="667128"/>
          <a:ext cx="4022500" cy="4022500"/>
        </a:xfrm>
        <a:custGeom>
          <a:avLst/>
          <a:gdLst/>
          <a:ahLst/>
          <a:cxnLst/>
          <a:rect l="0" t="0" r="0" b="0"/>
          <a:pathLst>
            <a:path>
              <a:moveTo>
                <a:pt x="2417530" y="3981038"/>
              </a:moveTo>
              <a:arcTo wR="2011250" hR="2011250" stAng="4700751" swAng="159955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16208D-7C61-41BE-A559-B2DE5D852475}">
      <dsp:nvSpPr>
        <dsp:cNvPr id="0" name=""/>
        <dsp:cNvSpPr/>
      </dsp:nvSpPr>
      <dsp:spPr>
        <a:xfrm>
          <a:off x="2786114" y="3637451"/>
          <a:ext cx="2007212"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Auténtico</a:t>
          </a:r>
        </a:p>
      </dsp:txBody>
      <dsp:txXfrm>
        <a:off x="2835223" y="3686560"/>
        <a:ext cx="1908994" cy="907794"/>
      </dsp:txXfrm>
    </dsp:sp>
    <dsp:sp modelId="{14022C8C-834D-405F-96B3-3A949D78A8C8}">
      <dsp:nvSpPr>
        <dsp:cNvPr id="0" name=""/>
        <dsp:cNvSpPr/>
      </dsp:nvSpPr>
      <dsp:spPr>
        <a:xfrm>
          <a:off x="3143651" y="719963"/>
          <a:ext cx="4022500" cy="4022500"/>
        </a:xfrm>
        <a:custGeom>
          <a:avLst/>
          <a:gdLst/>
          <a:ahLst/>
          <a:cxnLst/>
          <a:rect l="0" t="0" r="0" b="0"/>
          <a:pathLst>
            <a:path>
              <a:moveTo>
                <a:pt x="210123" y="2906275"/>
              </a:moveTo>
              <a:arcTo wR="2011250" hR="2011250" stAng="9214564" swAng="213689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430E45-E3A8-496D-9E6B-59A51C1FC1DA}">
      <dsp:nvSpPr>
        <dsp:cNvPr id="0" name=""/>
        <dsp:cNvSpPr/>
      </dsp:nvSpPr>
      <dsp:spPr>
        <a:xfrm>
          <a:off x="2000298" y="1391577"/>
          <a:ext cx="2532319"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Inspira y organiza</a:t>
          </a:r>
        </a:p>
      </dsp:txBody>
      <dsp:txXfrm>
        <a:off x="2049407" y="1440686"/>
        <a:ext cx="2434101" cy="907794"/>
      </dsp:txXfrm>
    </dsp:sp>
    <dsp:sp modelId="{D3AF3F0A-9F1C-4617-BC5A-F9342A937909}">
      <dsp:nvSpPr>
        <dsp:cNvPr id="0" name=""/>
        <dsp:cNvSpPr/>
      </dsp:nvSpPr>
      <dsp:spPr>
        <a:xfrm>
          <a:off x="3168020" y="504844"/>
          <a:ext cx="4022500" cy="4022500"/>
        </a:xfrm>
        <a:custGeom>
          <a:avLst/>
          <a:gdLst/>
          <a:ahLst/>
          <a:cxnLst/>
          <a:rect l="0" t="0" r="0" b="0"/>
          <a:pathLst>
            <a:path>
              <a:moveTo>
                <a:pt x="347069" y="881811"/>
              </a:moveTo>
              <a:arcTo wR="2011250" hR="2011250" stAng="12849826" swAng="99905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7B604-38E2-400A-99A9-2A53521784CE}">
      <dsp:nvSpPr>
        <dsp:cNvPr id="0" name=""/>
        <dsp:cNvSpPr/>
      </dsp:nvSpPr>
      <dsp:spPr>
        <a:xfrm>
          <a:off x="3627357" y="1837"/>
          <a:ext cx="3103827"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Trabaja en equipo</a:t>
          </a:r>
        </a:p>
      </dsp:txBody>
      <dsp:txXfrm>
        <a:off x="3676466" y="50946"/>
        <a:ext cx="3005609" cy="907794"/>
      </dsp:txXfrm>
    </dsp:sp>
    <dsp:sp modelId="{326718B7-4F3E-49E3-9AA7-43B8DA13622A}">
      <dsp:nvSpPr>
        <dsp:cNvPr id="0" name=""/>
        <dsp:cNvSpPr/>
      </dsp:nvSpPr>
      <dsp:spPr>
        <a:xfrm>
          <a:off x="2957916" y="794026"/>
          <a:ext cx="4022500" cy="4022500"/>
        </a:xfrm>
        <a:custGeom>
          <a:avLst/>
          <a:gdLst/>
          <a:ahLst/>
          <a:cxnLst/>
          <a:rect l="0" t="0" r="0" b="0"/>
          <a:pathLst>
            <a:path>
              <a:moveTo>
                <a:pt x="2919512" y="216762"/>
              </a:moveTo>
              <a:arcTo wR="2011250" hR="2011250" stAng="17810747" swAng="109850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0858C7-5A07-443A-8D9A-4FD76072349E}">
      <dsp:nvSpPr>
        <dsp:cNvPr id="0" name=""/>
        <dsp:cNvSpPr/>
      </dsp:nvSpPr>
      <dsp:spPr>
        <a:xfrm>
          <a:off x="5540169" y="1391577"/>
          <a:ext cx="3103827"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Comprometido, responsable</a:t>
          </a:r>
        </a:p>
      </dsp:txBody>
      <dsp:txXfrm>
        <a:off x="5589278" y="1440686"/>
        <a:ext cx="3005609" cy="907794"/>
      </dsp:txXfrm>
    </dsp:sp>
    <dsp:sp modelId="{937392A3-8279-4815-A16B-F72006E0E829}">
      <dsp:nvSpPr>
        <dsp:cNvPr id="0" name=""/>
        <dsp:cNvSpPr/>
      </dsp:nvSpPr>
      <dsp:spPr>
        <a:xfrm>
          <a:off x="3236458" y="919419"/>
          <a:ext cx="4022500" cy="4022500"/>
        </a:xfrm>
        <a:custGeom>
          <a:avLst/>
          <a:gdLst/>
          <a:ahLst/>
          <a:cxnLst/>
          <a:rect l="0" t="0" r="0" b="0"/>
          <a:pathLst>
            <a:path>
              <a:moveTo>
                <a:pt x="3953828" y="1490175"/>
              </a:moveTo>
              <a:arcTo wR="2011250" hR="2011250" stAng="20699071" swAng="211914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D74C806-4881-4962-A465-6E2E79932384}">
      <dsp:nvSpPr>
        <dsp:cNvPr id="0" name=""/>
        <dsp:cNvSpPr/>
      </dsp:nvSpPr>
      <dsp:spPr>
        <a:xfrm>
          <a:off x="5611634" y="3640213"/>
          <a:ext cx="2246581"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Ejemplar</a:t>
          </a:r>
        </a:p>
      </dsp:txBody>
      <dsp:txXfrm>
        <a:off x="5660743" y="3689322"/>
        <a:ext cx="2148363" cy="907794"/>
      </dsp:txXfrm>
    </dsp:sp>
    <dsp:sp modelId="{D3644E8D-3700-43B7-A9B0-81F7BB647574}">
      <dsp:nvSpPr>
        <dsp:cNvPr id="0" name=""/>
        <dsp:cNvSpPr/>
      </dsp:nvSpPr>
      <dsp:spPr>
        <a:xfrm>
          <a:off x="2993270" y="837760"/>
          <a:ext cx="4022500" cy="4022500"/>
        </a:xfrm>
        <a:custGeom>
          <a:avLst/>
          <a:gdLst/>
          <a:ahLst/>
          <a:cxnLst/>
          <a:rect l="0" t="0" r="0" b="0"/>
          <a:pathLst>
            <a:path>
              <a:moveTo>
                <a:pt x="2897932" y="3816498"/>
              </a:moveTo>
              <a:arcTo wR="2011250" hR="2011250" stAng="3830469" swAng="31390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67B7EF-3A23-459F-B576-3FA8F8FFD65E}">
      <dsp:nvSpPr>
        <dsp:cNvPr id="0" name=""/>
        <dsp:cNvSpPr/>
      </dsp:nvSpPr>
      <dsp:spPr>
        <a:xfrm>
          <a:off x="2007229" y="3640223"/>
          <a:ext cx="2850591"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Excelente comunicador</a:t>
          </a:r>
        </a:p>
      </dsp:txBody>
      <dsp:txXfrm>
        <a:off x="2056338" y="3689332"/>
        <a:ext cx="2752373" cy="907794"/>
      </dsp:txXfrm>
    </dsp:sp>
    <dsp:sp modelId="{EB1A82FD-5AE1-4911-BA86-099F41831586}">
      <dsp:nvSpPr>
        <dsp:cNvPr id="0" name=""/>
        <dsp:cNvSpPr/>
      </dsp:nvSpPr>
      <dsp:spPr>
        <a:xfrm>
          <a:off x="3017398" y="1157996"/>
          <a:ext cx="4022500" cy="4022500"/>
        </a:xfrm>
        <a:custGeom>
          <a:avLst/>
          <a:gdLst/>
          <a:ahLst/>
          <a:cxnLst/>
          <a:rect l="0" t="0" r="0" b="0"/>
          <a:pathLst>
            <a:path>
              <a:moveTo>
                <a:pt x="53294" y="2471181"/>
              </a:moveTo>
              <a:arcTo wR="2011250" hR="2011250" stAng="10006841" swAng="192865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307E5E-594A-4593-864B-BA749A803497}">
      <dsp:nvSpPr>
        <dsp:cNvPr id="0" name=""/>
        <dsp:cNvSpPr/>
      </dsp:nvSpPr>
      <dsp:spPr>
        <a:xfrm>
          <a:off x="1643107" y="1500198"/>
          <a:ext cx="3103827" cy="1006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dirty="0">
              <a:solidFill>
                <a:schemeClr val="tx1"/>
              </a:solidFill>
            </a:rPr>
            <a:t>Emprendedor</a:t>
          </a:r>
        </a:p>
      </dsp:txBody>
      <dsp:txXfrm>
        <a:off x="1692216" y="1549307"/>
        <a:ext cx="3005609" cy="907794"/>
      </dsp:txXfrm>
    </dsp:sp>
    <dsp:sp modelId="{B420D5A7-9898-4D7A-9BB7-AC58CA8C9F89}">
      <dsp:nvSpPr>
        <dsp:cNvPr id="0" name=""/>
        <dsp:cNvSpPr/>
      </dsp:nvSpPr>
      <dsp:spPr>
        <a:xfrm>
          <a:off x="3362642" y="814359"/>
          <a:ext cx="4022500" cy="4022500"/>
        </a:xfrm>
        <a:custGeom>
          <a:avLst/>
          <a:gdLst/>
          <a:ahLst/>
          <a:cxnLst/>
          <a:rect l="0" t="0" r="0" b="0"/>
          <a:pathLst>
            <a:path>
              <a:moveTo>
                <a:pt x="503897" y="679704"/>
              </a:moveTo>
              <a:arcTo wR="2011250" hR="2011250" stAng="13287379" swAng="137835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38CB-CE73-4282-BFEC-EFF4CB201464}">
      <dsp:nvSpPr>
        <dsp:cNvPr id="0" name=""/>
        <dsp:cNvSpPr/>
      </dsp:nvSpPr>
      <dsp:spPr>
        <a:xfrm>
          <a:off x="0" y="787267"/>
          <a:ext cx="8496944" cy="128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1F9E80-DDDD-494E-92B7-40013332E021}">
      <dsp:nvSpPr>
        <dsp:cNvPr id="0" name=""/>
        <dsp:cNvSpPr/>
      </dsp:nvSpPr>
      <dsp:spPr>
        <a:xfrm>
          <a:off x="424847" y="34507"/>
          <a:ext cx="7771593" cy="15055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A las personas les disgusta el trabajo, son perezosas y evitarán el trabajo si es posible </a:t>
          </a:r>
          <a:endParaRPr lang="es-CO" sz="2800" kern="1200" dirty="0">
            <a:solidFill>
              <a:schemeClr val="tx1"/>
            </a:solidFill>
          </a:endParaRPr>
        </a:p>
      </dsp:txBody>
      <dsp:txXfrm>
        <a:off x="498340" y="108000"/>
        <a:ext cx="7624607" cy="1358534"/>
      </dsp:txXfrm>
    </dsp:sp>
    <dsp:sp modelId="{4E1657A1-D664-48BE-9FAD-3305F89FBD96}">
      <dsp:nvSpPr>
        <dsp:cNvPr id="0" name=""/>
        <dsp:cNvSpPr/>
      </dsp:nvSpPr>
      <dsp:spPr>
        <a:xfrm>
          <a:off x="0" y="3100628"/>
          <a:ext cx="8496944" cy="128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B183036-CE4C-4B5B-9CD6-2CB10A7DC6F2}">
      <dsp:nvSpPr>
        <dsp:cNvPr id="0" name=""/>
        <dsp:cNvSpPr/>
      </dsp:nvSpPr>
      <dsp:spPr>
        <a:xfrm>
          <a:off x="424847" y="2347868"/>
          <a:ext cx="7850165" cy="15055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La gente debe ser cohesionada, amenazada y estrechamente dirigida y controlada para asegurar un mínimo de desempeño.</a:t>
          </a:r>
          <a:endParaRPr lang="es-CO" sz="2800" kern="1200" dirty="0">
            <a:solidFill>
              <a:schemeClr val="tx1"/>
            </a:solidFill>
          </a:endParaRPr>
        </a:p>
      </dsp:txBody>
      <dsp:txXfrm>
        <a:off x="498340" y="2421361"/>
        <a:ext cx="7703179" cy="1358534"/>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B6703-A1B4-4C6E-8551-E350E4C7E8AC}">
      <dsp:nvSpPr>
        <dsp:cNvPr id="0" name=""/>
        <dsp:cNvSpPr/>
      </dsp:nvSpPr>
      <dsp:spPr>
        <a:xfrm>
          <a:off x="0" y="698338"/>
          <a:ext cx="8445624" cy="115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53588C-CB73-4CA6-B071-8D85032F050E}">
      <dsp:nvSpPr>
        <dsp:cNvPr id="0" name=""/>
        <dsp:cNvSpPr/>
      </dsp:nvSpPr>
      <dsp:spPr>
        <a:xfrm>
          <a:off x="417332" y="19378"/>
          <a:ext cx="8022726" cy="1357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457" tIns="0" rIns="223457"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A la mayoría de la gente le agrada ser administrada con políticas, reglas y estrecho control por alguien en un puesto autoritario.</a:t>
          </a:r>
          <a:endParaRPr lang="es-CO" sz="2800" kern="1200" dirty="0">
            <a:solidFill>
              <a:schemeClr val="tx1"/>
            </a:solidFill>
          </a:endParaRPr>
        </a:p>
      </dsp:txBody>
      <dsp:txXfrm>
        <a:off x="483620" y="85666"/>
        <a:ext cx="7890150" cy="1225344"/>
      </dsp:txXfrm>
    </dsp:sp>
    <dsp:sp modelId="{5C6D20D7-146D-4D25-B9C9-4828D7008CE7}">
      <dsp:nvSpPr>
        <dsp:cNvPr id="0" name=""/>
        <dsp:cNvSpPr/>
      </dsp:nvSpPr>
      <dsp:spPr>
        <a:xfrm>
          <a:off x="0" y="3241757"/>
          <a:ext cx="8445624" cy="115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CED1366-8B0A-49E0-B696-961C816D8EFA}">
      <dsp:nvSpPr>
        <dsp:cNvPr id="0" name=""/>
        <dsp:cNvSpPr/>
      </dsp:nvSpPr>
      <dsp:spPr>
        <a:xfrm>
          <a:off x="417332" y="2105938"/>
          <a:ext cx="8022726" cy="181477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457" tIns="0" rIns="223457"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La mayoría de las personas son pasivas, aceptan poco riesgo y prefieren la seguridad en el trabajo a cualquier otro elemento a la vida del trabajo.</a:t>
          </a:r>
          <a:endParaRPr lang="es-CO" sz="2800" kern="1200" dirty="0">
            <a:solidFill>
              <a:schemeClr val="tx1"/>
            </a:solidFill>
          </a:endParaRPr>
        </a:p>
      </dsp:txBody>
      <dsp:txXfrm>
        <a:off x="505922" y="2194528"/>
        <a:ext cx="7845546" cy="1637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90352-14FA-4073-9435-B9380525FAD6}">
      <dsp:nvSpPr>
        <dsp:cNvPr id="0" name=""/>
        <dsp:cNvSpPr/>
      </dsp:nvSpPr>
      <dsp:spPr>
        <a:xfrm>
          <a:off x="0" y="132433"/>
          <a:ext cx="5181715" cy="5181715"/>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6A8664A-E106-42B8-AFA5-65B9DAC74B8E}">
      <dsp:nvSpPr>
        <dsp:cNvPr id="0" name=""/>
        <dsp:cNvSpPr/>
      </dsp:nvSpPr>
      <dsp:spPr>
        <a:xfrm>
          <a:off x="2590857" y="132433"/>
          <a:ext cx="6045335" cy="5181715"/>
        </a:xfrm>
        <a:prstGeom prst="rect">
          <a:avLst/>
        </a:prstGeom>
        <a:solidFill>
          <a:schemeClr val="lt1">
            <a:alpha val="90000"/>
            <a:hueOff val="0"/>
            <a:satOff val="0"/>
            <a:lumOff val="0"/>
            <a:alphaOff val="0"/>
          </a:schemeClr>
        </a:solidFill>
        <a:ln w="6350" cap="flat" cmpd="sng" algn="ctr">
          <a:solidFill>
            <a:schemeClr val="tx1"/>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t>Contribución a los objetivos </a:t>
          </a:r>
        </a:p>
        <a:p>
          <a:pPr marL="0" lvl="0" indent="0" algn="ctr" defTabSz="1244600" rtl="0">
            <a:lnSpc>
              <a:spcPct val="90000"/>
            </a:lnSpc>
            <a:spcBef>
              <a:spcPct val="0"/>
            </a:spcBef>
            <a:spcAft>
              <a:spcPct val="35000"/>
            </a:spcAft>
            <a:buNone/>
          </a:pPr>
          <a:r>
            <a:rPr lang="es-ES_tradnl" sz="2800" kern="1200" dirty="0"/>
            <a:t>(coherencia entre planes)</a:t>
          </a:r>
          <a:endParaRPr lang="es-CO" sz="2800" b="0" kern="1200" dirty="0">
            <a:latin typeface="Arial" pitchFamily="34" charset="0"/>
            <a:cs typeface="Arial" pitchFamily="34" charset="0"/>
          </a:endParaRPr>
        </a:p>
      </dsp:txBody>
      <dsp:txXfrm>
        <a:off x="2590857" y="132433"/>
        <a:ext cx="6045335" cy="1101114"/>
      </dsp:txXfrm>
    </dsp:sp>
    <dsp:sp modelId="{31E66BBC-D7CE-4BEE-A234-DD009283704B}">
      <dsp:nvSpPr>
        <dsp:cNvPr id="0" name=""/>
        <dsp:cNvSpPr/>
      </dsp:nvSpPr>
      <dsp:spPr>
        <a:xfrm>
          <a:off x="680100" y="1233548"/>
          <a:ext cx="3821515" cy="3821515"/>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EF0CEC3-DC94-4543-8CE9-C813B2F714EF}">
      <dsp:nvSpPr>
        <dsp:cNvPr id="0" name=""/>
        <dsp:cNvSpPr/>
      </dsp:nvSpPr>
      <dsp:spPr>
        <a:xfrm>
          <a:off x="2590857" y="1233548"/>
          <a:ext cx="6045335" cy="382151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CO" sz="2800" b="0" kern="1200" dirty="0">
              <a:latin typeface="Arial" pitchFamily="34" charset="0"/>
              <a:cs typeface="Arial" pitchFamily="34" charset="0"/>
            </a:rPr>
            <a:t>Primacía de la Planeación </a:t>
          </a:r>
        </a:p>
        <a:p>
          <a:pPr marL="0" lvl="0" indent="0" algn="ctr" defTabSz="1244600" rtl="0">
            <a:lnSpc>
              <a:spcPct val="90000"/>
            </a:lnSpc>
            <a:spcBef>
              <a:spcPct val="0"/>
            </a:spcBef>
            <a:spcAft>
              <a:spcPct val="35000"/>
            </a:spcAft>
            <a:buNone/>
          </a:pPr>
          <a:r>
            <a:rPr lang="es-CO" sz="2800" b="0" kern="1200" dirty="0">
              <a:latin typeface="Arial" pitchFamily="34" charset="0"/>
              <a:cs typeface="Arial" pitchFamily="34" charset="0"/>
            </a:rPr>
            <a:t>(precede a las demás funciones)</a:t>
          </a:r>
        </a:p>
      </dsp:txBody>
      <dsp:txXfrm>
        <a:off x="2590857" y="1233548"/>
        <a:ext cx="6045335" cy="1101114"/>
      </dsp:txXfrm>
    </dsp:sp>
    <dsp:sp modelId="{34C5E4D3-BCA0-4A38-8090-A09A14B01B29}">
      <dsp:nvSpPr>
        <dsp:cNvPr id="0" name=""/>
        <dsp:cNvSpPr/>
      </dsp:nvSpPr>
      <dsp:spPr>
        <a:xfrm>
          <a:off x="1062922" y="2391125"/>
          <a:ext cx="2461315" cy="2461315"/>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25632CE7-9A55-4547-925B-9E13C336CD87}">
      <dsp:nvSpPr>
        <dsp:cNvPr id="0" name=""/>
        <dsp:cNvSpPr/>
      </dsp:nvSpPr>
      <dsp:spPr>
        <a:xfrm>
          <a:off x="2590857" y="2334662"/>
          <a:ext cx="6045335" cy="246131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CO" sz="2800" b="0" kern="1200" dirty="0">
              <a:latin typeface="Arial" pitchFamily="34" charset="0"/>
              <a:cs typeface="Arial" pitchFamily="34" charset="0"/>
            </a:rPr>
            <a:t>Extensión de la Planeación </a:t>
          </a:r>
        </a:p>
        <a:p>
          <a:pPr marL="0" lvl="0" indent="0" algn="ctr" defTabSz="1244600" rtl="0">
            <a:lnSpc>
              <a:spcPct val="90000"/>
            </a:lnSpc>
            <a:spcBef>
              <a:spcPct val="0"/>
            </a:spcBef>
            <a:spcAft>
              <a:spcPct val="35000"/>
            </a:spcAft>
            <a:buNone/>
          </a:pPr>
          <a:r>
            <a:rPr lang="es-CO" sz="2800" b="0" kern="1200" dirty="0">
              <a:latin typeface="Arial" pitchFamily="34" charset="0"/>
              <a:cs typeface="Arial" pitchFamily="34" charset="0"/>
            </a:rPr>
            <a:t>(compete a todos en la organización)</a:t>
          </a:r>
        </a:p>
      </dsp:txBody>
      <dsp:txXfrm>
        <a:off x="2590857" y="2334662"/>
        <a:ext cx="6045335" cy="1101114"/>
      </dsp:txXfrm>
    </dsp:sp>
    <dsp:sp modelId="{6A60948B-5D34-4238-8A83-FD82F3F44D40}">
      <dsp:nvSpPr>
        <dsp:cNvPr id="0" name=""/>
        <dsp:cNvSpPr/>
      </dsp:nvSpPr>
      <dsp:spPr>
        <a:xfrm>
          <a:off x="2040300" y="3435777"/>
          <a:ext cx="1101114" cy="1101114"/>
        </a:xfrm>
        <a:prstGeom prst="pie">
          <a:avLst>
            <a:gd name="adj1" fmla="val 5400000"/>
            <a:gd name="adj2" fmla="val 1620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D48ECF5B-1D88-4242-B8AE-C7FEB2C9A34F}">
      <dsp:nvSpPr>
        <dsp:cNvPr id="0" name=""/>
        <dsp:cNvSpPr/>
      </dsp:nvSpPr>
      <dsp:spPr>
        <a:xfrm>
          <a:off x="2590857" y="3435777"/>
          <a:ext cx="6045335" cy="110111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CO" sz="2800" b="0" kern="1200" dirty="0">
              <a:latin typeface="Arial" pitchFamily="34" charset="0"/>
              <a:cs typeface="Arial" pitchFamily="34" charset="0"/>
            </a:rPr>
            <a:t>Eficiencia de los planes </a:t>
          </a:r>
        </a:p>
        <a:p>
          <a:pPr marL="0" lvl="0" indent="0" algn="ctr" defTabSz="1244600" rtl="0">
            <a:lnSpc>
              <a:spcPct val="90000"/>
            </a:lnSpc>
            <a:spcBef>
              <a:spcPct val="0"/>
            </a:spcBef>
            <a:spcAft>
              <a:spcPct val="35000"/>
            </a:spcAft>
            <a:buNone/>
          </a:pPr>
          <a:r>
            <a:rPr lang="es-CO" sz="2800" b="0" kern="1200" dirty="0">
              <a:latin typeface="Arial" pitchFamily="34" charset="0"/>
              <a:cs typeface="Arial" pitchFamily="34" charset="0"/>
            </a:rPr>
            <a:t>(lograr los objetivos al menor costo)</a:t>
          </a:r>
        </a:p>
      </dsp:txBody>
      <dsp:txXfrm>
        <a:off x="2590857" y="3435777"/>
        <a:ext cx="6045335" cy="1101114"/>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B6703-A1B4-4C6E-8551-E350E4C7E8AC}">
      <dsp:nvSpPr>
        <dsp:cNvPr id="0" name=""/>
        <dsp:cNvSpPr/>
      </dsp:nvSpPr>
      <dsp:spPr>
        <a:xfrm>
          <a:off x="0" y="713293"/>
          <a:ext cx="8229600" cy="115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53588C-CB73-4CA6-B071-8D85032F050E}">
      <dsp:nvSpPr>
        <dsp:cNvPr id="0" name=""/>
        <dsp:cNvSpPr/>
      </dsp:nvSpPr>
      <dsp:spPr>
        <a:xfrm>
          <a:off x="411480" y="34333"/>
          <a:ext cx="7595163" cy="1357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Las personas no rehúyen del trabajo, porque les agrada hacerlo, el trabajo es tan natural como cualquiera de las necesidades básicas.</a:t>
          </a:r>
          <a:endParaRPr lang="es-CO" sz="2800" kern="1200" dirty="0">
            <a:solidFill>
              <a:schemeClr val="tx1"/>
            </a:solidFill>
          </a:endParaRPr>
        </a:p>
      </dsp:txBody>
      <dsp:txXfrm>
        <a:off x="477768" y="100621"/>
        <a:ext cx="7462587" cy="1225344"/>
      </dsp:txXfrm>
    </dsp:sp>
    <dsp:sp modelId="{5C6D20D7-146D-4D25-B9C9-4828D7008CE7}">
      <dsp:nvSpPr>
        <dsp:cNvPr id="0" name=""/>
        <dsp:cNvSpPr/>
      </dsp:nvSpPr>
      <dsp:spPr>
        <a:xfrm>
          <a:off x="0" y="3256712"/>
          <a:ext cx="8229600" cy="115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CED1366-8B0A-49E0-B696-961C816D8EFA}">
      <dsp:nvSpPr>
        <dsp:cNvPr id="0" name=""/>
        <dsp:cNvSpPr/>
      </dsp:nvSpPr>
      <dsp:spPr>
        <a:xfrm>
          <a:off x="411480" y="2120893"/>
          <a:ext cx="7595163" cy="181477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Dado el ambiente adecuado, las personas buscarán responsabilidades, serán muy creativas en el trabajo.</a:t>
          </a:r>
          <a:endParaRPr lang="es-CO" sz="2800" kern="1200" dirty="0">
            <a:solidFill>
              <a:schemeClr val="tx1"/>
            </a:solidFill>
          </a:endParaRPr>
        </a:p>
      </dsp:txBody>
      <dsp:txXfrm>
        <a:off x="500070" y="2209483"/>
        <a:ext cx="7417983" cy="163759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B6703-A1B4-4C6E-8551-E350E4C7E8AC}">
      <dsp:nvSpPr>
        <dsp:cNvPr id="0" name=""/>
        <dsp:cNvSpPr/>
      </dsp:nvSpPr>
      <dsp:spPr>
        <a:xfrm>
          <a:off x="0" y="1304968"/>
          <a:ext cx="8517632"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53588C-CB73-4CA6-B071-8D85032F050E}">
      <dsp:nvSpPr>
        <dsp:cNvPr id="0" name=""/>
        <dsp:cNvSpPr/>
      </dsp:nvSpPr>
      <dsp:spPr>
        <a:xfrm>
          <a:off x="425881" y="48018"/>
          <a:ext cx="7814901" cy="187686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362" tIns="0" rIns="225362"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Cuando los objetivos organizacionales son consecuentes con los objetivos personales, las personas se sentirán motivadas a trabajar y a ejercer sustancial auto dirección y control.</a:t>
          </a:r>
          <a:endParaRPr lang="es-CO" sz="2800" kern="1200" dirty="0">
            <a:solidFill>
              <a:schemeClr val="tx1"/>
            </a:solidFill>
          </a:endParaRPr>
        </a:p>
      </dsp:txBody>
      <dsp:txXfrm>
        <a:off x="517502" y="139639"/>
        <a:ext cx="7631659" cy="1693627"/>
      </dsp:txXfrm>
    </dsp:sp>
    <dsp:sp modelId="{50D8FDBD-C070-4BAB-821E-452F4A7E46E5}">
      <dsp:nvSpPr>
        <dsp:cNvPr id="0" name=""/>
        <dsp:cNvSpPr/>
      </dsp:nvSpPr>
      <dsp:spPr>
        <a:xfrm>
          <a:off x="0" y="3564744"/>
          <a:ext cx="8517632"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71DA3B2-ACB4-48EF-B344-81020AA5686F}">
      <dsp:nvSpPr>
        <dsp:cNvPr id="0" name=""/>
        <dsp:cNvSpPr/>
      </dsp:nvSpPr>
      <dsp:spPr>
        <a:xfrm>
          <a:off x="425881" y="2590168"/>
          <a:ext cx="7742161" cy="159449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362" tIns="0" rIns="225362"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La forma como se comprometen las personas a los objetivos organizacionales está en función de la recompensa que recibe para su realización.</a:t>
          </a:r>
          <a:endParaRPr lang="es-CO" sz="2800" kern="1200" dirty="0">
            <a:solidFill>
              <a:schemeClr val="tx1"/>
            </a:solidFill>
          </a:endParaRPr>
        </a:p>
      </dsp:txBody>
      <dsp:txXfrm>
        <a:off x="503718" y="2668005"/>
        <a:ext cx="7586487" cy="143882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0E553-031B-48A5-A504-2869DFE3F36C}">
      <dsp:nvSpPr>
        <dsp:cNvPr id="0" name=""/>
        <dsp:cNvSpPr/>
      </dsp:nvSpPr>
      <dsp:spPr>
        <a:xfrm>
          <a:off x="0" y="382484"/>
          <a:ext cx="8643998" cy="21701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131564"/>
          <a:ext cx="8051071"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Empleo a largo plazo.</a:t>
          </a:r>
        </a:p>
      </dsp:txBody>
      <dsp:txXfrm>
        <a:off x="456697" y="156062"/>
        <a:ext cx="8002075" cy="452844"/>
      </dsp:txXfrm>
    </dsp:sp>
    <dsp:sp modelId="{1D3C64A8-E325-4DFA-9D25-DF0DA6C5CF0A}">
      <dsp:nvSpPr>
        <dsp:cNvPr id="0" name=""/>
        <dsp:cNvSpPr/>
      </dsp:nvSpPr>
      <dsp:spPr>
        <a:xfrm>
          <a:off x="0" y="942218"/>
          <a:ext cx="8643998" cy="29236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770318"/>
          <a:ext cx="8051071"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Toma de decisiones colectiva.</a:t>
          </a:r>
        </a:p>
      </dsp:txBody>
      <dsp:txXfrm>
        <a:off x="456697" y="794816"/>
        <a:ext cx="8002075" cy="452844"/>
      </dsp:txXfrm>
    </dsp:sp>
    <dsp:sp modelId="{CBABC1E0-0B98-439C-9E71-0D218413C139}">
      <dsp:nvSpPr>
        <dsp:cNvPr id="0" name=""/>
        <dsp:cNvSpPr/>
      </dsp:nvSpPr>
      <dsp:spPr>
        <a:xfrm>
          <a:off x="0" y="1577300"/>
          <a:ext cx="8643998" cy="42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1377542"/>
          <a:ext cx="8051071"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Responsabilidad individual.</a:t>
          </a:r>
        </a:p>
      </dsp:txBody>
      <dsp:txXfrm>
        <a:off x="456697" y="1402040"/>
        <a:ext cx="8002075" cy="452844"/>
      </dsp:txXfrm>
    </dsp:sp>
    <dsp:sp modelId="{40403952-CC98-4FFC-8FED-954F5FB02488}">
      <dsp:nvSpPr>
        <dsp:cNvPr id="0" name=""/>
        <dsp:cNvSpPr/>
      </dsp:nvSpPr>
      <dsp:spPr>
        <a:xfrm>
          <a:off x="0" y="2424760"/>
          <a:ext cx="8643998" cy="42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1EB849-4DD3-4707-B209-11F2F0ED86C9}">
      <dsp:nvSpPr>
        <dsp:cNvPr id="0" name=""/>
        <dsp:cNvSpPr/>
      </dsp:nvSpPr>
      <dsp:spPr>
        <a:xfrm>
          <a:off x="432199" y="2097500"/>
          <a:ext cx="8051071" cy="5781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Promoción lenta.</a:t>
          </a:r>
        </a:p>
      </dsp:txBody>
      <dsp:txXfrm>
        <a:off x="460423" y="2125724"/>
        <a:ext cx="7994623" cy="521731"/>
      </dsp:txXfrm>
    </dsp:sp>
    <dsp:sp modelId="{90D28D11-2F11-4799-A565-A8800DEA8286}">
      <dsp:nvSpPr>
        <dsp:cNvPr id="0" name=""/>
        <dsp:cNvSpPr/>
      </dsp:nvSpPr>
      <dsp:spPr>
        <a:xfrm>
          <a:off x="0" y="3409352"/>
          <a:ext cx="8643998" cy="42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6F888ED-6CC7-4111-B263-BA1E01916773}">
      <dsp:nvSpPr>
        <dsp:cNvPr id="0" name=""/>
        <dsp:cNvSpPr/>
      </dsp:nvSpPr>
      <dsp:spPr>
        <a:xfrm>
          <a:off x="432199" y="2944960"/>
          <a:ext cx="8051071" cy="71531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Control informal con medidas formales explícitas.</a:t>
          </a:r>
        </a:p>
      </dsp:txBody>
      <dsp:txXfrm>
        <a:off x="467118" y="2979879"/>
        <a:ext cx="7981233" cy="645474"/>
      </dsp:txXfrm>
    </dsp:sp>
    <dsp:sp modelId="{E56152FC-3AE3-4488-BA87-50D07D2AE25E}">
      <dsp:nvSpPr>
        <dsp:cNvPr id="0" name=""/>
        <dsp:cNvSpPr/>
      </dsp:nvSpPr>
      <dsp:spPr>
        <a:xfrm>
          <a:off x="0" y="4512133"/>
          <a:ext cx="8643998" cy="42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170697-828A-4699-AE44-AD60EEBECAEF}">
      <dsp:nvSpPr>
        <dsp:cNvPr id="0" name=""/>
        <dsp:cNvSpPr/>
      </dsp:nvSpPr>
      <dsp:spPr>
        <a:xfrm>
          <a:off x="432199" y="3929552"/>
          <a:ext cx="8051071" cy="83350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Preocupación holística por el empleado (incluyendo su familia).</a:t>
          </a:r>
        </a:p>
      </dsp:txBody>
      <dsp:txXfrm>
        <a:off x="472887" y="3970240"/>
        <a:ext cx="7969695" cy="75212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FB509-077C-4F64-A417-8F1517860DDA}">
      <dsp:nvSpPr>
        <dsp:cNvPr id="0" name=""/>
        <dsp:cNvSpPr/>
      </dsp:nvSpPr>
      <dsp:spPr>
        <a:xfrm>
          <a:off x="0" y="82636"/>
          <a:ext cx="3888432" cy="42456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150000"/>
            </a:lnSpc>
            <a:spcBef>
              <a:spcPct val="0"/>
            </a:spcBef>
            <a:spcAft>
              <a:spcPct val="35000"/>
            </a:spcAft>
            <a:buNone/>
          </a:pPr>
          <a:r>
            <a:rPr lang="es-CO" sz="2400" kern="1200" dirty="0">
              <a:solidFill>
                <a:schemeClr val="tx1"/>
              </a:solidFill>
            </a:rPr>
            <a:t>La forma como se dicen las cosas puede provocar en el otro infinito agradecimiento o absoluto resentimiento.</a:t>
          </a:r>
        </a:p>
      </dsp:txBody>
      <dsp:txXfrm>
        <a:off x="189818" y="272454"/>
        <a:ext cx="3508796" cy="3865969"/>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D444C-5C3C-4D9E-AF01-DF697983783A}">
      <dsp:nvSpPr>
        <dsp:cNvPr id="0" name=""/>
        <dsp:cNvSpPr/>
      </dsp:nvSpPr>
      <dsp:spPr>
        <a:xfrm>
          <a:off x="0" y="5498865"/>
          <a:ext cx="8068494" cy="601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b="1" i="0" kern="1200" dirty="0"/>
            <a:t>7. Cortés</a:t>
          </a:r>
          <a:endParaRPr lang="es-CO" sz="1100" b="0" i="0" kern="1200" dirty="0"/>
        </a:p>
      </dsp:txBody>
      <dsp:txXfrm>
        <a:off x="0" y="5498865"/>
        <a:ext cx="8068494" cy="324938"/>
      </dsp:txXfrm>
    </dsp:sp>
    <dsp:sp modelId="{5A5B337C-C3F0-4B28-9C8A-BCA7DAFB657B}">
      <dsp:nvSpPr>
        <dsp:cNvPr id="0" name=""/>
        <dsp:cNvSpPr/>
      </dsp:nvSpPr>
      <dsp:spPr>
        <a:xfrm>
          <a:off x="2005" y="5811769"/>
          <a:ext cx="1796966" cy="276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1" i="0" kern="1200" dirty="0"/>
            <a:t>Ser amable empatiza y consolida las relaciones</a:t>
          </a:r>
          <a:endParaRPr lang="es-CO" sz="1100" b="0" i="0" kern="1200" dirty="0"/>
        </a:p>
      </dsp:txBody>
      <dsp:txXfrm>
        <a:off x="2005" y="5811769"/>
        <a:ext cx="1796966" cy="276799"/>
      </dsp:txXfrm>
    </dsp:sp>
    <dsp:sp modelId="{88E5CF40-9F20-4A6F-B8E6-B755DD036024}">
      <dsp:nvSpPr>
        <dsp:cNvPr id="0" name=""/>
        <dsp:cNvSpPr/>
      </dsp:nvSpPr>
      <dsp:spPr>
        <a:xfrm>
          <a:off x="1798971" y="5811769"/>
          <a:ext cx="3935218" cy="276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Tener tacto, mostrar respeto, ser sincero y agradecido es fundamental para iniciar y reforzar cualquier tipo de relación.</a:t>
          </a:r>
        </a:p>
      </dsp:txBody>
      <dsp:txXfrm>
        <a:off x="1798971" y="5811769"/>
        <a:ext cx="3935218" cy="276799"/>
      </dsp:txXfrm>
    </dsp:sp>
    <dsp:sp modelId="{7D91553B-9D5A-4E49-9E15-79C30E64FD92}">
      <dsp:nvSpPr>
        <dsp:cNvPr id="0" name=""/>
        <dsp:cNvSpPr/>
      </dsp:nvSpPr>
      <dsp:spPr>
        <a:xfrm>
          <a:off x="5734189" y="5811769"/>
          <a:ext cx="2332299" cy="276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En momentos difíciles, no debemos dejar de ser amables.</a:t>
          </a:r>
        </a:p>
      </dsp:txBody>
      <dsp:txXfrm>
        <a:off x="5734189" y="5811769"/>
        <a:ext cx="2332299" cy="276799"/>
      </dsp:txXfrm>
    </dsp:sp>
    <dsp:sp modelId="{16A4685A-7064-4664-9CDE-CAC29F242B2B}">
      <dsp:nvSpPr>
        <dsp:cNvPr id="0" name=""/>
        <dsp:cNvSpPr/>
      </dsp:nvSpPr>
      <dsp:spPr>
        <a:xfrm rot="10800000">
          <a:off x="0" y="4582418"/>
          <a:ext cx="8068494" cy="92547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b="1" i="0" kern="1200" dirty="0"/>
            <a:t>6. Completa</a:t>
          </a:r>
          <a:endParaRPr lang="es-CO" sz="1100" b="0" i="0" kern="1200" dirty="0"/>
        </a:p>
      </dsp:txBody>
      <dsp:txXfrm rot="-10800000">
        <a:off x="0" y="4582418"/>
        <a:ext cx="8068494" cy="324840"/>
      </dsp:txXfrm>
    </dsp:sp>
    <dsp:sp modelId="{16A17D3C-6333-4BB8-8734-4BF78E06DDA9}">
      <dsp:nvSpPr>
        <dsp:cNvPr id="0" name=""/>
        <dsp:cNvSpPr/>
      </dsp:nvSpPr>
      <dsp:spPr>
        <a:xfrm>
          <a:off x="3151" y="4907259"/>
          <a:ext cx="3478080"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Si el mensaje es completo, el receptor puede tomar mejores decisiones.</a:t>
          </a:r>
        </a:p>
      </dsp:txBody>
      <dsp:txXfrm>
        <a:off x="3151" y="4907259"/>
        <a:ext cx="3478080" cy="276716"/>
      </dsp:txXfrm>
    </dsp:sp>
    <dsp:sp modelId="{4F1B8F99-1C6D-440E-9DF6-CE72DB6302F5}">
      <dsp:nvSpPr>
        <dsp:cNvPr id="0" name=""/>
        <dsp:cNvSpPr/>
      </dsp:nvSpPr>
      <dsp:spPr>
        <a:xfrm>
          <a:off x="3481232" y="4907259"/>
          <a:ext cx="4584110"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66725">
            <a:lnSpc>
              <a:spcPct val="90000"/>
            </a:lnSpc>
            <a:spcBef>
              <a:spcPct val="0"/>
            </a:spcBef>
            <a:spcAft>
              <a:spcPct val="35000"/>
            </a:spcAft>
            <a:buNone/>
          </a:pPr>
          <a:r>
            <a:rPr lang="es-CO" sz="1050" b="0" i="0" kern="1200" dirty="0"/>
            <a:t>Aporte detalles, hechos y cifras para que el interlocutor conozca con exactitud cómo queremos que actúe, evitando errores de interpretación.</a:t>
          </a:r>
        </a:p>
      </dsp:txBody>
      <dsp:txXfrm>
        <a:off x="3481232" y="4907259"/>
        <a:ext cx="4584110" cy="276716"/>
      </dsp:txXfrm>
    </dsp:sp>
    <dsp:sp modelId="{2BCD061A-4477-4BC0-8661-6D60A53E2753}">
      <dsp:nvSpPr>
        <dsp:cNvPr id="0" name=""/>
        <dsp:cNvSpPr/>
      </dsp:nvSpPr>
      <dsp:spPr>
        <a:xfrm rot="10800000">
          <a:off x="0" y="3665971"/>
          <a:ext cx="8068494" cy="92547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b="1" i="0" kern="1200" dirty="0"/>
            <a:t>5. Coherente</a:t>
          </a:r>
          <a:endParaRPr lang="es-CO" sz="1100" b="0" i="0" kern="1200" dirty="0"/>
        </a:p>
      </dsp:txBody>
      <dsp:txXfrm rot="-10800000">
        <a:off x="0" y="3665971"/>
        <a:ext cx="8068494" cy="324840"/>
      </dsp:txXfrm>
    </dsp:sp>
    <dsp:sp modelId="{B5E0EE17-6C1C-4738-A216-DB9A02331779}">
      <dsp:nvSpPr>
        <dsp:cNvPr id="0" name=""/>
        <dsp:cNvSpPr/>
      </dsp:nvSpPr>
      <dsp:spPr>
        <a:xfrm>
          <a:off x="0" y="3990812"/>
          <a:ext cx="4034247"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1" i="0" kern="1200" dirty="0"/>
            <a:t>Para que tenga sentido</a:t>
          </a:r>
          <a:endParaRPr lang="es-CO" sz="1100" b="0" i="0" kern="1200" dirty="0"/>
        </a:p>
      </dsp:txBody>
      <dsp:txXfrm>
        <a:off x="0" y="3990812"/>
        <a:ext cx="4034247" cy="276716"/>
      </dsp:txXfrm>
    </dsp:sp>
    <dsp:sp modelId="{B01BCF6F-BA66-469D-8477-678CF1DABBD8}">
      <dsp:nvSpPr>
        <dsp:cNvPr id="0" name=""/>
        <dsp:cNvSpPr/>
      </dsp:nvSpPr>
      <dsp:spPr>
        <a:xfrm>
          <a:off x="4034247" y="3990812"/>
          <a:ext cx="4034247"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a:t>La coherencia implica que el texto fluya, que una idea lleve a otra con orden lógico. Todo debe tener sentido, de principio a fin.</a:t>
          </a:r>
        </a:p>
      </dsp:txBody>
      <dsp:txXfrm>
        <a:off x="4034247" y="3990812"/>
        <a:ext cx="4034247" cy="276716"/>
      </dsp:txXfrm>
    </dsp:sp>
    <dsp:sp modelId="{51145B16-D34F-4FF8-92E1-2E55851B54EB}">
      <dsp:nvSpPr>
        <dsp:cNvPr id="0" name=""/>
        <dsp:cNvSpPr/>
      </dsp:nvSpPr>
      <dsp:spPr>
        <a:xfrm rot="10800000">
          <a:off x="0" y="2749525"/>
          <a:ext cx="8068494" cy="92547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ES" sz="1100" b="1" i="0" kern="1200" dirty="0"/>
            <a:t>4. Correcta</a:t>
          </a:r>
          <a:endParaRPr lang="es-CO" sz="1100" kern="1200" dirty="0"/>
        </a:p>
      </dsp:txBody>
      <dsp:txXfrm rot="-10800000">
        <a:off x="0" y="2749525"/>
        <a:ext cx="8068494" cy="324840"/>
      </dsp:txXfrm>
    </dsp:sp>
    <dsp:sp modelId="{937DAD9F-DB95-4BF1-9800-C2FAFBBC74C8}">
      <dsp:nvSpPr>
        <dsp:cNvPr id="0" name=""/>
        <dsp:cNvSpPr/>
      </dsp:nvSpPr>
      <dsp:spPr>
        <a:xfrm>
          <a:off x="2343" y="3074366"/>
          <a:ext cx="3351933"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Siempre debemos ser cuidadoso con la ortografía. Esta es una regla de oro, pues da una percepción de calidad.</a:t>
          </a:r>
        </a:p>
      </dsp:txBody>
      <dsp:txXfrm>
        <a:off x="2343" y="3074366"/>
        <a:ext cx="3351933" cy="276716"/>
      </dsp:txXfrm>
    </dsp:sp>
    <dsp:sp modelId="{0A2E4AAA-0875-4F39-9482-C56E2C524328}">
      <dsp:nvSpPr>
        <dsp:cNvPr id="0" name=""/>
        <dsp:cNvSpPr/>
      </dsp:nvSpPr>
      <dsp:spPr>
        <a:xfrm>
          <a:off x="3354276" y="3074366"/>
          <a:ext cx="4711874"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También es necesario que lo que digamos sea veraz y lo más transparente posible, para lo que podemos aportar argumentos que lo validen.</a:t>
          </a:r>
        </a:p>
      </dsp:txBody>
      <dsp:txXfrm>
        <a:off x="3354276" y="3074366"/>
        <a:ext cx="4711874" cy="276716"/>
      </dsp:txXfrm>
    </dsp:sp>
    <dsp:sp modelId="{7F94E1DE-47B9-4F49-8DAF-383CAB05133F}">
      <dsp:nvSpPr>
        <dsp:cNvPr id="0" name=""/>
        <dsp:cNvSpPr/>
      </dsp:nvSpPr>
      <dsp:spPr>
        <a:xfrm rot="10800000">
          <a:off x="0" y="1833078"/>
          <a:ext cx="8068494" cy="92547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b="1" i="0" kern="1200" dirty="0"/>
            <a:t>3. Concreta</a:t>
          </a:r>
          <a:endParaRPr lang="es-CO" sz="1100" b="0" i="0" kern="1200" dirty="0"/>
        </a:p>
      </dsp:txBody>
      <dsp:txXfrm rot="-10800000">
        <a:off x="0" y="1833078"/>
        <a:ext cx="8068494" cy="324840"/>
      </dsp:txXfrm>
    </dsp:sp>
    <dsp:sp modelId="{7F233859-79CF-468A-B4E9-23BBB543440F}">
      <dsp:nvSpPr>
        <dsp:cNvPr id="0" name=""/>
        <dsp:cNvSpPr/>
      </dsp:nvSpPr>
      <dsp:spPr>
        <a:xfrm>
          <a:off x="3772" y="2157919"/>
          <a:ext cx="1488973"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1" i="0" kern="1200" dirty="0"/>
            <a:t>Para centrar la idea</a:t>
          </a:r>
          <a:endParaRPr lang="es-CO" sz="1100" b="0" i="0" kern="1200" dirty="0"/>
        </a:p>
      </dsp:txBody>
      <dsp:txXfrm>
        <a:off x="3772" y="2157919"/>
        <a:ext cx="1488973" cy="276716"/>
      </dsp:txXfrm>
    </dsp:sp>
    <dsp:sp modelId="{93A9D9C5-B0DB-4B6E-826E-3AEA2CA7123B}">
      <dsp:nvSpPr>
        <dsp:cNvPr id="0" name=""/>
        <dsp:cNvSpPr/>
      </dsp:nvSpPr>
      <dsp:spPr>
        <a:xfrm>
          <a:off x="1492745" y="2157919"/>
          <a:ext cx="2103203"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CO" sz="900" b="0" i="0" kern="1200" dirty="0"/>
            <a:t>Evitar que el mensaje inicial genere cualquier tipo de duda</a:t>
          </a:r>
        </a:p>
      </dsp:txBody>
      <dsp:txXfrm>
        <a:off x="1492745" y="2157919"/>
        <a:ext cx="2103203" cy="276716"/>
      </dsp:txXfrm>
    </dsp:sp>
    <dsp:sp modelId="{4EB9AED2-4543-4A8B-9C93-198A0E202D38}">
      <dsp:nvSpPr>
        <dsp:cNvPr id="0" name=""/>
        <dsp:cNvSpPr/>
      </dsp:nvSpPr>
      <dsp:spPr>
        <a:xfrm>
          <a:off x="3595949" y="2157919"/>
          <a:ext cx="2365567"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CO" sz="900" b="0" i="0" kern="1200" dirty="0"/>
            <a:t>Pasar de lo general a lo particular, ofreciendo algún tipo de dato o hecho específico.</a:t>
          </a:r>
        </a:p>
      </dsp:txBody>
      <dsp:txXfrm>
        <a:off x="3595949" y="2157919"/>
        <a:ext cx="2365567" cy="276716"/>
      </dsp:txXfrm>
    </dsp:sp>
    <dsp:sp modelId="{F61972FD-E366-413B-8779-4D2FE045F7DD}">
      <dsp:nvSpPr>
        <dsp:cNvPr id="0" name=""/>
        <dsp:cNvSpPr/>
      </dsp:nvSpPr>
      <dsp:spPr>
        <a:xfrm>
          <a:off x="5961517" y="2157919"/>
          <a:ext cx="2103203"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CO" sz="900" b="0" i="0" kern="1200" dirty="0"/>
            <a:t>El objetivo es disipar dudas desde el primer momento.</a:t>
          </a:r>
          <a:endParaRPr lang="es-CO" sz="1100" b="0" i="0" kern="1200" dirty="0"/>
        </a:p>
      </dsp:txBody>
      <dsp:txXfrm>
        <a:off x="5961517" y="2157919"/>
        <a:ext cx="2103203" cy="276716"/>
      </dsp:txXfrm>
    </dsp:sp>
    <dsp:sp modelId="{99ADDDB4-DE5B-4346-851B-E035907D7BBD}">
      <dsp:nvSpPr>
        <dsp:cNvPr id="0" name=""/>
        <dsp:cNvSpPr/>
      </dsp:nvSpPr>
      <dsp:spPr>
        <a:xfrm rot="10800000">
          <a:off x="0" y="916631"/>
          <a:ext cx="8068494" cy="92547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b="1" i="0" kern="1200" dirty="0"/>
            <a:t>2. Concisa</a:t>
          </a:r>
          <a:endParaRPr lang="es-CO" sz="1100" b="0" i="0" kern="1200" dirty="0"/>
        </a:p>
      </dsp:txBody>
      <dsp:txXfrm rot="-10800000">
        <a:off x="0" y="916631"/>
        <a:ext cx="8068494" cy="324840"/>
      </dsp:txXfrm>
    </dsp:sp>
    <dsp:sp modelId="{BAC1C357-D706-4BF8-9DAA-C9DB83D94328}">
      <dsp:nvSpPr>
        <dsp:cNvPr id="0" name=""/>
        <dsp:cNvSpPr/>
      </dsp:nvSpPr>
      <dsp:spPr>
        <a:xfrm>
          <a:off x="3939" y="1241472"/>
          <a:ext cx="2686871"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1" i="0" kern="1200" dirty="0"/>
            <a:t>Para ahorrar tiempo</a:t>
          </a:r>
          <a:endParaRPr lang="es-CO" sz="1100" b="0" i="0" kern="1200" dirty="0"/>
        </a:p>
      </dsp:txBody>
      <dsp:txXfrm>
        <a:off x="3939" y="1241472"/>
        <a:ext cx="2686871" cy="276716"/>
      </dsp:txXfrm>
    </dsp:sp>
    <dsp:sp modelId="{106FDFEB-AB93-4565-96C4-5F507775B6B2}">
      <dsp:nvSpPr>
        <dsp:cNvPr id="0" name=""/>
        <dsp:cNvSpPr/>
      </dsp:nvSpPr>
      <dsp:spPr>
        <a:xfrm>
          <a:off x="2690811" y="1241472"/>
          <a:ext cx="2686871"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Sintetiza. </a:t>
          </a:r>
        </a:p>
      </dsp:txBody>
      <dsp:txXfrm>
        <a:off x="2690811" y="1241472"/>
        <a:ext cx="2686871" cy="276716"/>
      </dsp:txXfrm>
    </dsp:sp>
    <dsp:sp modelId="{15E18989-D9B3-44AA-92ED-36FFC652DF06}">
      <dsp:nvSpPr>
        <dsp:cNvPr id="0" name=""/>
        <dsp:cNvSpPr/>
      </dsp:nvSpPr>
      <dsp:spPr>
        <a:xfrm>
          <a:off x="5377682" y="1241472"/>
          <a:ext cx="2686871"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Definir qué es aquello realmente relevante para comunicar.</a:t>
          </a:r>
        </a:p>
      </dsp:txBody>
      <dsp:txXfrm>
        <a:off x="5377682" y="1241472"/>
        <a:ext cx="2686871" cy="276716"/>
      </dsp:txXfrm>
    </dsp:sp>
    <dsp:sp modelId="{7E17210C-52E4-469D-AA72-2F6CD0727F03}">
      <dsp:nvSpPr>
        <dsp:cNvPr id="0" name=""/>
        <dsp:cNvSpPr/>
      </dsp:nvSpPr>
      <dsp:spPr>
        <a:xfrm rot="10800000">
          <a:off x="0" y="184"/>
          <a:ext cx="8068494" cy="92547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b="1" i="0" kern="1200" dirty="0"/>
            <a:t>1. Clara</a:t>
          </a:r>
          <a:endParaRPr lang="es-CO" sz="1100" kern="1200" dirty="0"/>
        </a:p>
      </dsp:txBody>
      <dsp:txXfrm rot="-10800000">
        <a:off x="0" y="184"/>
        <a:ext cx="8068494" cy="324840"/>
      </dsp:txXfrm>
    </dsp:sp>
    <dsp:sp modelId="{596F458F-C0F4-4082-9298-81D63B8292F0}">
      <dsp:nvSpPr>
        <dsp:cNvPr id="0" name=""/>
        <dsp:cNvSpPr/>
      </dsp:nvSpPr>
      <dsp:spPr>
        <a:xfrm>
          <a:off x="0" y="325025"/>
          <a:ext cx="4034247"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1" i="0" kern="1200" dirty="0"/>
            <a:t>Para que se entienda-R</a:t>
          </a:r>
          <a:r>
            <a:rPr lang="es-CO" sz="1100" b="0" i="0" kern="1200" dirty="0"/>
            <a:t>equiere del uso las palabras necesarias y precisas.</a:t>
          </a:r>
          <a:endParaRPr lang="es-CO" sz="1100" kern="1200" dirty="0"/>
        </a:p>
      </dsp:txBody>
      <dsp:txXfrm>
        <a:off x="0" y="325025"/>
        <a:ext cx="4034247" cy="276716"/>
      </dsp:txXfrm>
    </dsp:sp>
    <dsp:sp modelId="{890D734D-637D-4BA5-9B95-DF9CF30A59F2}">
      <dsp:nvSpPr>
        <dsp:cNvPr id="0" name=""/>
        <dsp:cNvSpPr/>
      </dsp:nvSpPr>
      <dsp:spPr>
        <a:xfrm>
          <a:off x="4034247" y="325025"/>
          <a:ext cx="4034247" cy="2767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s-CO" sz="1100" b="0" i="0" kern="1200" dirty="0"/>
            <a:t>Deben ser palabras con las que la audiencia esté familiarizada, en un lenguaje sencillo y con las ideas bien definidas y ordenadas.</a:t>
          </a:r>
        </a:p>
      </dsp:txBody>
      <dsp:txXfrm>
        <a:off x="4034247" y="325025"/>
        <a:ext cx="4034247" cy="27671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0E553-031B-48A5-A504-2869DFE3F36C}">
      <dsp:nvSpPr>
        <dsp:cNvPr id="0" name=""/>
        <dsp:cNvSpPr/>
      </dsp:nvSpPr>
      <dsp:spPr>
        <a:xfrm>
          <a:off x="0" y="470283"/>
          <a:ext cx="8643998" cy="3829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27483"/>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Llamada fluida o abierta.</a:t>
          </a:r>
        </a:p>
      </dsp:txBody>
      <dsp:txXfrm>
        <a:off x="475430" y="70714"/>
        <a:ext cx="7964609" cy="799138"/>
      </dsp:txXfrm>
    </dsp:sp>
    <dsp:sp modelId="{1D3C64A8-E325-4DFA-9D25-DF0DA6C5CF0A}">
      <dsp:nvSpPr>
        <dsp:cNvPr id="0" name=""/>
        <dsp:cNvSpPr/>
      </dsp:nvSpPr>
      <dsp:spPr>
        <a:xfrm>
          <a:off x="0" y="1458050"/>
          <a:ext cx="8643998" cy="5159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1154697"/>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Herramienta fundamental: </a:t>
          </a:r>
          <a:r>
            <a:rPr lang="es-CO" sz="2800" kern="1200" dirty="0" err="1">
              <a:solidFill>
                <a:schemeClr val="tx1"/>
              </a:solidFill>
            </a:rPr>
            <a:t>feed</a:t>
          </a:r>
          <a:r>
            <a:rPr lang="es-CO" sz="2800" kern="1200" dirty="0">
              <a:solidFill>
                <a:schemeClr val="tx1"/>
              </a:solidFill>
            </a:rPr>
            <a:t>-back.</a:t>
          </a:r>
        </a:p>
      </dsp:txBody>
      <dsp:txXfrm>
        <a:off x="475430" y="1197928"/>
        <a:ext cx="7964609" cy="799138"/>
      </dsp:txXfrm>
    </dsp:sp>
    <dsp:sp modelId="{CBABC1E0-0B98-439C-9E71-0D218413C139}">
      <dsp:nvSpPr>
        <dsp:cNvPr id="0" name=""/>
        <dsp:cNvSpPr/>
      </dsp:nvSpPr>
      <dsp:spPr>
        <a:xfrm>
          <a:off x="0" y="2578782"/>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2226269"/>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Se realiza con franqueza.</a:t>
          </a:r>
        </a:p>
      </dsp:txBody>
      <dsp:txXfrm>
        <a:off x="475430" y="2269500"/>
        <a:ext cx="7964609" cy="799138"/>
      </dsp:txXfrm>
    </dsp:sp>
    <dsp:sp modelId="{40403952-CC98-4FFC-8FED-954F5FB02488}">
      <dsp:nvSpPr>
        <dsp:cNvPr id="0" name=""/>
        <dsp:cNvSpPr/>
      </dsp:nvSpPr>
      <dsp:spPr>
        <a:xfrm>
          <a:off x="0" y="4074300"/>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1EB849-4DD3-4707-B209-11F2F0ED86C9}">
      <dsp:nvSpPr>
        <dsp:cNvPr id="0" name=""/>
        <dsp:cNvSpPr/>
      </dsp:nvSpPr>
      <dsp:spPr>
        <a:xfrm>
          <a:off x="432199" y="3496782"/>
          <a:ext cx="8051071" cy="102031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Busca llegar a acuerdos.</a:t>
          </a:r>
        </a:p>
      </dsp:txBody>
      <dsp:txXfrm>
        <a:off x="482007" y="3546590"/>
        <a:ext cx="7951455" cy="92070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0E553-031B-48A5-A504-2869DFE3F36C}">
      <dsp:nvSpPr>
        <dsp:cNvPr id="0" name=""/>
        <dsp:cNvSpPr/>
      </dsp:nvSpPr>
      <dsp:spPr>
        <a:xfrm>
          <a:off x="0" y="470283"/>
          <a:ext cx="8643998" cy="3829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27483"/>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Es comunicación incongruente.</a:t>
          </a:r>
        </a:p>
      </dsp:txBody>
      <dsp:txXfrm>
        <a:off x="475430" y="70714"/>
        <a:ext cx="7964609" cy="799138"/>
      </dsp:txXfrm>
    </dsp:sp>
    <dsp:sp modelId="{1D3C64A8-E325-4DFA-9D25-DF0DA6C5CF0A}">
      <dsp:nvSpPr>
        <dsp:cNvPr id="0" name=""/>
        <dsp:cNvSpPr/>
      </dsp:nvSpPr>
      <dsp:spPr>
        <a:xfrm>
          <a:off x="0" y="1458050"/>
          <a:ext cx="8643998" cy="5159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1154697"/>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Un interlocutor hace el papel de acusador.</a:t>
          </a:r>
        </a:p>
      </dsp:txBody>
      <dsp:txXfrm>
        <a:off x="475430" y="1197928"/>
        <a:ext cx="7964609" cy="799138"/>
      </dsp:txXfrm>
    </dsp:sp>
    <dsp:sp modelId="{CBABC1E0-0B98-439C-9E71-0D218413C139}">
      <dsp:nvSpPr>
        <dsp:cNvPr id="0" name=""/>
        <dsp:cNvSpPr/>
      </dsp:nvSpPr>
      <dsp:spPr>
        <a:xfrm>
          <a:off x="0" y="2578782"/>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2226269"/>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Se da por falta de argumentos o por manipulación.</a:t>
          </a:r>
        </a:p>
      </dsp:txBody>
      <dsp:txXfrm>
        <a:off x="475430" y="2269500"/>
        <a:ext cx="7964609" cy="799138"/>
      </dsp:txXfrm>
    </dsp:sp>
    <dsp:sp modelId="{40403952-CC98-4FFC-8FED-954F5FB02488}">
      <dsp:nvSpPr>
        <dsp:cNvPr id="0" name=""/>
        <dsp:cNvSpPr/>
      </dsp:nvSpPr>
      <dsp:spPr>
        <a:xfrm>
          <a:off x="0" y="4074300"/>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1EB849-4DD3-4707-B209-11F2F0ED86C9}">
      <dsp:nvSpPr>
        <dsp:cNvPr id="0" name=""/>
        <dsp:cNvSpPr/>
      </dsp:nvSpPr>
      <dsp:spPr>
        <a:xfrm>
          <a:off x="432199" y="3496782"/>
          <a:ext cx="8051071" cy="102031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No busca llegar a acuerdos.</a:t>
          </a:r>
        </a:p>
      </dsp:txBody>
      <dsp:txXfrm>
        <a:off x="482007" y="3546590"/>
        <a:ext cx="7951455" cy="920701"/>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0E553-031B-48A5-A504-2869DFE3F36C}">
      <dsp:nvSpPr>
        <dsp:cNvPr id="0" name=""/>
        <dsp:cNvSpPr/>
      </dsp:nvSpPr>
      <dsp:spPr>
        <a:xfrm>
          <a:off x="0" y="470283"/>
          <a:ext cx="8643998" cy="3829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27483"/>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Es comunicación incongruente.</a:t>
          </a:r>
        </a:p>
      </dsp:txBody>
      <dsp:txXfrm>
        <a:off x="475430" y="70714"/>
        <a:ext cx="7964609" cy="799138"/>
      </dsp:txXfrm>
    </dsp:sp>
    <dsp:sp modelId="{1D3C64A8-E325-4DFA-9D25-DF0DA6C5CF0A}">
      <dsp:nvSpPr>
        <dsp:cNvPr id="0" name=""/>
        <dsp:cNvSpPr/>
      </dsp:nvSpPr>
      <dsp:spPr>
        <a:xfrm>
          <a:off x="0" y="1458050"/>
          <a:ext cx="8643998" cy="5159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1154697"/>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Un interlocutor asume </a:t>
          </a:r>
          <a:r>
            <a:rPr lang="es-ES" sz="2800" kern="1200" dirty="0">
              <a:solidFill>
                <a:schemeClr val="tx1"/>
              </a:solidFill>
            </a:rPr>
            <a:t>posturas aplacadoras y suplicantes.</a:t>
          </a:r>
          <a:endParaRPr lang="es-CO" sz="2800" kern="1200" dirty="0">
            <a:solidFill>
              <a:schemeClr val="tx1"/>
            </a:solidFill>
          </a:endParaRPr>
        </a:p>
      </dsp:txBody>
      <dsp:txXfrm>
        <a:off x="475430" y="1197928"/>
        <a:ext cx="7964609" cy="799138"/>
      </dsp:txXfrm>
    </dsp:sp>
    <dsp:sp modelId="{CBABC1E0-0B98-439C-9E71-0D218413C139}">
      <dsp:nvSpPr>
        <dsp:cNvPr id="0" name=""/>
        <dsp:cNvSpPr/>
      </dsp:nvSpPr>
      <dsp:spPr>
        <a:xfrm>
          <a:off x="0" y="2578782"/>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2226269"/>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Se da por miedo a defender puntos de vista propios o por manipulación.</a:t>
          </a:r>
        </a:p>
      </dsp:txBody>
      <dsp:txXfrm>
        <a:off x="475430" y="2269500"/>
        <a:ext cx="7964609" cy="799138"/>
      </dsp:txXfrm>
    </dsp:sp>
    <dsp:sp modelId="{40403952-CC98-4FFC-8FED-954F5FB02488}">
      <dsp:nvSpPr>
        <dsp:cNvPr id="0" name=""/>
        <dsp:cNvSpPr/>
      </dsp:nvSpPr>
      <dsp:spPr>
        <a:xfrm>
          <a:off x="0" y="4074300"/>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1EB849-4DD3-4707-B209-11F2F0ED86C9}">
      <dsp:nvSpPr>
        <dsp:cNvPr id="0" name=""/>
        <dsp:cNvSpPr/>
      </dsp:nvSpPr>
      <dsp:spPr>
        <a:xfrm>
          <a:off x="432199" y="3496782"/>
          <a:ext cx="8051071" cy="102031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vale de la auto descalificación.</a:t>
          </a:r>
          <a:endParaRPr lang="es-CO" sz="2800" kern="1200" dirty="0">
            <a:solidFill>
              <a:schemeClr val="tx1"/>
            </a:solidFill>
          </a:endParaRPr>
        </a:p>
      </dsp:txBody>
      <dsp:txXfrm>
        <a:off x="482007" y="3546590"/>
        <a:ext cx="7951455" cy="920701"/>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EEE75-CFE6-487C-81D3-D4B8761C2031}">
      <dsp:nvSpPr>
        <dsp:cNvPr id="0" name=""/>
        <dsp:cNvSpPr/>
      </dsp:nvSpPr>
      <dsp:spPr>
        <a:xfrm>
          <a:off x="0" y="500065"/>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7B6F08-25F7-46E1-83FE-2DFC3DE8E85C}">
      <dsp:nvSpPr>
        <dsp:cNvPr id="0" name=""/>
        <dsp:cNvSpPr/>
      </dsp:nvSpPr>
      <dsp:spPr>
        <a:xfrm>
          <a:off x="432199" y="27483"/>
          <a:ext cx="8051071" cy="102031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Es comunicación incongruente.</a:t>
          </a:r>
          <a:endParaRPr lang="es-CO" sz="2800" kern="1200" dirty="0">
            <a:solidFill>
              <a:schemeClr val="tx1"/>
            </a:solidFill>
          </a:endParaRPr>
        </a:p>
      </dsp:txBody>
      <dsp:txXfrm>
        <a:off x="482007" y="77291"/>
        <a:ext cx="7951455" cy="920701"/>
      </dsp:txXfrm>
    </dsp:sp>
    <dsp:sp modelId="{AAD0E553-031B-48A5-A504-2869DFE3F36C}">
      <dsp:nvSpPr>
        <dsp:cNvPr id="0" name=""/>
        <dsp:cNvSpPr/>
      </dsp:nvSpPr>
      <dsp:spPr>
        <a:xfrm>
          <a:off x="0" y="1965801"/>
          <a:ext cx="8643998" cy="3829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1523001"/>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Elimina del lenguaje cualquier asomo de sentimientos. </a:t>
          </a:r>
          <a:endParaRPr lang="es-CO" sz="2800" kern="1200" dirty="0">
            <a:solidFill>
              <a:schemeClr val="tx1"/>
            </a:solidFill>
          </a:endParaRPr>
        </a:p>
      </dsp:txBody>
      <dsp:txXfrm>
        <a:off x="475430" y="1566232"/>
        <a:ext cx="7964609" cy="799138"/>
      </dsp:txXfrm>
    </dsp:sp>
    <dsp:sp modelId="{1D3C64A8-E325-4DFA-9D25-DF0DA6C5CF0A}">
      <dsp:nvSpPr>
        <dsp:cNvPr id="0" name=""/>
        <dsp:cNvSpPr/>
      </dsp:nvSpPr>
      <dsp:spPr>
        <a:xfrm>
          <a:off x="0" y="2953568"/>
          <a:ext cx="8643998" cy="5159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2650214"/>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u="none" kern="1200" dirty="0">
              <a:solidFill>
                <a:schemeClr val="tx1"/>
              </a:solidFill>
            </a:rPr>
            <a:t>Se basa en justificaciones y argumentaciones de carácter lógico.</a:t>
          </a:r>
          <a:endParaRPr lang="es-CO" sz="2800" u="none" kern="1200" dirty="0">
            <a:solidFill>
              <a:schemeClr val="tx1"/>
            </a:solidFill>
          </a:endParaRPr>
        </a:p>
      </dsp:txBody>
      <dsp:txXfrm>
        <a:off x="475430" y="2693445"/>
        <a:ext cx="7964609" cy="799138"/>
      </dsp:txXfrm>
    </dsp:sp>
    <dsp:sp modelId="{CBABC1E0-0B98-439C-9E71-0D218413C139}">
      <dsp:nvSpPr>
        <dsp:cNvPr id="0" name=""/>
        <dsp:cNvSpPr/>
      </dsp:nvSpPr>
      <dsp:spPr>
        <a:xfrm>
          <a:off x="0" y="4074300"/>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3721787"/>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Busca descalificar a los interlocutores.</a:t>
          </a:r>
        </a:p>
      </dsp:txBody>
      <dsp:txXfrm>
        <a:off x="475430" y="3765018"/>
        <a:ext cx="7964609" cy="79913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EEE75-CFE6-487C-81D3-D4B8761C2031}">
      <dsp:nvSpPr>
        <dsp:cNvPr id="0" name=""/>
        <dsp:cNvSpPr/>
      </dsp:nvSpPr>
      <dsp:spPr>
        <a:xfrm>
          <a:off x="0" y="500065"/>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7B6F08-25F7-46E1-83FE-2DFC3DE8E85C}">
      <dsp:nvSpPr>
        <dsp:cNvPr id="0" name=""/>
        <dsp:cNvSpPr/>
      </dsp:nvSpPr>
      <dsp:spPr>
        <a:xfrm>
          <a:off x="432199" y="27483"/>
          <a:ext cx="8051071" cy="102031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Es comunicación incongruente.</a:t>
          </a:r>
          <a:endParaRPr lang="es-CO" sz="2800" kern="1200" dirty="0">
            <a:solidFill>
              <a:schemeClr val="tx1"/>
            </a:solidFill>
          </a:endParaRPr>
        </a:p>
      </dsp:txBody>
      <dsp:txXfrm>
        <a:off x="482007" y="77291"/>
        <a:ext cx="7951455" cy="920701"/>
      </dsp:txXfrm>
    </dsp:sp>
    <dsp:sp modelId="{AAD0E553-031B-48A5-A504-2869DFE3F36C}">
      <dsp:nvSpPr>
        <dsp:cNvPr id="0" name=""/>
        <dsp:cNvSpPr/>
      </dsp:nvSpPr>
      <dsp:spPr>
        <a:xfrm>
          <a:off x="0" y="1965801"/>
          <a:ext cx="8643998" cy="3829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1523001"/>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Se basa en la confusión.</a:t>
          </a:r>
          <a:r>
            <a:rPr lang="es-ES" sz="2800" kern="1200" dirty="0"/>
            <a:t> </a:t>
          </a:r>
          <a:endParaRPr lang="es-CO" sz="2800" kern="1200" dirty="0">
            <a:solidFill>
              <a:schemeClr val="tx1"/>
            </a:solidFill>
          </a:endParaRPr>
        </a:p>
      </dsp:txBody>
      <dsp:txXfrm>
        <a:off x="475430" y="1566232"/>
        <a:ext cx="7964609" cy="799138"/>
      </dsp:txXfrm>
    </dsp:sp>
    <dsp:sp modelId="{1D3C64A8-E325-4DFA-9D25-DF0DA6C5CF0A}">
      <dsp:nvSpPr>
        <dsp:cNvPr id="0" name=""/>
        <dsp:cNvSpPr/>
      </dsp:nvSpPr>
      <dsp:spPr>
        <a:xfrm>
          <a:off x="0" y="2953568"/>
          <a:ext cx="8643998" cy="5159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2650214"/>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Impide la concentración clara sobre algún punto de vista o sentimiento.</a:t>
          </a:r>
          <a:endParaRPr lang="es-CO" sz="2800" u="none" kern="1200" dirty="0">
            <a:solidFill>
              <a:schemeClr val="tx1"/>
            </a:solidFill>
          </a:endParaRPr>
        </a:p>
      </dsp:txBody>
      <dsp:txXfrm>
        <a:off x="475430" y="2693445"/>
        <a:ext cx="7964609" cy="799138"/>
      </dsp:txXfrm>
    </dsp:sp>
    <dsp:sp modelId="{CBABC1E0-0B98-439C-9E71-0D218413C139}">
      <dsp:nvSpPr>
        <dsp:cNvPr id="0" name=""/>
        <dsp:cNvSpPr/>
      </dsp:nvSpPr>
      <dsp:spPr>
        <a:xfrm>
          <a:off x="0" y="4074300"/>
          <a:ext cx="8643998"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3721787"/>
          <a:ext cx="8051071"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El irrelevante hará o dirá cosas que tengan poca relación con el tema.</a:t>
          </a:r>
          <a:endParaRPr lang="es-CO" sz="2800" kern="1200" dirty="0">
            <a:solidFill>
              <a:schemeClr val="tx1"/>
            </a:solidFill>
          </a:endParaRPr>
        </a:p>
      </dsp:txBody>
      <dsp:txXfrm>
        <a:off x="475430" y="3765018"/>
        <a:ext cx="7964609"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9BB00-D275-4E32-BC11-995EE1A8A235}">
      <dsp:nvSpPr>
        <dsp:cNvPr id="0" name=""/>
        <dsp:cNvSpPr/>
      </dsp:nvSpPr>
      <dsp:spPr>
        <a:xfrm>
          <a:off x="1885685" y="2618"/>
          <a:ext cx="1922861" cy="961430"/>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s-ES_tradnl" sz="2800" b="0" kern="1200" dirty="0">
              <a:solidFill>
                <a:schemeClr val="tx1"/>
              </a:solidFill>
            </a:rPr>
            <a:t>Objetivos</a:t>
          </a:r>
          <a:endParaRPr lang="es-CO" sz="2800" b="0" kern="1200" dirty="0">
            <a:solidFill>
              <a:schemeClr val="tx1"/>
            </a:solidFill>
            <a:latin typeface="Arial" pitchFamily="34" charset="0"/>
            <a:cs typeface="Arial" pitchFamily="34" charset="0"/>
          </a:endParaRPr>
        </a:p>
      </dsp:txBody>
      <dsp:txXfrm>
        <a:off x="1913844" y="30777"/>
        <a:ext cx="1866543" cy="905112"/>
      </dsp:txXfrm>
    </dsp:sp>
    <dsp:sp modelId="{BD47CAB3-D257-4000-9746-A6C3EA4D5CA6}">
      <dsp:nvSpPr>
        <dsp:cNvPr id="0" name=""/>
        <dsp:cNvSpPr/>
      </dsp:nvSpPr>
      <dsp:spPr>
        <a:xfrm>
          <a:off x="4251458" y="2108"/>
          <a:ext cx="1922861" cy="961430"/>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s-ES_tradnl" sz="2700" kern="1200" dirty="0">
              <a:solidFill>
                <a:schemeClr val="tx1"/>
              </a:solidFill>
            </a:rPr>
            <a:t>Planificación Estratégica</a:t>
          </a:r>
        </a:p>
      </dsp:txBody>
      <dsp:txXfrm>
        <a:off x="4279617" y="30267"/>
        <a:ext cx="1866543" cy="905112"/>
      </dsp:txXfrm>
    </dsp:sp>
    <dsp:sp modelId="{AB1A9FB3-0BF9-4EAD-B7E4-8F8197293963}">
      <dsp:nvSpPr>
        <dsp:cNvPr id="0" name=""/>
        <dsp:cNvSpPr/>
      </dsp:nvSpPr>
      <dsp:spPr>
        <a:xfrm>
          <a:off x="4443745" y="963539"/>
          <a:ext cx="230089" cy="721582"/>
        </a:xfrm>
        <a:custGeom>
          <a:avLst/>
          <a:gdLst/>
          <a:ahLst/>
          <a:cxnLst/>
          <a:rect l="0" t="0" r="0" b="0"/>
          <a:pathLst>
            <a:path>
              <a:moveTo>
                <a:pt x="0" y="0"/>
              </a:moveTo>
              <a:lnTo>
                <a:pt x="0" y="721582"/>
              </a:lnTo>
              <a:lnTo>
                <a:pt x="230089" y="721582"/>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sp>
    <dsp:sp modelId="{36595A5C-6AA7-4934-9DFB-0D29F1919956}">
      <dsp:nvSpPr>
        <dsp:cNvPr id="0" name=""/>
        <dsp:cNvSpPr/>
      </dsp:nvSpPr>
      <dsp:spPr>
        <a:xfrm>
          <a:off x="4673834" y="1204406"/>
          <a:ext cx="1538288" cy="9614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_tradnl" sz="1700" kern="1200" dirty="0">
              <a:solidFill>
                <a:schemeClr val="tx1"/>
              </a:solidFill>
            </a:rPr>
            <a:t>Estrategias</a:t>
          </a:r>
        </a:p>
      </dsp:txBody>
      <dsp:txXfrm>
        <a:off x="4701993" y="1232565"/>
        <a:ext cx="1481970" cy="905112"/>
      </dsp:txXfrm>
    </dsp:sp>
    <dsp:sp modelId="{3B8F53D5-AABE-49DA-ADC6-AAE55EA6546B}">
      <dsp:nvSpPr>
        <dsp:cNvPr id="0" name=""/>
        <dsp:cNvSpPr/>
      </dsp:nvSpPr>
      <dsp:spPr>
        <a:xfrm>
          <a:off x="4443745" y="963539"/>
          <a:ext cx="230089" cy="1923370"/>
        </a:xfrm>
        <a:custGeom>
          <a:avLst/>
          <a:gdLst/>
          <a:ahLst/>
          <a:cxnLst/>
          <a:rect l="0" t="0" r="0" b="0"/>
          <a:pathLst>
            <a:path>
              <a:moveTo>
                <a:pt x="0" y="0"/>
              </a:moveTo>
              <a:lnTo>
                <a:pt x="0" y="1923370"/>
              </a:lnTo>
              <a:lnTo>
                <a:pt x="230089" y="1923370"/>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sp>
    <dsp:sp modelId="{4A23900E-892C-4554-AFB1-65F813E0B67F}">
      <dsp:nvSpPr>
        <dsp:cNvPr id="0" name=""/>
        <dsp:cNvSpPr/>
      </dsp:nvSpPr>
      <dsp:spPr>
        <a:xfrm>
          <a:off x="4673834" y="2406194"/>
          <a:ext cx="1538288" cy="9614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_tradnl" sz="1700" kern="1200" dirty="0">
              <a:solidFill>
                <a:schemeClr val="tx1"/>
              </a:solidFill>
            </a:rPr>
            <a:t>Políticas</a:t>
          </a:r>
        </a:p>
      </dsp:txBody>
      <dsp:txXfrm>
        <a:off x="4701993" y="2434353"/>
        <a:ext cx="1481970" cy="905112"/>
      </dsp:txXfrm>
    </dsp:sp>
    <dsp:sp modelId="{B9B544F6-E2B7-4D6F-AFC2-2BE0DA4C2745}">
      <dsp:nvSpPr>
        <dsp:cNvPr id="0" name=""/>
        <dsp:cNvSpPr/>
      </dsp:nvSpPr>
      <dsp:spPr>
        <a:xfrm>
          <a:off x="6692838" y="2618"/>
          <a:ext cx="1922861" cy="961430"/>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s-ES_tradnl" sz="2700" kern="1200" dirty="0">
              <a:solidFill>
                <a:schemeClr val="tx1"/>
              </a:solidFill>
            </a:rPr>
            <a:t>Planificación Operativa</a:t>
          </a:r>
        </a:p>
      </dsp:txBody>
      <dsp:txXfrm>
        <a:off x="6720997" y="30777"/>
        <a:ext cx="1866543" cy="905112"/>
      </dsp:txXfrm>
    </dsp:sp>
    <dsp:sp modelId="{60BCEB11-15D2-4608-953B-1F35F6EF3D72}">
      <dsp:nvSpPr>
        <dsp:cNvPr id="0" name=""/>
        <dsp:cNvSpPr/>
      </dsp:nvSpPr>
      <dsp:spPr>
        <a:xfrm>
          <a:off x="6885125" y="964048"/>
          <a:ext cx="192286" cy="721072"/>
        </a:xfrm>
        <a:custGeom>
          <a:avLst/>
          <a:gdLst/>
          <a:ahLst/>
          <a:cxnLst/>
          <a:rect l="0" t="0" r="0" b="0"/>
          <a:pathLst>
            <a:path>
              <a:moveTo>
                <a:pt x="0" y="0"/>
              </a:moveTo>
              <a:lnTo>
                <a:pt x="0" y="721072"/>
              </a:lnTo>
              <a:lnTo>
                <a:pt x="192286" y="721072"/>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sp>
    <dsp:sp modelId="{D11B7F4D-57C9-443C-BFFA-FA48586D6D62}">
      <dsp:nvSpPr>
        <dsp:cNvPr id="0" name=""/>
        <dsp:cNvSpPr/>
      </dsp:nvSpPr>
      <dsp:spPr>
        <a:xfrm>
          <a:off x="7077411" y="1204406"/>
          <a:ext cx="1538288" cy="9614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_tradnl" sz="1700" kern="1200" dirty="0">
              <a:solidFill>
                <a:schemeClr val="tx1"/>
              </a:solidFill>
            </a:rPr>
            <a:t>Procedimientos</a:t>
          </a:r>
        </a:p>
      </dsp:txBody>
      <dsp:txXfrm>
        <a:off x="7105570" y="1232565"/>
        <a:ext cx="1481970" cy="905112"/>
      </dsp:txXfrm>
    </dsp:sp>
    <dsp:sp modelId="{792A407C-10F0-4E37-AE8C-2407F14520A9}">
      <dsp:nvSpPr>
        <dsp:cNvPr id="0" name=""/>
        <dsp:cNvSpPr/>
      </dsp:nvSpPr>
      <dsp:spPr>
        <a:xfrm>
          <a:off x="6885125" y="964048"/>
          <a:ext cx="192286" cy="1922861"/>
        </a:xfrm>
        <a:custGeom>
          <a:avLst/>
          <a:gdLst/>
          <a:ahLst/>
          <a:cxnLst/>
          <a:rect l="0" t="0" r="0" b="0"/>
          <a:pathLst>
            <a:path>
              <a:moveTo>
                <a:pt x="0" y="0"/>
              </a:moveTo>
              <a:lnTo>
                <a:pt x="0" y="1922861"/>
              </a:lnTo>
              <a:lnTo>
                <a:pt x="192286" y="1922861"/>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sp>
    <dsp:sp modelId="{12846233-D015-4439-85BD-2F67EB17BABD}">
      <dsp:nvSpPr>
        <dsp:cNvPr id="0" name=""/>
        <dsp:cNvSpPr/>
      </dsp:nvSpPr>
      <dsp:spPr>
        <a:xfrm>
          <a:off x="7077411" y="2406194"/>
          <a:ext cx="1538288" cy="9614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_tradnl" sz="1700" kern="1200" dirty="0">
              <a:solidFill>
                <a:schemeClr val="tx1"/>
              </a:solidFill>
            </a:rPr>
            <a:t>Presupuestos</a:t>
          </a:r>
        </a:p>
      </dsp:txBody>
      <dsp:txXfrm>
        <a:off x="7105570" y="2434353"/>
        <a:ext cx="1481970" cy="905112"/>
      </dsp:txXfrm>
    </dsp:sp>
    <dsp:sp modelId="{622C86DC-F5EB-40A4-8A11-000D29D74C30}">
      <dsp:nvSpPr>
        <dsp:cNvPr id="0" name=""/>
        <dsp:cNvSpPr/>
      </dsp:nvSpPr>
      <dsp:spPr>
        <a:xfrm>
          <a:off x="6885125" y="964048"/>
          <a:ext cx="192286" cy="3124649"/>
        </a:xfrm>
        <a:custGeom>
          <a:avLst/>
          <a:gdLst/>
          <a:ahLst/>
          <a:cxnLst/>
          <a:rect l="0" t="0" r="0" b="0"/>
          <a:pathLst>
            <a:path>
              <a:moveTo>
                <a:pt x="0" y="0"/>
              </a:moveTo>
              <a:lnTo>
                <a:pt x="0" y="3124649"/>
              </a:lnTo>
              <a:lnTo>
                <a:pt x="192286" y="3124649"/>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sp>
    <dsp:sp modelId="{E398A8CC-312A-465E-992C-FB99668655CD}">
      <dsp:nvSpPr>
        <dsp:cNvPr id="0" name=""/>
        <dsp:cNvSpPr/>
      </dsp:nvSpPr>
      <dsp:spPr>
        <a:xfrm>
          <a:off x="7077411" y="3607983"/>
          <a:ext cx="1538288" cy="9614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ES_tradnl" sz="1700" kern="1200" dirty="0">
              <a:solidFill>
                <a:schemeClr val="tx1"/>
              </a:solidFill>
            </a:rPr>
            <a:t>Programas</a:t>
          </a:r>
        </a:p>
      </dsp:txBody>
      <dsp:txXfrm>
        <a:off x="7105570" y="3636142"/>
        <a:ext cx="1481970" cy="905112"/>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EEE75-CFE6-487C-81D3-D4B8761C2031}">
      <dsp:nvSpPr>
        <dsp:cNvPr id="0" name=""/>
        <dsp:cNvSpPr/>
      </dsp:nvSpPr>
      <dsp:spPr>
        <a:xfrm>
          <a:off x="0" y="345461"/>
          <a:ext cx="8643998"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7B6F08-25F7-46E1-83FE-2DFC3DE8E85C}">
      <dsp:nvSpPr>
        <dsp:cNvPr id="0" name=""/>
        <dsp:cNvSpPr/>
      </dsp:nvSpPr>
      <dsp:spPr>
        <a:xfrm>
          <a:off x="432199" y="46160"/>
          <a:ext cx="8051071" cy="64620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Memorandos.</a:t>
          </a:r>
          <a:endParaRPr lang="es-CO" sz="2800" kern="1200" dirty="0">
            <a:solidFill>
              <a:schemeClr val="tx1"/>
            </a:solidFill>
          </a:endParaRPr>
        </a:p>
      </dsp:txBody>
      <dsp:txXfrm>
        <a:off x="463744" y="77705"/>
        <a:ext cx="7987981" cy="583111"/>
      </dsp:txXfrm>
    </dsp:sp>
    <dsp:sp modelId="{AAD0E553-031B-48A5-A504-2869DFE3F36C}">
      <dsp:nvSpPr>
        <dsp:cNvPr id="0" name=""/>
        <dsp:cNvSpPr/>
      </dsp:nvSpPr>
      <dsp:spPr>
        <a:xfrm>
          <a:off x="0" y="1273761"/>
          <a:ext cx="8643998" cy="24254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2E1F82-2EA7-4629-934E-F0C04A60C7F2}">
      <dsp:nvSpPr>
        <dsp:cNvPr id="0" name=""/>
        <dsp:cNvSpPr/>
      </dsp:nvSpPr>
      <dsp:spPr>
        <a:xfrm>
          <a:off x="432199" y="993321"/>
          <a:ext cx="805107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Circulares.</a:t>
          </a:r>
          <a:endParaRPr lang="es-CO" sz="2800" kern="1200" dirty="0">
            <a:solidFill>
              <a:schemeClr val="tx1"/>
            </a:solidFill>
          </a:endParaRPr>
        </a:p>
      </dsp:txBody>
      <dsp:txXfrm>
        <a:off x="459579" y="1020701"/>
        <a:ext cx="7996311" cy="506120"/>
      </dsp:txXfrm>
    </dsp:sp>
    <dsp:sp modelId="{1D3C64A8-E325-4DFA-9D25-DF0DA6C5CF0A}">
      <dsp:nvSpPr>
        <dsp:cNvPr id="0" name=""/>
        <dsp:cNvSpPr/>
      </dsp:nvSpPr>
      <dsp:spPr>
        <a:xfrm>
          <a:off x="0" y="1899346"/>
          <a:ext cx="8643998" cy="326757"/>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87F1FD-08C6-4BAD-B0C8-48D291265E39}">
      <dsp:nvSpPr>
        <dsp:cNvPr id="0" name=""/>
        <dsp:cNvSpPr/>
      </dsp:nvSpPr>
      <dsp:spPr>
        <a:xfrm>
          <a:off x="432199" y="1707223"/>
          <a:ext cx="805107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Boletines o revistas.</a:t>
          </a:r>
          <a:endParaRPr lang="es-CO" sz="2800" u="none" kern="1200" dirty="0">
            <a:solidFill>
              <a:schemeClr val="tx1"/>
            </a:solidFill>
          </a:endParaRPr>
        </a:p>
      </dsp:txBody>
      <dsp:txXfrm>
        <a:off x="459579" y="1734603"/>
        <a:ext cx="7996311" cy="506120"/>
      </dsp:txXfrm>
    </dsp:sp>
    <dsp:sp modelId="{CBABC1E0-0B98-439C-9E71-0D218413C139}">
      <dsp:nvSpPr>
        <dsp:cNvPr id="0" name=""/>
        <dsp:cNvSpPr/>
      </dsp:nvSpPr>
      <dsp:spPr>
        <a:xfrm>
          <a:off x="0" y="2609143"/>
          <a:ext cx="8643998"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64B117-5B8C-4C92-A2A1-14139134CDD9}">
      <dsp:nvSpPr>
        <dsp:cNvPr id="0" name=""/>
        <dsp:cNvSpPr/>
      </dsp:nvSpPr>
      <dsp:spPr>
        <a:xfrm>
          <a:off x="432199" y="2385885"/>
          <a:ext cx="805107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Tableros.</a:t>
          </a:r>
          <a:endParaRPr lang="es-CO" sz="2800" kern="1200" dirty="0">
            <a:solidFill>
              <a:schemeClr val="tx1"/>
            </a:solidFill>
          </a:endParaRPr>
        </a:p>
      </dsp:txBody>
      <dsp:txXfrm>
        <a:off x="459579" y="2413265"/>
        <a:ext cx="7996311" cy="506120"/>
      </dsp:txXfrm>
    </dsp:sp>
    <dsp:sp modelId="{322CF5EC-5223-4785-A623-F11039ED084E}">
      <dsp:nvSpPr>
        <dsp:cNvPr id="0" name=""/>
        <dsp:cNvSpPr/>
      </dsp:nvSpPr>
      <dsp:spPr>
        <a:xfrm>
          <a:off x="0" y="3470983"/>
          <a:ext cx="8643998"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F0820B6-ECF9-4E0A-B627-DE0F777D82FF}">
      <dsp:nvSpPr>
        <dsp:cNvPr id="0" name=""/>
        <dsp:cNvSpPr/>
      </dsp:nvSpPr>
      <dsp:spPr>
        <a:xfrm>
          <a:off x="432199" y="3190543"/>
          <a:ext cx="808683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Manuales.</a:t>
          </a:r>
        </a:p>
      </dsp:txBody>
      <dsp:txXfrm>
        <a:off x="459579" y="3217923"/>
        <a:ext cx="8032071" cy="506120"/>
      </dsp:txXfrm>
    </dsp:sp>
    <dsp:sp modelId="{7F5F6B33-D7A9-476B-B6FF-72BDF00881BA}">
      <dsp:nvSpPr>
        <dsp:cNvPr id="0" name=""/>
        <dsp:cNvSpPr/>
      </dsp:nvSpPr>
      <dsp:spPr>
        <a:xfrm>
          <a:off x="0" y="4332823"/>
          <a:ext cx="8643998" cy="47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B4CD61D-365F-49DE-9AC6-84179F564633}">
      <dsp:nvSpPr>
        <dsp:cNvPr id="0" name=""/>
        <dsp:cNvSpPr/>
      </dsp:nvSpPr>
      <dsp:spPr>
        <a:xfrm>
          <a:off x="432199" y="4052383"/>
          <a:ext cx="8086831"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CO" sz="2800" kern="1200" dirty="0">
              <a:solidFill>
                <a:schemeClr val="tx1"/>
              </a:solidFill>
            </a:rPr>
            <a:t>Sistemas computarizados.</a:t>
          </a:r>
        </a:p>
      </dsp:txBody>
      <dsp:txXfrm>
        <a:off x="459579" y="4079763"/>
        <a:ext cx="8032071" cy="50612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619569"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Planeación</a:t>
          </a:r>
        </a:p>
      </dsp:txBody>
      <dsp:txXfrm rot="5400000">
        <a:off x="2309" y="701677"/>
        <a:ext cx="2264633" cy="2105032"/>
      </dsp:txXfrm>
    </dsp:sp>
    <dsp:sp modelId="{409C2FC3-BE3E-4F4E-A149-43CF93995B5D}">
      <dsp:nvSpPr>
        <dsp:cNvPr id="0" name=""/>
        <dsp:cNvSpPr/>
      </dsp:nvSpPr>
      <dsp:spPr>
        <a:xfrm rot="16200000">
          <a:off x="1814911"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Organización</a:t>
          </a:r>
        </a:p>
      </dsp:txBody>
      <dsp:txXfrm rot="5400000">
        <a:off x="2436789" y="701677"/>
        <a:ext cx="2264633" cy="2105032"/>
      </dsp:txXfrm>
    </dsp:sp>
    <dsp:sp modelId="{71CBD478-FDA4-4EE4-AFC9-A27A4C54EFF1}">
      <dsp:nvSpPr>
        <dsp:cNvPr id="0" name=""/>
        <dsp:cNvSpPr/>
      </dsp:nvSpPr>
      <dsp:spPr>
        <a:xfrm rot="16200000">
          <a:off x="4249392" y="621877"/>
          <a:ext cx="3508388" cy="226463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Dirección</a:t>
          </a:r>
        </a:p>
      </dsp:txBody>
      <dsp:txXfrm rot="5400000">
        <a:off x="4871270" y="701677"/>
        <a:ext cx="2264633" cy="2105032"/>
      </dsp:txXfrm>
    </dsp:sp>
    <dsp:sp modelId="{81199FAA-31AC-4CC1-8F86-38447D4AC784}">
      <dsp:nvSpPr>
        <dsp:cNvPr id="0" name=""/>
        <dsp:cNvSpPr/>
      </dsp:nvSpPr>
      <dsp:spPr>
        <a:xfrm rot="16200000">
          <a:off x="6683873" y="621877"/>
          <a:ext cx="3508388" cy="2264633"/>
        </a:xfrm>
        <a:prstGeom prst="flowChartManualOperation">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Control</a:t>
          </a:r>
        </a:p>
      </dsp:txBody>
      <dsp:txXfrm rot="5400000">
        <a:off x="7305751" y="701677"/>
        <a:ext cx="2264633" cy="210503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B89D-D36C-44A2-B63B-8DE66ECE3EB8}">
      <dsp:nvSpPr>
        <dsp:cNvPr id="0" name=""/>
        <dsp:cNvSpPr/>
      </dsp:nvSpPr>
      <dsp:spPr>
        <a:xfrm>
          <a:off x="1263071" y="599"/>
          <a:ext cx="7618053" cy="4570832"/>
        </a:xfrm>
        <a:prstGeom prst="rect">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Actividad no sólo a nivel directivo, sino de todos los niveles, </a:t>
          </a:r>
        </a:p>
        <a:p>
          <a:pPr marL="0" lvl="0" indent="0" algn="ctr" defTabSz="1244600">
            <a:lnSpc>
              <a:spcPct val="90000"/>
            </a:lnSpc>
            <a:spcBef>
              <a:spcPct val="0"/>
            </a:spcBef>
            <a:spcAft>
              <a:spcPct val="35000"/>
            </a:spcAft>
            <a:buNone/>
          </a:pPr>
          <a:endParaRPr lang="es-ES" sz="24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orientando a la organización hacia el cumplimiento de los objetivos propuestos </a:t>
          </a:r>
        </a:p>
        <a:p>
          <a:pPr marL="0" lvl="0" indent="0" algn="ctr" defTabSz="1244600">
            <a:lnSpc>
              <a:spcPct val="90000"/>
            </a:lnSpc>
            <a:spcBef>
              <a:spcPct val="0"/>
            </a:spcBef>
            <a:spcAft>
              <a:spcPct val="35000"/>
            </a:spcAft>
            <a:buNone/>
          </a:pPr>
          <a:endParaRPr lang="es-ES" sz="24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bajo mecanismos de medición cualitativos y cuantitativos.</a:t>
          </a:r>
          <a:endParaRPr lang="es-ES_tradnl" sz="2800" u="none" kern="1200" dirty="0">
            <a:solidFill>
              <a:schemeClr val="tx1"/>
            </a:solidFill>
          </a:endParaRPr>
        </a:p>
      </dsp:txBody>
      <dsp:txXfrm>
        <a:off x="1263071" y="599"/>
        <a:ext cx="7618053" cy="457083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5FEA-ABD7-48CC-B6A7-317780906B92}">
      <dsp:nvSpPr>
        <dsp:cNvPr id="0" name=""/>
        <dsp:cNvSpPr/>
      </dsp:nvSpPr>
      <dsp:spPr>
        <a:xfrm rot="16200000">
          <a:off x="3032152" y="-3032152"/>
          <a:ext cx="3508388" cy="957269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Es la fase del proceso administrativo que mide y evalúa el desempeño y toma la acción correctiva cuando se necesita. De este modo, el control es un proceso esencialmente regulador. </a:t>
          </a:r>
          <a:endParaRPr lang="es-ES_tradnl" sz="2800" u="none" kern="1200" dirty="0">
            <a:solidFill>
              <a:schemeClr val="tx1"/>
            </a:solidFill>
          </a:endParaRPr>
        </a:p>
      </dsp:txBody>
      <dsp:txXfrm rot="5400000">
        <a:off x="0" y="701678"/>
        <a:ext cx="9572692" cy="210503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B89D-D36C-44A2-B63B-8DE66ECE3EB8}">
      <dsp:nvSpPr>
        <dsp:cNvPr id="0" name=""/>
        <dsp:cNvSpPr/>
      </dsp:nvSpPr>
      <dsp:spPr>
        <a:xfrm>
          <a:off x="1733627" y="1144"/>
          <a:ext cx="6676941" cy="400616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solidFill>
                <a:schemeClr val="tx1"/>
              </a:solidFill>
            </a:rPr>
            <a:t>Verificación a posteriori </a:t>
          </a:r>
        </a:p>
        <a:p>
          <a:pPr marL="0" lvl="0" indent="0" algn="ctr" defTabSz="1244600">
            <a:lnSpc>
              <a:spcPct val="90000"/>
            </a:lnSpc>
            <a:spcBef>
              <a:spcPct val="0"/>
            </a:spcBef>
            <a:spcAft>
              <a:spcPct val="35000"/>
            </a:spcAft>
            <a:buNone/>
          </a:pPr>
          <a:endParaRPr lang="es-ES" sz="28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de los resultados conseguidos en el seguimiento de los objetivos planteados y el control de gastos </a:t>
          </a:r>
        </a:p>
        <a:p>
          <a:pPr marL="0" lvl="0" indent="0" algn="ctr" defTabSz="1244600">
            <a:lnSpc>
              <a:spcPct val="90000"/>
            </a:lnSpc>
            <a:spcBef>
              <a:spcPct val="0"/>
            </a:spcBef>
            <a:spcAft>
              <a:spcPct val="35000"/>
            </a:spcAft>
            <a:buNone/>
          </a:pPr>
          <a:endParaRPr lang="es-ES" sz="2800" kern="1200" dirty="0">
            <a:solidFill>
              <a:schemeClr val="tx1"/>
            </a:solidFill>
          </a:endParaRPr>
        </a:p>
        <a:p>
          <a:pPr marL="0" lvl="0" indent="0" algn="ctr" defTabSz="1244600">
            <a:lnSpc>
              <a:spcPct val="90000"/>
            </a:lnSpc>
            <a:spcBef>
              <a:spcPct val="0"/>
            </a:spcBef>
            <a:spcAft>
              <a:spcPct val="35000"/>
            </a:spcAft>
            <a:buNone/>
          </a:pPr>
          <a:r>
            <a:rPr lang="es-ES" sz="2800" kern="1200" dirty="0">
              <a:solidFill>
                <a:schemeClr val="tx1"/>
              </a:solidFill>
            </a:rPr>
            <a:t>realizado por los niveles directivos.</a:t>
          </a:r>
          <a:endParaRPr lang="es-ES_tradnl" sz="2800" u="none" kern="1200" dirty="0">
            <a:solidFill>
              <a:schemeClr val="tx1"/>
            </a:solidFill>
          </a:endParaRPr>
        </a:p>
      </dsp:txBody>
      <dsp:txXfrm>
        <a:off x="1733627" y="1144"/>
        <a:ext cx="6676941" cy="4006164"/>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B89D-D36C-44A2-B63B-8DE66ECE3EB8}">
      <dsp:nvSpPr>
        <dsp:cNvPr id="0" name=""/>
        <dsp:cNvSpPr/>
      </dsp:nvSpPr>
      <dsp:spPr>
        <a:xfrm>
          <a:off x="928690" y="104"/>
          <a:ext cx="4132576"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Relación con lo planteado: </a:t>
          </a:r>
          <a:r>
            <a:rPr lang="es-ES" sz="2800" kern="1200" dirty="0">
              <a:solidFill>
                <a:schemeClr val="tx1"/>
              </a:solidFill>
            </a:rPr>
            <a:t>Verifica el logro de los objetivos establecidos.</a:t>
          </a:r>
          <a:endParaRPr lang="es-ES_tradnl" sz="2800" u="none" kern="1200" dirty="0">
            <a:solidFill>
              <a:schemeClr val="tx1"/>
            </a:solidFill>
          </a:endParaRPr>
        </a:p>
      </dsp:txBody>
      <dsp:txXfrm>
        <a:off x="928690" y="104"/>
        <a:ext cx="4132576" cy="2110072"/>
      </dsp:txXfrm>
    </dsp:sp>
    <dsp:sp modelId="{65190D51-22AE-4F51-B8D0-9EC82BA7EB29}">
      <dsp:nvSpPr>
        <dsp:cNvPr id="0" name=""/>
        <dsp:cNvSpPr/>
      </dsp:nvSpPr>
      <dsp:spPr>
        <a:xfrm>
          <a:off x="5412944" y="104"/>
          <a:ext cx="3802560"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Medición: </a:t>
          </a:r>
          <a:r>
            <a:rPr lang="es-ES" sz="2800" kern="1200" dirty="0">
              <a:solidFill>
                <a:schemeClr val="tx1"/>
              </a:solidFill>
            </a:rPr>
            <a:t>Lo que no se mide no se gestiona.</a:t>
          </a:r>
          <a:endParaRPr lang="es-ES_tradnl" sz="2800" u="none" kern="1200" dirty="0">
            <a:solidFill>
              <a:schemeClr val="tx1"/>
            </a:solidFill>
          </a:endParaRPr>
        </a:p>
      </dsp:txBody>
      <dsp:txXfrm>
        <a:off x="5412944" y="104"/>
        <a:ext cx="3802560" cy="2110072"/>
      </dsp:txXfrm>
    </dsp:sp>
    <dsp:sp modelId="{92870206-85FA-443B-9D90-08A6972395FF}">
      <dsp:nvSpPr>
        <dsp:cNvPr id="0" name=""/>
        <dsp:cNvSpPr/>
      </dsp:nvSpPr>
      <dsp:spPr>
        <a:xfrm>
          <a:off x="857246" y="2461855"/>
          <a:ext cx="4275463"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Detectar desviaciones: </a:t>
          </a:r>
          <a:r>
            <a:rPr lang="es-ES" sz="2800" kern="1200" dirty="0">
              <a:solidFill>
                <a:schemeClr val="tx1"/>
              </a:solidFill>
            </a:rPr>
            <a:t>Descubrir  diferencias entre la ejecución y la planeación.</a:t>
          </a:r>
          <a:endParaRPr lang="es-ES_tradnl" sz="2800" u="none" kern="1200" dirty="0">
            <a:solidFill>
              <a:schemeClr val="tx1"/>
            </a:solidFill>
          </a:endParaRPr>
        </a:p>
      </dsp:txBody>
      <dsp:txXfrm>
        <a:off x="857246" y="2461855"/>
        <a:ext cx="4275463" cy="2110072"/>
      </dsp:txXfrm>
    </dsp:sp>
    <dsp:sp modelId="{4D508CF4-6CB1-449D-B367-6F4DD26BC820}">
      <dsp:nvSpPr>
        <dsp:cNvPr id="0" name=""/>
        <dsp:cNvSpPr/>
      </dsp:nvSpPr>
      <dsp:spPr>
        <a:xfrm>
          <a:off x="5484388" y="2461855"/>
          <a:ext cx="3802560" cy="2110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Establecer Medidas correctivas: </a:t>
          </a:r>
          <a:r>
            <a:rPr lang="es-ES" sz="2800" kern="1200" dirty="0">
              <a:solidFill>
                <a:schemeClr val="tx1"/>
              </a:solidFill>
            </a:rPr>
            <a:t>El objeto del control es prever y corregir los errores.</a:t>
          </a:r>
          <a:endParaRPr lang="es-ES_tradnl" sz="2800" u="none" kern="1200" dirty="0">
            <a:solidFill>
              <a:schemeClr val="tx1"/>
            </a:solidFill>
          </a:endParaRPr>
        </a:p>
      </dsp:txBody>
      <dsp:txXfrm>
        <a:off x="5484388" y="2461855"/>
        <a:ext cx="3802560" cy="211007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A66B1-B0A5-4A59-B311-BF7285961069}">
      <dsp:nvSpPr>
        <dsp:cNvPr id="0" name=""/>
        <dsp:cNvSpPr/>
      </dsp:nvSpPr>
      <dsp:spPr>
        <a:xfrm>
          <a:off x="0" y="3093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3093047-79DE-4D8A-9F39-8C0583E628E2}">
      <dsp:nvSpPr>
        <dsp:cNvPr id="0" name=""/>
        <dsp:cNvSpPr/>
      </dsp:nvSpPr>
      <dsp:spPr>
        <a:xfrm>
          <a:off x="430933" y="879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calidad.</a:t>
          </a:r>
          <a:endParaRPr lang="es-CO" sz="2800" kern="1200" dirty="0">
            <a:solidFill>
              <a:schemeClr val="tx1"/>
            </a:solidFill>
          </a:endParaRPr>
        </a:p>
      </dsp:txBody>
      <dsp:txXfrm>
        <a:off x="452549" y="109608"/>
        <a:ext cx="8169467" cy="399568"/>
      </dsp:txXfrm>
    </dsp:sp>
    <dsp:sp modelId="{E03015AA-59EB-4681-B80C-16A581111626}">
      <dsp:nvSpPr>
        <dsp:cNvPr id="0" name=""/>
        <dsp:cNvSpPr/>
      </dsp:nvSpPr>
      <dsp:spPr>
        <a:xfrm>
          <a:off x="0" y="9897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B482FA-34D3-400F-ABE5-B9D73EAC633D}">
      <dsp:nvSpPr>
        <dsp:cNvPr id="0" name=""/>
        <dsp:cNvSpPr/>
      </dsp:nvSpPr>
      <dsp:spPr>
        <a:xfrm>
          <a:off x="430933" y="7683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costos.</a:t>
          </a:r>
          <a:endParaRPr lang="es-CO" sz="2800" kern="1200" dirty="0">
            <a:solidFill>
              <a:schemeClr val="tx1"/>
            </a:solidFill>
          </a:endParaRPr>
        </a:p>
      </dsp:txBody>
      <dsp:txXfrm>
        <a:off x="452549" y="790008"/>
        <a:ext cx="8169467" cy="399568"/>
      </dsp:txXfrm>
    </dsp:sp>
    <dsp:sp modelId="{FA73EE7D-317D-4A5B-AABC-8D55B1B2FB3D}">
      <dsp:nvSpPr>
        <dsp:cNvPr id="0" name=""/>
        <dsp:cNvSpPr/>
      </dsp:nvSpPr>
      <dsp:spPr>
        <a:xfrm>
          <a:off x="0" y="16701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29E2AD9-B87F-46FC-8AA6-3C36D9FF9D3E}">
      <dsp:nvSpPr>
        <dsp:cNvPr id="0" name=""/>
        <dsp:cNvSpPr/>
      </dsp:nvSpPr>
      <dsp:spPr>
        <a:xfrm>
          <a:off x="430933" y="1448792"/>
          <a:ext cx="8212760"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tiempos de producción.</a:t>
          </a:r>
          <a:endParaRPr lang="es-CO" sz="2800" kern="1200" dirty="0">
            <a:solidFill>
              <a:schemeClr val="tx1"/>
            </a:solidFill>
          </a:endParaRPr>
        </a:p>
      </dsp:txBody>
      <dsp:txXfrm>
        <a:off x="452549" y="1470408"/>
        <a:ext cx="8169528" cy="399568"/>
      </dsp:txXfrm>
    </dsp:sp>
    <dsp:sp modelId="{1C6B90DB-F6FB-4046-AA7F-E48B4CBE228B}">
      <dsp:nvSpPr>
        <dsp:cNvPr id="0" name=""/>
        <dsp:cNvSpPr/>
      </dsp:nvSpPr>
      <dsp:spPr>
        <a:xfrm>
          <a:off x="0" y="23505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CF53C0-89CD-4EB9-8618-32DF603B2F8A}">
      <dsp:nvSpPr>
        <dsp:cNvPr id="0" name=""/>
        <dsp:cNvSpPr/>
      </dsp:nvSpPr>
      <dsp:spPr>
        <a:xfrm>
          <a:off x="430933" y="21291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inventarios</a:t>
          </a:r>
          <a:endParaRPr lang="es-CO" sz="2800" kern="1200" dirty="0">
            <a:solidFill>
              <a:schemeClr val="tx1"/>
            </a:solidFill>
          </a:endParaRPr>
        </a:p>
      </dsp:txBody>
      <dsp:txXfrm>
        <a:off x="452549" y="2150808"/>
        <a:ext cx="8169467" cy="399568"/>
      </dsp:txXfrm>
    </dsp:sp>
    <dsp:sp modelId="{6FA10CEE-00E5-4F3A-ABE7-B7845F9DA3AF}">
      <dsp:nvSpPr>
        <dsp:cNvPr id="0" name=""/>
        <dsp:cNvSpPr/>
      </dsp:nvSpPr>
      <dsp:spPr>
        <a:xfrm>
          <a:off x="0" y="30309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BF32A68-804E-447D-9B9E-4E7E9BB096DD}">
      <dsp:nvSpPr>
        <dsp:cNvPr id="0" name=""/>
        <dsp:cNvSpPr/>
      </dsp:nvSpPr>
      <dsp:spPr>
        <a:xfrm>
          <a:off x="430933" y="28095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programación.</a:t>
          </a:r>
          <a:endParaRPr lang="es-CO" sz="2800" kern="1200" dirty="0">
            <a:solidFill>
              <a:schemeClr val="tx1"/>
            </a:solidFill>
          </a:endParaRPr>
        </a:p>
      </dsp:txBody>
      <dsp:txXfrm>
        <a:off x="452549" y="2831208"/>
        <a:ext cx="8169467" cy="399568"/>
      </dsp:txXfrm>
    </dsp:sp>
    <dsp:sp modelId="{494F891C-1858-4B5F-B212-DEE63E4A583D}">
      <dsp:nvSpPr>
        <dsp:cNvPr id="0" name=""/>
        <dsp:cNvSpPr/>
      </dsp:nvSpPr>
      <dsp:spPr>
        <a:xfrm>
          <a:off x="0" y="37113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5E2E0CC-D344-4009-A1AD-09F8A81300BE}">
      <dsp:nvSpPr>
        <dsp:cNvPr id="0" name=""/>
        <dsp:cNvSpPr/>
      </dsp:nvSpPr>
      <dsp:spPr>
        <a:xfrm>
          <a:off x="430933" y="34899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desperdicios.</a:t>
          </a:r>
          <a:endParaRPr lang="es-CO" sz="2800" kern="1200" dirty="0">
            <a:solidFill>
              <a:schemeClr val="tx1"/>
            </a:solidFill>
          </a:endParaRPr>
        </a:p>
      </dsp:txBody>
      <dsp:txXfrm>
        <a:off x="452549" y="3511608"/>
        <a:ext cx="8169467" cy="399568"/>
      </dsp:txXfrm>
    </dsp:sp>
    <dsp:sp modelId="{B04979E1-6360-433E-9611-5BF4BBA8C3D5}">
      <dsp:nvSpPr>
        <dsp:cNvPr id="0" name=""/>
        <dsp:cNvSpPr/>
      </dsp:nvSpPr>
      <dsp:spPr>
        <a:xfrm>
          <a:off x="0" y="4391792"/>
          <a:ext cx="8643998" cy="37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880AAF-B0F3-4195-BA6A-F4C1991D495C}">
      <dsp:nvSpPr>
        <dsp:cNvPr id="0" name=""/>
        <dsp:cNvSpPr/>
      </dsp:nvSpPr>
      <dsp:spPr>
        <a:xfrm>
          <a:off x="430933" y="4170392"/>
          <a:ext cx="8212699"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tx1"/>
              </a:solidFill>
            </a:rPr>
            <a:t>Control de mantenimiento y conservación.</a:t>
          </a:r>
          <a:endParaRPr lang="es-CO" sz="2800" kern="1200" dirty="0">
            <a:solidFill>
              <a:schemeClr val="tx1"/>
            </a:solidFill>
          </a:endParaRPr>
        </a:p>
      </dsp:txBody>
      <dsp:txXfrm>
        <a:off x="452549" y="4192008"/>
        <a:ext cx="8169467" cy="399568"/>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E9EDC-10BE-44C9-AE60-0F4AA4D199B4}">
      <dsp:nvSpPr>
        <dsp:cNvPr id="0" name=""/>
        <dsp:cNvSpPr/>
      </dsp:nvSpPr>
      <dsp:spPr>
        <a:xfrm>
          <a:off x="460754" y="2145"/>
          <a:ext cx="7722489" cy="4347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Control de ventas</a:t>
          </a:r>
          <a:endParaRPr lang="es-CO" sz="2400" kern="1200" dirty="0">
            <a:solidFill>
              <a:schemeClr val="tx1"/>
            </a:solidFill>
          </a:endParaRPr>
        </a:p>
      </dsp:txBody>
      <dsp:txXfrm>
        <a:off x="473487" y="14878"/>
        <a:ext cx="7697023" cy="409266"/>
      </dsp:txXfrm>
    </dsp:sp>
    <dsp:sp modelId="{E06B50B1-A7B5-4C82-820B-475F034A9015}">
      <dsp:nvSpPr>
        <dsp:cNvPr id="0" name=""/>
        <dsp:cNvSpPr/>
      </dsp:nvSpPr>
      <dsp:spPr>
        <a:xfrm>
          <a:off x="1233003" y="436877"/>
          <a:ext cx="772248" cy="326049"/>
        </a:xfrm>
        <a:custGeom>
          <a:avLst/>
          <a:gdLst/>
          <a:ahLst/>
          <a:cxnLst/>
          <a:rect l="0" t="0" r="0" b="0"/>
          <a:pathLst>
            <a:path>
              <a:moveTo>
                <a:pt x="0" y="0"/>
              </a:moveTo>
              <a:lnTo>
                <a:pt x="0" y="326049"/>
              </a:lnTo>
              <a:lnTo>
                <a:pt x="772248" y="32604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49F7CE-A5D5-4B89-9A28-81DC7DB6B44F}">
      <dsp:nvSpPr>
        <dsp:cNvPr id="0" name=""/>
        <dsp:cNvSpPr/>
      </dsp:nvSpPr>
      <dsp:spPr>
        <a:xfrm>
          <a:off x="2005252" y="545560"/>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volumen total.</a:t>
          </a:r>
          <a:endParaRPr lang="es-CO" sz="2400" kern="1200" dirty="0">
            <a:solidFill>
              <a:schemeClr val="tx1"/>
            </a:solidFill>
          </a:endParaRPr>
        </a:p>
      </dsp:txBody>
      <dsp:txXfrm>
        <a:off x="2017985" y="558293"/>
        <a:ext cx="6152525" cy="409266"/>
      </dsp:txXfrm>
    </dsp:sp>
    <dsp:sp modelId="{BE3E621B-FF2E-4108-92C8-6E89E031E7A7}">
      <dsp:nvSpPr>
        <dsp:cNvPr id="0" name=""/>
        <dsp:cNvSpPr/>
      </dsp:nvSpPr>
      <dsp:spPr>
        <a:xfrm>
          <a:off x="1233003" y="436877"/>
          <a:ext cx="772248" cy="869464"/>
        </a:xfrm>
        <a:custGeom>
          <a:avLst/>
          <a:gdLst/>
          <a:ahLst/>
          <a:cxnLst/>
          <a:rect l="0" t="0" r="0" b="0"/>
          <a:pathLst>
            <a:path>
              <a:moveTo>
                <a:pt x="0" y="0"/>
              </a:moveTo>
              <a:lnTo>
                <a:pt x="0" y="869464"/>
              </a:lnTo>
              <a:lnTo>
                <a:pt x="772248" y="86946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903CBF9-A013-4363-A326-12A3D360B8F7}">
      <dsp:nvSpPr>
        <dsp:cNvPr id="0" name=""/>
        <dsp:cNvSpPr/>
      </dsp:nvSpPr>
      <dsp:spPr>
        <a:xfrm>
          <a:off x="2005252" y="1088976"/>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tipos de artículos vendidos.</a:t>
          </a:r>
          <a:endParaRPr lang="es-CO" sz="2400" kern="1200" dirty="0"/>
        </a:p>
      </dsp:txBody>
      <dsp:txXfrm>
        <a:off x="2017985" y="1101709"/>
        <a:ext cx="6152525" cy="409266"/>
      </dsp:txXfrm>
    </dsp:sp>
    <dsp:sp modelId="{485EB9D5-C4C6-49B6-8C81-F8532963D579}">
      <dsp:nvSpPr>
        <dsp:cNvPr id="0" name=""/>
        <dsp:cNvSpPr/>
      </dsp:nvSpPr>
      <dsp:spPr>
        <a:xfrm>
          <a:off x="1233003" y="436877"/>
          <a:ext cx="772248" cy="1412880"/>
        </a:xfrm>
        <a:custGeom>
          <a:avLst/>
          <a:gdLst/>
          <a:ahLst/>
          <a:cxnLst/>
          <a:rect l="0" t="0" r="0" b="0"/>
          <a:pathLst>
            <a:path>
              <a:moveTo>
                <a:pt x="0" y="0"/>
              </a:moveTo>
              <a:lnTo>
                <a:pt x="0" y="1412880"/>
              </a:lnTo>
              <a:lnTo>
                <a:pt x="772248" y="141288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A857E2-8A8F-4766-B160-6EC29285CD6D}">
      <dsp:nvSpPr>
        <dsp:cNvPr id="0" name=""/>
        <dsp:cNvSpPr/>
      </dsp:nvSpPr>
      <dsp:spPr>
        <a:xfrm>
          <a:off x="2005252" y="1632391"/>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volumen de ventas estacionales.</a:t>
          </a:r>
          <a:endParaRPr lang="es-CO" sz="2400" kern="1200" dirty="0"/>
        </a:p>
      </dsp:txBody>
      <dsp:txXfrm>
        <a:off x="2017985" y="1645124"/>
        <a:ext cx="6152525" cy="409266"/>
      </dsp:txXfrm>
    </dsp:sp>
    <dsp:sp modelId="{95EC0792-F3B1-439C-8755-926D069E718C}">
      <dsp:nvSpPr>
        <dsp:cNvPr id="0" name=""/>
        <dsp:cNvSpPr/>
      </dsp:nvSpPr>
      <dsp:spPr>
        <a:xfrm>
          <a:off x="1233003" y="436877"/>
          <a:ext cx="772248" cy="1956295"/>
        </a:xfrm>
        <a:custGeom>
          <a:avLst/>
          <a:gdLst/>
          <a:ahLst/>
          <a:cxnLst/>
          <a:rect l="0" t="0" r="0" b="0"/>
          <a:pathLst>
            <a:path>
              <a:moveTo>
                <a:pt x="0" y="0"/>
              </a:moveTo>
              <a:lnTo>
                <a:pt x="0" y="1956295"/>
              </a:lnTo>
              <a:lnTo>
                <a:pt x="772248" y="195629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5FCB957-4E09-4C56-9B4F-00AC9E62AA92}">
      <dsp:nvSpPr>
        <dsp:cNvPr id="0" name=""/>
        <dsp:cNvSpPr/>
      </dsp:nvSpPr>
      <dsp:spPr>
        <a:xfrm>
          <a:off x="2005252" y="2175806"/>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el precio de artículos vendidos.</a:t>
          </a:r>
          <a:endParaRPr lang="es-CO" sz="2400" kern="1200" dirty="0"/>
        </a:p>
      </dsp:txBody>
      <dsp:txXfrm>
        <a:off x="2017985" y="2188539"/>
        <a:ext cx="6152525" cy="409266"/>
      </dsp:txXfrm>
    </dsp:sp>
    <dsp:sp modelId="{6983DAA2-CD81-4EE5-BB64-248D749F4442}">
      <dsp:nvSpPr>
        <dsp:cNvPr id="0" name=""/>
        <dsp:cNvSpPr/>
      </dsp:nvSpPr>
      <dsp:spPr>
        <a:xfrm>
          <a:off x="1233003" y="436877"/>
          <a:ext cx="772248" cy="2499710"/>
        </a:xfrm>
        <a:custGeom>
          <a:avLst/>
          <a:gdLst/>
          <a:ahLst/>
          <a:cxnLst/>
          <a:rect l="0" t="0" r="0" b="0"/>
          <a:pathLst>
            <a:path>
              <a:moveTo>
                <a:pt x="0" y="0"/>
              </a:moveTo>
              <a:lnTo>
                <a:pt x="0" y="2499710"/>
              </a:lnTo>
              <a:lnTo>
                <a:pt x="772248" y="249971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E17112-539E-4E24-95C8-658D11AF20E2}">
      <dsp:nvSpPr>
        <dsp:cNvPr id="0" name=""/>
        <dsp:cNvSpPr/>
      </dsp:nvSpPr>
      <dsp:spPr>
        <a:xfrm>
          <a:off x="2005252" y="2719222"/>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a:t>Por clientes.</a:t>
          </a:r>
          <a:endParaRPr lang="es-CO" sz="2400" kern="1200"/>
        </a:p>
      </dsp:txBody>
      <dsp:txXfrm>
        <a:off x="2017985" y="2731955"/>
        <a:ext cx="6152525" cy="409266"/>
      </dsp:txXfrm>
    </dsp:sp>
    <dsp:sp modelId="{7EBEF957-F1FF-4C25-9A31-DBCC43EB4E43}">
      <dsp:nvSpPr>
        <dsp:cNvPr id="0" name=""/>
        <dsp:cNvSpPr/>
      </dsp:nvSpPr>
      <dsp:spPr>
        <a:xfrm>
          <a:off x="1233003" y="436877"/>
          <a:ext cx="772248" cy="3043126"/>
        </a:xfrm>
        <a:custGeom>
          <a:avLst/>
          <a:gdLst/>
          <a:ahLst/>
          <a:cxnLst/>
          <a:rect l="0" t="0" r="0" b="0"/>
          <a:pathLst>
            <a:path>
              <a:moveTo>
                <a:pt x="0" y="0"/>
              </a:moveTo>
              <a:lnTo>
                <a:pt x="0" y="3043126"/>
              </a:lnTo>
              <a:lnTo>
                <a:pt x="772248" y="304312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1422817-0089-41DB-8B40-7F43278BEA3D}">
      <dsp:nvSpPr>
        <dsp:cNvPr id="0" name=""/>
        <dsp:cNvSpPr/>
      </dsp:nvSpPr>
      <dsp:spPr>
        <a:xfrm>
          <a:off x="2005252" y="3262637"/>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territorios.</a:t>
          </a:r>
          <a:endParaRPr lang="es-CO" sz="2400" kern="1200" dirty="0"/>
        </a:p>
      </dsp:txBody>
      <dsp:txXfrm>
        <a:off x="2017985" y="3275370"/>
        <a:ext cx="6152525" cy="409266"/>
      </dsp:txXfrm>
    </dsp:sp>
    <dsp:sp modelId="{DD6AD444-3FE5-41ED-A8F3-2AB424F53575}">
      <dsp:nvSpPr>
        <dsp:cNvPr id="0" name=""/>
        <dsp:cNvSpPr/>
      </dsp:nvSpPr>
      <dsp:spPr>
        <a:xfrm>
          <a:off x="1233003" y="436877"/>
          <a:ext cx="772248" cy="3586541"/>
        </a:xfrm>
        <a:custGeom>
          <a:avLst/>
          <a:gdLst/>
          <a:ahLst/>
          <a:cxnLst/>
          <a:rect l="0" t="0" r="0" b="0"/>
          <a:pathLst>
            <a:path>
              <a:moveTo>
                <a:pt x="0" y="0"/>
              </a:moveTo>
              <a:lnTo>
                <a:pt x="0" y="3586541"/>
              </a:lnTo>
              <a:lnTo>
                <a:pt x="772248" y="358654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0151AF2-1A04-4570-8D53-CA2A892DF809}">
      <dsp:nvSpPr>
        <dsp:cNvPr id="0" name=""/>
        <dsp:cNvSpPr/>
      </dsp:nvSpPr>
      <dsp:spPr>
        <a:xfrm>
          <a:off x="2005252" y="3806053"/>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vendedores.</a:t>
          </a:r>
          <a:endParaRPr lang="es-CO" sz="2400" kern="1200" dirty="0"/>
        </a:p>
      </dsp:txBody>
      <dsp:txXfrm>
        <a:off x="2017985" y="3818786"/>
        <a:ext cx="6152525" cy="409266"/>
      </dsp:txXfrm>
    </dsp:sp>
    <dsp:sp modelId="{43F01745-F6C3-4551-8E38-3FCB8E621543}">
      <dsp:nvSpPr>
        <dsp:cNvPr id="0" name=""/>
        <dsp:cNvSpPr/>
      </dsp:nvSpPr>
      <dsp:spPr>
        <a:xfrm>
          <a:off x="1233003" y="436877"/>
          <a:ext cx="772248" cy="4129957"/>
        </a:xfrm>
        <a:custGeom>
          <a:avLst/>
          <a:gdLst/>
          <a:ahLst/>
          <a:cxnLst/>
          <a:rect l="0" t="0" r="0" b="0"/>
          <a:pathLst>
            <a:path>
              <a:moveTo>
                <a:pt x="0" y="0"/>
              </a:moveTo>
              <a:lnTo>
                <a:pt x="0" y="4129957"/>
              </a:lnTo>
              <a:lnTo>
                <a:pt x="772248" y="41299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86C1B0E-1174-403F-8757-A46EA58682CA}">
      <dsp:nvSpPr>
        <dsp:cNvPr id="0" name=""/>
        <dsp:cNvSpPr/>
      </dsp:nvSpPr>
      <dsp:spPr>
        <a:xfrm>
          <a:off x="2005252" y="4349468"/>
          <a:ext cx="6177991" cy="4347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Por utilidades producidas.</a:t>
          </a:r>
          <a:endParaRPr lang="es-CO" sz="2400" kern="1200" dirty="0"/>
        </a:p>
      </dsp:txBody>
      <dsp:txXfrm>
        <a:off x="2017985" y="4362201"/>
        <a:ext cx="6152525" cy="409266"/>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E9EDC-10BE-44C9-AE60-0F4AA4D199B4}">
      <dsp:nvSpPr>
        <dsp:cNvPr id="0" name=""/>
        <dsp:cNvSpPr/>
      </dsp:nvSpPr>
      <dsp:spPr>
        <a:xfrm>
          <a:off x="3057" y="1535092"/>
          <a:ext cx="8640940" cy="4864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Control de Gastos de ventas</a:t>
          </a:r>
          <a:endParaRPr lang="es-CO" sz="2400" kern="1200" dirty="0">
            <a:solidFill>
              <a:schemeClr val="tx1"/>
            </a:solidFill>
          </a:endParaRPr>
        </a:p>
      </dsp:txBody>
      <dsp:txXfrm>
        <a:off x="17304" y="1549339"/>
        <a:ext cx="8612446" cy="457941"/>
      </dsp:txXfrm>
    </dsp:sp>
    <dsp:sp modelId="{E06B50B1-A7B5-4C82-820B-475F034A9015}">
      <dsp:nvSpPr>
        <dsp:cNvPr id="0" name=""/>
        <dsp:cNvSpPr/>
      </dsp:nvSpPr>
      <dsp:spPr>
        <a:xfrm>
          <a:off x="867151" y="2021528"/>
          <a:ext cx="862565" cy="371644"/>
        </a:xfrm>
        <a:custGeom>
          <a:avLst/>
          <a:gdLst/>
          <a:ahLst/>
          <a:cxnLst/>
          <a:rect l="0" t="0" r="0" b="0"/>
          <a:pathLst>
            <a:path>
              <a:moveTo>
                <a:pt x="0" y="0"/>
              </a:moveTo>
              <a:lnTo>
                <a:pt x="0" y="371644"/>
              </a:lnTo>
              <a:lnTo>
                <a:pt x="862565" y="37164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49F7CE-A5D5-4B89-9A28-81DC7DB6B44F}">
      <dsp:nvSpPr>
        <dsp:cNvPr id="0" name=""/>
        <dsp:cNvSpPr/>
      </dsp:nvSpPr>
      <dsp:spPr>
        <a:xfrm>
          <a:off x="1729716" y="2143137"/>
          <a:ext cx="5344179" cy="50007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Comisiones.</a:t>
          </a:r>
          <a:endParaRPr lang="es-CO" sz="2400" kern="1200" dirty="0">
            <a:solidFill>
              <a:schemeClr val="tx1"/>
            </a:solidFill>
          </a:endParaRPr>
        </a:p>
      </dsp:txBody>
      <dsp:txXfrm>
        <a:off x="1744363" y="2157784"/>
        <a:ext cx="5314885" cy="470776"/>
      </dsp:txXfrm>
    </dsp:sp>
    <dsp:sp modelId="{568A973B-3B32-4FB7-B143-F2139D91C61C}">
      <dsp:nvSpPr>
        <dsp:cNvPr id="0" name=""/>
        <dsp:cNvSpPr/>
      </dsp:nvSpPr>
      <dsp:spPr>
        <a:xfrm>
          <a:off x="867151" y="2021528"/>
          <a:ext cx="862565" cy="986506"/>
        </a:xfrm>
        <a:custGeom>
          <a:avLst/>
          <a:gdLst/>
          <a:ahLst/>
          <a:cxnLst/>
          <a:rect l="0" t="0" r="0" b="0"/>
          <a:pathLst>
            <a:path>
              <a:moveTo>
                <a:pt x="0" y="0"/>
              </a:moveTo>
              <a:lnTo>
                <a:pt x="0" y="986506"/>
              </a:lnTo>
              <a:lnTo>
                <a:pt x="862565" y="98650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E6AB56-F6DF-4B87-99A7-70C3C7512487}">
      <dsp:nvSpPr>
        <dsp:cNvPr id="0" name=""/>
        <dsp:cNvSpPr/>
      </dsp:nvSpPr>
      <dsp:spPr>
        <a:xfrm>
          <a:off x="1729716" y="2764817"/>
          <a:ext cx="5334956" cy="48643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t" anchorCtr="0">
          <a:noAutofit/>
        </a:bodyPr>
        <a:lstStyle/>
        <a:p>
          <a:pPr marL="0" lvl="0" indent="0" algn="ctr" defTabSz="1066800">
            <a:lnSpc>
              <a:spcPct val="90000"/>
            </a:lnSpc>
            <a:spcBef>
              <a:spcPct val="0"/>
            </a:spcBef>
            <a:spcAft>
              <a:spcPct val="35000"/>
            </a:spcAft>
            <a:buNone/>
          </a:pPr>
          <a:r>
            <a:rPr lang="es-CO" sz="2400" kern="1200" dirty="0">
              <a:solidFill>
                <a:schemeClr val="tx1"/>
              </a:solidFill>
            </a:rPr>
            <a:t>Publicidad.</a:t>
          </a:r>
        </a:p>
        <a:p>
          <a:pPr marL="228600" lvl="1" indent="-228600" algn="l" defTabSz="1066800">
            <a:lnSpc>
              <a:spcPct val="90000"/>
            </a:lnSpc>
            <a:spcBef>
              <a:spcPct val="0"/>
            </a:spcBef>
            <a:spcAft>
              <a:spcPct val="15000"/>
            </a:spcAft>
            <a:buChar char="•"/>
          </a:pPr>
          <a:r>
            <a:rPr lang="es-CO" sz="2400" kern="1200" dirty="0">
              <a:solidFill>
                <a:schemeClr val="tx1"/>
              </a:solidFill>
            </a:rPr>
            <a:t>Costos</a:t>
          </a:r>
        </a:p>
        <a:p>
          <a:pPr marL="228600" lvl="1" indent="-228600" algn="l" defTabSz="1066800">
            <a:lnSpc>
              <a:spcPct val="90000"/>
            </a:lnSpc>
            <a:spcBef>
              <a:spcPct val="0"/>
            </a:spcBef>
            <a:spcAft>
              <a:spcPct val="15000"/>
            </a:spcAft>
            <a:buChar char="•"/>
          </a:pPr>
          <a:r>
            <a:rPr lang="es-CO" sz="2400" kern="1200" dirty="0">
              <a:solidFill>
                <a:schemeClr val="tx1"/>
              </a:solidFill>
            </a:rPr>
            <a:t>Efectividad</a:t>
          </a:r>
        </a:p>
      </dsp:txBody>
      <dsp:txXfrm>
        <a:off x="1743963" y="2779064"/>
        <a:ext cx="5306462" cy="457941"/>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F7798-BFF9-4310-983C-80D02EFD72C8}">
      <dsp:nvSpPr>
        <dsp:cNvPr id="0" name=""/>
        <dsp:cNvSpPr/>
      </dsp:nvSpPr>
      <dsp:spPr>
        <a:xfrm>
          <a:off x="4421" y="420918"/>
          <a:ext cx="1660846"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Personal</a:t>
          </a:r>
        </a:p>
      </dsp:txBody>
      <dsp:txXfrm>
        <a:off x="28743" y="445240"/>
        <a:ext cx="1612202" cy="781779"/>
      </dsp:txXfrm>
    </dsp:sp>
    <dsp:sp modelId="{44C0AF8D-5C12-49D2-9D33-75BDCDDA8D57}">
      <dsp:nvSpPr>
        <dsp:cNvPr id="0" name=""/>
        <dsp:cNvSpPr/>
      </dsp:nvSpPr>
      <dsp:spPr>
        <a:xfrm>
          <a:off x="170506" y="1251341"/>
          <a:ext cx="166084" cy="622817"/>
        </a:xfrm>
        <a:custGeom>
          <a:avLst/>
          <a:gdLst/>
          <a:ahLst/>
          <a:cxnLst/>
          <a:rect l="0" t="0" r="0" b="0"/>
          <a:pathLst>
            <a:path>
              <a:moveTo>
                <a:pt x="0" y="0"/>
              </a:moveTo>
              <a:lnTo>
                <a:pt x="0" y="622817"/>
              </a:lnTo>
              <a:lnTo>
                <a:pt x="166084" y="62281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BC9E055-CA01-4B53-842C-4C8D3ECA6216}">
      <dsp:nvSpPr>
        <dsp:cNvPr id="0" name=""/>
        <dsp:cNvSpPr/>
      </dsp:nvSpPr>
      <dsp:spPr>
        <a:xfrm>
          <a:off x="336590" y="1458946"/>
          <a:ext cx="2291622"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Contratación</a:t>
          </a:r>
        </a:p>
      </dsp:txBody>
      <dsp:txXfrm>
        <a:off x="360912" y="1483268"/>
        <a:ext cx="2242978" cy="781779"/>
      </dsp:txXfrm>
    </dsp:sp>
    <dsp:sp modelId="{85F2F37F-C41D-48A9-AD50-84C05CBDA636}">
      <dsp:nvSpPr>
        <dsp:cNvPr id="0" name=""/>
        <dsp:cNvSpPr/>
      </dsp:nvSpPr>
      <dsp:spPr>
        <a:xfrm>
          <a:off x="170506" y="1251341"/>
          <a:ext cx="166084" cy="1660846"/>
        </a:xfrm>
        <a:custGeom>
          <a:avLst/>
          <a:gdLst/>
          <a:ahLst/>
          <a:cxnLst/>
          <a:rect l="0" t="0" r="0" b="0"/>
          <a:pathLst>
            <a:path>
              <a:moveTo>
                <a:pt x="0" y="0"/>
              </a:moveTo>
              <a:lnTo>
                <a:pt x="0" y="1660846"/>
              </a:lnTo>
              <a:lnTo>
                <a:pt x="166084" y="16608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E79094-FE1B-43CE-9EFB-ABB1420A4110}">
      <dsp:nvSpPr>
        <dsp:cNvPr id="0" name=""/>
        <dsp:cNvSpPr/>
      </dsp:nvSpPr>
      <dsp:spPr>
        <a:xfrm>
          <a:off x="336590" y="2496975"/>
          <a:ext cx="2291622"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Ausentismo</a:t>
          </a:r>
        </a:p>
      </dsp:txBody>
      <dsp:txXfrm>
        <a:off x="360912" y="2521297"/>
        <a:ext cx="2242978" cy="781779"/>
      </dsp:txXfrm>
    </dsp:sp>
    <dsp:sp modelId="{4FB3D1E7-E664-4358-BA7B-7202A00334CD}">
      <dsp:nvSpPr>
        <dsp:cNvPr id="0" name=""/>
        <dsp:cNvSpPr/>
      </dsp:nvSpPr>
      <dsp:spPr>
        <a:xfrm>
          <a:off x="170506" y="1251341"/>
          <a:ext cx="166084" cy="2698875"/>
        </a:xfrm>
        <a:custGeom>
          <a:avLst/>
          <a:gdLst/>
          <a:ahLst/>
          <a:cxnLst/>
          <a:rect l="0" t="0" r="0" b="0"/>
          <a:pathLst>
            <a:path>
              <a:moveTo>
                <a:pt x="0" y="0"/>
              </a:moveTo>
              <a:lnTo>
                <a:pt x="0" y="2698875"/>
              </a:lnTo>
              <a:lnTo>
                <a:pt x="166084" y="269887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AE01990-D573-4F4A-B02C-DE4059E0FCBF}">
      <dsp:nvSpPr>
        <dsp:cNvPr id="0" name=""/>
        <dsp:cNvSpPr/>
      </dsp:nvSpPr>
      <dsp:spPr>
        <a:xfrm>
          <a:off x="336590" y="3535004"/>
          <a:ext cx="2278787"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Retrasos</a:t>
          </a:r>
        </a:p>
      </dsp:txBody>
      <dsp:txXfrm>
        <a:off x="360912" y="3559326"/>
        <a:ext cx="2230143" cy="781779"/>
      </dsp:txXfrm>
    </dsp:sp>
    <dsp:sp modelId="{FF5CAA08-F250-405E-A929-663036063DDB}">
      <dsp:nvSpPr>
        <dsp:cNvPr id="0" name=""/>
        <dsp:cNvSpPr/>
      </dsp:nvSpPr>
      <dsp:spPr>
        <a:xfrm>
          <a:off x="2080479" y="420918"/>
          <a:ext cx="1880393"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a:solidFill>
                <a:schemeClr val="tx1"/>
              </a:solidFill>
            </a:rPr>
            <a:t>Vacaciones</a:t>
          </a:r>
          <a:endParaRPr lang="es-CO" sz="2400" kern="1200" dirty="0">
            <a:solidFill>
              <a:schemeClr val="tx1"/>
            </a:solidFill>
          </a:endParaRPr>
        </a:p>
      </dsp:txBody>
      <dsp:txXfrm>
        <a:off x="2104801" y="445240"/>
        <a:ext cx="1831749" cy="781779"/>
      </dsp:txXfrm>
    </dsp:sp>
    <dsp:sp modelId="{C8C972D7-E10B-497C-BB66-90C51542514E}">
      <dsp:nvSpPr>
        <dsp:cNvPr id="0" name=""/>
        <dsp:cNvSpPr/>
      </dsp:nvSpPr>
      <dsp:spPr>
        <a:xfrm>
          <a:off x="4376084" y="420918"/>
          <a:ext cx="1660846"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Salarios</a:t>
          </a:r>
        </a:p>
      </dsp:txBody>
      <dsp:txXfrm>
        <a:off x="4400406" y="445240"/>
        <a:ext cx="1612202" cy="781779"/>
      </dsp:txXfrm>
    </dsp:sp>
    <dsp:sp modelId="{0DBB13E6-6498-4B8B-8064-990B7E1E1C65}">
      <dsp:nvSpPr>
        <dsp:cNvPr id="0" name=""/>
        <dsp:cNvSpPr/>
      </dsp:nvSpPr>
      <dsp:spPr>
        <a:xfrm>
          <a:off x="4542169" y="1251341"/>
          <a:ext cx="166084" cy="622817"/>
        </a:xfrm>
        <a:custGeom>
          <a:avLst/>
          <a:gdLst/>
          <a:ahLst/>
          <a:cxnLst/>
          <a:rect l="0" t="0" r="0" b="0"/>
          <a:pathLst>
            <a:path>
              <a:moveTo>
                <a:pt x="0" y="0"/>
              </a:moveTo>
              <a:lnTo>
                <a:pt x="0" y="622817"/>
              </a:lnTo>
              <a:lnTo>
                <a:pt x="166084" y="62281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844F694-DCA8-4622-BEB2-6CEC83CC9738}">
      <dsp:nvSpPr>
        <dsp:cNvPr id="0" name=""/>
        <dsp:cNvSpPr/>
      </dsp:nvSpPr>
      <dsp:spPr>
        <a:xfrm>
          <a:off x="4708253" y="1458946"/>
          <a:ext cx="1328677"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Nómina</a:t>
          </a:r>
        </a:p>
      </dsp:txBody>
      <dsp:txXfrm>
        <a:off x="4732575" y="1483268"/>
        <a:ext cx="1280033" cy="781779"/>
      </dsp:txXfrm>
    </dsp:sp>
    <dsp:sp modelId="{708825D1-655A-4E10-9050-ECC6B346168F}">
      <dsp:nvSpPr>
        <dsp:cNvPr id="0" name=""/>
        <dsp:cNvSpPr/>
      </dsp:nvSpPr>
      <dsp:spPr>
        <a:xfrm>
          <a:off x="4542169" y="1251341"/>
          <a:ext cx="166084" cy="1660846"/>
        </a:xfrm>
        <a:custGeom>
          <a:avLst/>
          <a:gdLst/>
          <a:ahLst/>
          <a:cxnLst/>
          <a:rect l="0" t="0" r="0" b="0"/>
          <a:pathLst>
            <a:path>
              <a:moveTo>
                <a:pt x="0" y="0"/>
              </a:moveTo>
              <a:lnTo>
                <a:pt x="0" y="1660846"/>
              </a:lnTo>
              <a:lnTo>
                <a:pt x="166084" y="16608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7E741-6CFF-4DCE-A0C2-21C9F1F5E8AC}">
      <dsp:nvSpPr>
        <dsp:cNvPr id="0" name=""/>
        <dsp:cNvSpPr/>
      </dsp:nvSpPr>
      <dsp:spPr>
        <a:xfrm>
          <a:off x="4708253" y="2496975"/>
          <a:ext cx="1328677" cy="8304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Méritos</a:t>
          </a:r>
        </a:p>
      </dsp:txBody>
      <dsp:txXfrm>
        <a:off x="4732575" y="2521297"/>
        <a:ext cx="1280033" cy="781779"/>
      </dsp:txXfrm>
    </dsp:sp>
    <dsp:sp modelId="{2387F86B-36FA-4C0B-A0F3-0763DF4F485B}">
      <dsp:nvSpPr>
        <dsp:cNvPr id="0" name=""/>
        <dsp:cNvSpPr/>
      </dsp:nvSpPr>
      <dsp:spPr>
        <a:xfrm>
          <a:off x="6452142" y="420918"/>
          <a:ext cx="2187434" cy="830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Riesgos Profesionales</a:t>
          </a:r>
        </a:p>
      </dsp:txBody>
      <dsp:txXfrm>
        <a:off x="6476464" y="445240"/>
        <a:ext cx="2138790" cy="7817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22299-8EF0-49B9-B2A7-A54E56176EBE}">
      <dsp:nvSpPr>
        <dsp:cNvPr id="0" name=""/>
        <dsp:cNvSpPr/>
      </dsp:nvSpPr>
      <dsp:spPr>
        <a:xfrm>
          <a:off x="0" y="2630113"/>
          <a:ext cx="6000792" cy="1725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Deben ser:</a:t>
          </a:r>
        </a:p>
      </dsp:txBody>
      <dsp:txXfrm>
        <a:off x="0" y="2630113"/>
        <a:ext cx="6000792" cy="931845"/>
      </dsp:txXfrm>
    </dsp:sp>
    <dsp:sp modelId="{5D7D6CDE-ABB6-4361-8657-0E8EDDF14231}">
      <dsp:nvSpPr>
        <dsp:cNvPr id="0" name=""/>
        <dsp:cNvSpPr/>
      </dsp:nvSpPr>
      <dsp:spPr>
        <a:xfrm>
          <a:off x="0" y="3527446"/>
          <a:ext cx="3000395" cy="79379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rtl="0">
            <a:lnSpc>
              <a:spcPct val="90000"/>
            </a:lnSpc>
            <a:spcBef>
              <a:spcPct val="0"/>
            </a:spcBef>
            <a:spcAft>
              <a:spcPct val="35000"/>
            </a:spcAft>
            <a:buNone/>
          </a:pPr>
          <a:r>
            <a:rPr lang="es-CO" sz="2800" b="0" kern="1200" dirty="0">
              <a:solidFill>
                <a:srgbClr val="FF0000"/>
              </a:solidFill>
              <a:latin typeface="Arial" pitchFamily="34" charset="0"/>
              <a:cs typeface="Arial" pitchFamily="34" charset="0"/>
            </a:rPr>
            <a:t>Verificables</a:t>
          </a:r>
        </a:p>
      </dsp:txBody>
      <dsp:txXfrm>
        <a:off x="0" y="3527446"/>
        <a:ext cx="3000395" cy="793794"/>
      </dsp:txXfrm>
    </dsp:sp>
    <dsp:sp modelId="{8A769243-DF90-4746-B274-416BE647AF93}">
      <dsp:nvSpPr>
        <dsp:cNvPr id="0" name=""/>
        <dsp:cNvSpPr/>
      </dsp:nvSpPr>
      <dsp:spPr>
        <a:xfrm>
          <a:off x="3000396" y="3527446"/>
          <a:ext cx="3000395" cy="79379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rtl="0">
            <a:lnSpc>
              <a:spcPct val="90000"/>
            </a:lnSpc>
            <a:spcBef>
              <a:spcPct val="0"/>
            </a:spcBef>
            <a:spcAft>
              <a:spcPct val="35000"/>
            </a:spcAft>
            <a:buNone/>
          </a:pPr>
          <a:r>
            <a:rPr lang="es-CO" sz="2800" b="0" kern="1200" dirty="0">
              <a:solidFill>
                <a:srgbClr val="FF0000"/>
              </a:solidFill>
              <a:latin typeface="Arial" pitchFamily="34" charset="0"/>
              <a:cs typeface="Arial" pitchFamily="34" charset="0"/>
            </a:rPr>
            <a:t>Razonables</a:t>
          </a:r>
        </a:p>
      </dsp:txBody>
      <dsp:txXfrm>
        <a:off x="3000396" y="3527446"/>
        <a:ext cx="3000395" cy="793794"/>
      </dsp:txXfrm>
    </dsp:sp>
    <dsp:sp modelId="{60D60A71-F14A-401A-A374-F839A6678BE3}">
      <dsp:nvSpPr>
        <dsp:cNvPr id="0" name=""/>
        <dsp:cNvSpPr/>
      </dsp:nvSpPr>
      <dsp:spPr>
        <a:xfrm rot="10800000">
          <a:off x="0" y="1965"/>
          <a:ext cx="6000792" cy="2654033"/>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s-ES_tradnl" sz="2800" b="0" kern="1200" dirty="0">
              <a:solidFill>
                <a:schemeClr val="tx1"/>
              </a:solidFill>
            </a:rPr>
            <a:t>Fines hacia los cuales se dirige la actividad de la organización</a:t>
          </a:r>
          <a:endParaRPr lang="es-CO" sz="2800" b="0" kern="1200" dirty="0">
            <a:solidFill>
              <a:schemeClr val="tx1"/>
            </a:solidFill>
            <a:latin typeface="Arial" pitchFamily="34" charset="0"/>
            <a:cs typeface="Arial" pitchFamily="34" charset="0"/>
          </a:endParaRPr>
        </a:p>
      </dsp:txBody>
      <dsp:txXfrm rot="10800000">
        <a:off x="0" y="1965"/>
        <a:ext cx="6000792" cy="1724511"/>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DFB07-98F9-46F6-AB56-B7C1AE5D1FAC}">
      <dsp:nvSpPr>
        <dsp:cNvPr id="0" name=""/>
        <dsp:cNvSpPr/>
      </dsp:nvSpPr>
      <dsp:spPr>
        <a:xfrm>
          <a:off x="4214" y="428436"/>
          <a:ext cx="2639236" cy="11227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Control de Cartera</a:t>
          </a:r>
        </a:p>
      </dsp:txBody>
      <dsp:txXfrm>
        <a:off x="37097" y="461319"/>
        <a:ext cx="2573470" cy="1056940"/>
      </dsp:txXfrm>
    </dsp:sp>
    <dsp:sp modelId="{9F9F2C64-D77D-419A-9ACA-395F89E41124}">
      <dsp:nvSpPr>
        <dsp:cNvPr id="0" name=""/>
        <dsp:cNvSpPr/>
      </dsp:nvSpPr>
      <dsp:spPr>
        <a:xfrm>
          <a:off x="268138" y="1551142"/>
          <a:ext cx="263923" cy="842030"/>
        </a:xfrm>
        <a:custGeom>
          <a:avLst/>
          <a:gdLst/>
          <a:ahLst/>
          <a:cxnLst/>
          <a:rect l="0" t="0" r="0" b="0"/>
          <a:pathLst>
            <a:path>
              <a:moveTo>
                <a:pt x="0" y="0"/>
              </a:moveTo>
              <a:lnTo>
                <a:pt x="0" y="842030"/>
              </a:lnTo>
              <a:lnTo>
                <a:pt x="263923" y="84203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3EC2172-DEB9-4A94-82D0-2EF2C08B98CC}">
      <dsp:nvSpPr>
        <dsp:cNvPr id="0" name=""/>
        <dsp:cNvSpPr/>
      </dsp:nvSpPr>
      <dsp:spPr>
        <a:xfrm>
          <a:off x="532062" y="1831819"/>
          <a:ext cx="1796330"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Cliente</a:t>
          </a:r>
        </a:p>
      </dsp:txBody>
      <dsp:txXfrm>
        <a:off x="564945" y="1864702"/>
        <a:ext cx="1730564" cy="1056940"/>
      </dsp:txXfrm>
    </dsp:sp>
    <dsp:sp modelId="{9CA63B64-32C9-40EE-9CD6-66299EE22CEC}">
      <dsp:nvSpPr>
        <dsp:cNvPr id="0" name=""/>
        <dsp:cNvSpPr/>
      </dsp:nvSpPr>
      <dsp:spPr>
        <a:xfrm>
          <a:off x="268138" y="1551142"/>
          <a:ext cx="263923" cy="2245413"/>
        </a:xfrm>
        <a:custGeom>
          <a:avLst/>
          <a:gdLst/>
          <a:ahLst/>
          <a:cxnLst/>
          <a:rect l="0" t="0" r="0" b="0"/>
          <a:pathLst>
            <a:path>
              <a:moveTo>
                <a:pt x="0" y="0"/>
              </a:moveTo>
              <a:lnTo>
                <a:pt x="0" y="2245413"/>
              </a:lnTo>
              <a:lnTo>
                <a:pt x="263923" y="224541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40359E-0AC5-4A32-93A3-BA6C011A5AC6}">
      <dsp:nvSpPr>
        <dsp:cNvPr id="0" name=""/>
        <dsp:cNvSpPr/>
      </dsp:nvSpPr>
      <dsp:spPr>
        <a:xfrm>
          <a:off x="532062" y="3235203"/>
          <a:ext cx="2191846"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Vencimiento</a:t>
          </a:r>
        </a:p>
      </dsp:txBody>
      <dsp:txXfrm>
        <a:off x="564945" y="3268086"/>
        <a:ext cx="2126080" cy="1056940"/>
      </dsp:txXfrm>
    </dsp:sp>
    <dsp:sp modelId="{98FF4216-A878-4688-9D8E-D6DA713C4442}">
      <dsp:nvSpPr>
        <dsp:cNvPr id="0" name=""/>
        <dsp:cNvSpPr/>
      </dsp:nvSpPr>
      <dsp:spPr>
        <a:xfrm>
          <a:off x="3204804" y="428436"/>
          <a:ext cx="2245413" cy="11227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Control </a:t>
          </a:r>
          <a:r>
            <a:rPr lang="es-CO" sz="2400" kern="1200" dirty="0" err="1">
              <a:solidFill>
                <a:schemeClr val="tx1"/>
              </a:solidFill>
            </a:rPr>
            <a:t>CxP</a:t>
          </a:r>
          <a:endParaRPr lang="es-CO" sz="2400" kern="1200" dirty="0">
            <a:solidFill>
              <a:schemeClr val="tx1"/>
            </a:solidFill>
          </a:endParaRPr>
        </a:p>
      </dsp:txBody>
      <dsp:txXfrm>
        <a:off x="3237687" y="461319"/>
        <a:ext cx="2179647" cy="1056940"/>
      </dsp:txXfrm>
    </dsp:sp>
    <dsp:sp modelId="{1322B31A-D3EF-4BEE-AF1C-4287632A2E7D}">
      <dsp:nvSpPr>
        <dsp:cNvPr id="0" name=""/>
        <dsp:cNvSpPr/>
      </dsp:nvSpPr>
      <dsp:spPr>
        <a:xfrm>
          <a:off x="3429346" y="1551142"/>
          <a:ext cx="224541" cy="842030"/>
        </a:xfrm>
        <a:custGeom>
          <a:avLst/>
          <a:gdLst/>
          <a:ahLst/>
          <a:cxnLst/>
          <a:rect l="0" t="0" r="0" b="0"/>
          <a:pathLst>
            <a:path>
              <a:moveTo>
                <a:pt x="0" y="0"/>
              </a:moveTo>
              <a:lnTo>
                <a:pt x="0" y="842030"/>
              </a:lnTo>
              <a:lnTo>
                <a:pt x="224541" y="84203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CE2F084-155B-496C-B8B2-1A8F7B466D5E}">
      <dsp:nvSpPr>
        <dsp:cNvPr id="0" name=""/>
        <dsp:cNvSpPr/>
      </dsp:nvSpPr>
      <dsp:spPr>
        <a:xfrm>
          <a:off x="3653887" y="1831819"/>
          <a:ext cx="1796330"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Cliente</a:t>
          </a:r>
        </a:p>
      </dsp:txBody>
      <dsp:txXfrm>
        <a:off x="3686770" y="1864702"/>
        <a:ext cx="1730564" cy="1056940"/>
      </dsp:txXfrm>
    </dsp:sp>
    <dsp:sp modelId="{B8A81032-0FBA-4FE5-BC40-32C70648EFD2}">
      <dsp:nvSpPr>
        <dsp:cNvPr id="0" name=""/>
        <dsp:cNvSpPr/>
      </dsp:nvSpPr>
      <dsp:spPr>
        <a:xfrm>
          <a:off x="3429346" y="1551142"/>
          <a:ext cx="224541" cy="2245413"/>
        </a:xfrm>
        <a:custGeom>
          <a:avLst/>
          <a:gdLst/>
          <a:ahLst/>
          <a:cxnLst/>
          <a:rect l="0" t="0" r="0" b="0"/>
          <a:pathLst>
            <a:path>
              <a:moveTo>
                <a:pt x="0" y="0"/>
              </a:moveTo>
              <a:lnTo>
                <a:pt x="0" y="2245413"/>
              </a:lnTo>
              <a:lnTo>
                <a:pt x="224541" y="224541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768C5C-4E45-4DBA-8F31-2FBB02341069}">
      <dsp:nvSpPr>
        <dsp:cNvPr id="0" name=""/>
        <dsp:cNvSpPr/>
      </dsp:nvSpPr>
      <dsp:spPr>
        <a:xfrm>
          <a:off x="3653887" y="3235203"/>
          <a:ext cx="2273957"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Por Vencimiento</a:t>
          </a:r>
        </a:p>
      </dsp:txBody>
      <dsp:txXfrm>
        <a:off x="3686770" y="3268086"/>
        <a:ext cx="2208191" cy="1056940"/>
      </dsp:txXfrm>
    </dsp:sp>
    <dsp:sp modelId="{F1B3C046-35F6-46C7-89D0-347C44B4245F}">
      <dsp:nvSpPr>
        <dsp:cNvPr id="0" name=""/>
        <dsp:cNvSpPr/>
      </dsp:nvSpPr>
      <dsp:spPr>
        <a:xfrm>
          <a:off x="6011571" y="428436"/>
          <a:ext cx="2245413" cy="11227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Inversiones</a:t>
          </a:r>
        </a:p>
      </dsp:txBody>
      <dsp:txXfrm>
        <a:off x="6044454" y="461319"/>
        <a:ext cx="2179647" cy="1056940"/>
      </dsp:txXfrm>
    </dsp:sp>
    <dsp:sp modelId="{CA6E38D4-4A9C-4D5D-A1F2-82D8C377A2E9}">
      <dsp:nvSpPr>
        <dsp:cNvPr id="0" name=""/>
        <dsp:cNvSpPr/>
      </dsp:nvSpPr>
      <dsp:spPr>
        <a:xfrm>
          <a:off x="6236113" y="1551142"/>
          <a:ext cx="224541" cy="842030"/>
        </a:xfrm>
        <a:custGeom>
          <a:avLst/>
          <a:gdLst/>
          <a:ahLst/>
          <a:cxnLst/>
          <a:rect l="0" t="0" r="0" b="0"/>
          <a:pathLst>
            <a:path>
              <a:moveTo>
                <a:pt x="0" y="0"/>
              </a:moveTo>
              <a:lnTo>
                <a:pt x="0" y="842030"/>
              </a:lnTo>
              <a:lnTo>
                <a:pt x="224541" y="84203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5BDE30E-309F-4CD2-B55B-87D576A7E1D6}">
      <dsp:nvSpPr>
        <dsp:cNvPr id="0" name=""/>
        <dsp:cNvSpPr/>
      </dsp:nvSpPr>
      <dsp:spPr>
        <a:xfrm>
          <a:off x="6460654" y="1831819"/>
          <a:ext cx="2179128" cy="11227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s-CO" sz="2400" kern="1200" dirty="0">
              <a:solidFill>
                <a:schemeClr val="tx1"/>
              </a:solidFill>
            </a:rPr>
            <a:t>Rendimiento</a:t>
          </a:r>
        </a:p>
      </dsp:txBody>
      <dsp:txXfrm>
        <a:off x="6493537" y="1864702"/>
        <a:ext cx="2113362" cy="105694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B77CA-EE37-45F7-9EC1-D2A5EBC2B755}">
      <dsp:nvSpPr>
        <dsp:cNvPr id="0" name=""/>
        <dsp:cNvSpPr/>
      </dsp:nvSpPr>
      <dsp:spPr>
        <a:xfrm>
          <a:off x="2922" y="285752"/>
          <a:ext cx="3918485" cy="4000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solidFill>
                <a:schemeClr val="tx1"/>
              </a:solidFill>
            </a:rPr>
            <a:t>Se basa en la participación de los subordinados en la fijación de los objetivos.</a:t>
          </a:r>
          <a:endParaRPr lang="es-CO" sz="2800" b="0" kern="1200" dirty="0">
            <a:solidFill>
              <a:schemeClr val="tx1"/>
            </a:solidFill>
            <a:latin typeface="Arial" pitchFamily="34" charset="0"/>
            <a:cs typeface="Arial" pitchFamily="34" charset="0"/>
          </a:endParaRPr>
        </a:p>
      </dsp:txBody>
      <dsp:txXfrm>
        <a:off x="117691" y="400521"/>
        <a:ext cx="3688947" cy="3770990"/>
      </dsp:txXfrm>
    </dsp:sp>
    <dsp:sp modelId="{08079525-E95C-4BA4-9BF9-826C66052E98}">
      <dsp:nvSpPr>
        <dsp:cNvPr id="0" name=""/>
        <dsp:cNvSpPr/>
      </dsp:nvSpPr>
      <dsp:spPr>
        <a:xfrm>
          <a:off x="4579713" y="285752"/>
          <a:ext cx="3918485" cy="4000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solidFill>
                <a:schemeClr val="tx1"/>
              </a:solidFill>
            </a:rPr>
            <a:t>Promueve la autoevaluación y el autodesarrollo, llevando a mayor motivación.</a:t>
          </a:r>
          <a:endParaRPr lang="es-CO" sz="2800" b="0" kern="1200" dirty="0">
            <a:solidFill>
              <a:schemeClr val="tx1"/>
            </a:solidFill>
            <a:latin typeface="Arial" pitchFamily="34" charset="0"/>
            <a:cs typeface="Arial" pitchFamily="34" charset="0"/>
          </a:endParaRPr>
        </a:p>
      </dsp:txBody>
      <dsp:txXfrm>
        <a:off x="4694482" y="400521"/>
        <a:ext cx="3688947" cy="37709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2F167-437E-4AFE-91B7-F647892E0487}">
      <dsp:nvSpPr>
        <dsp:cNvPr id="0" name=""/>
        <dsp:cNvSpPr/>
      </dsp:nvSpPr>
      <dsp:spPr>
        <a:xfrm>
          <a:off x="0" y="366721"/>
          <a:ext cx="8143932" cy="554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3FECAF94-3653-4DBE-8640-F59C565D008E}">
      <dsp:nvSpPr>
        <dsp:cNvPr id="0" name=""/>
        <dsp:cNvSpPr/>
      </dsp:nvSpPr>
      <dsp:spPr>
        <a:xfrm>
          <a:off x="407196" y="42001"/>
          <a:ext cx="5700752" cy="64944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marL="0" lvl="0" indent="0" algn="l" defTabSz="1244600" rtl="0">
            <a:lnSpc>
              <a:spcPct val="90000"/>
            </a:lnSpc>
            <a:spcBef>
              <a:spcPct val="0"/>
            </a:spcBef>
            <a:spcAft>
              <a:spcPct val="35000"/>
            </a:spcAft>
            <a:buNone/>
          </a:pPr>
          <a:r>
            <a:rPr lang="es-ES_tradnl" sz="2800" b="0" kern="1200" dirty="0">
              <a:solidFill>
                <a:schemeClr val="tx1"/>
              </a:solidFill>
            </a:rPr>
            <a:t>Proceso de desarrollar estrategias.</a:t>
          </a:r>
          <a:endParaRPr lang="es-CO" sz="2800" b="0" kern="1200" dirty="0">
            <a:solidFill>
              <a:schemeClr val="tx1"/>
            </a:solidFill>
            <a:latin typeface="Arial" pitchFamily="34" charset="0"/>
            <a:cs typeface="Arial" pitchFamily="34" charset="0"/>
          </a:endParaRPr>
        </a:p>
      </dsp:txBody>
      <dsp:txXfrm>
        <a:off x="438899" y="73704"/>
        <a:ext cx="5637346" cy="586034"/>
      </dsp:txXfrm>
    </dsp:sp>
    <dsp:sp modelId="{9C7010A3-3ACD-4561-9D5A-A55E527F8B10}">
      <dsp:nvSpPr>
        <dsp:cNvPr id="0" name=""/>
        <dsp:cNvSpPr/>
      </dsp:nvSpPr>
      <dsp:spPr>
        <a:xfrm>
          <a:off x="0" y="1364642"/>
          <a:ext cx="8143932" cy="554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035A370F-4F4B-4E0B-9E22-44AAE9F5C00D}">
      <dsp:nvSpPr>
        <dsp:cNvPr id="0" name=""/>
        <dsp:cNvSpPr/>
      </dsp:nvSpPr>
      <dsp:spPr>
        <a:xfrm>
          <a:off x="407196" y="1039922"/>
          <a:ext cx="5700752" cy="64944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marL="0" lvl="0" indent="0" algn="l"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Responsabilidad de la alta dirección.</a:t>
          </a:r>
        </a:p>
      </dsp:txBody>
      <dsp:txXfrm>
        <a:off x="438899" y="1071625"/>
        <a:ext cx="5637346" cy="586034"/>
      </dsp:txXfrm>
    </dsp:sp>
    <dsp:sp modelId="{F3DD8AEE-4942-46CC-BACF-5FFA05D53233}">
      <dsp:nvSpPr>
        <dsp:cNvPr id="0" name=""/>
        <dsp:cNvSpPr/>
      </dsp:nvSpPr>
      <dsp:spPr>
        <a:xfrm>
          <a:off x="0" y="2362562"/>
          <a:ext cx="8143932" cy="554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37B7B0C-EFDB-4180-93FF-530AA92BCF27}">
      <dsp:nvSpPr>
        <dsp:cNvPr id="0" name=""/>
        <dsp:cNvSpPr/>
      </dsp:nvSpPr>
      <dsp:spPr>
        <a:xfrm>
          <a:off x="407196" y="2037842"/>
          <a:ext cx="5700752" cy="64944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marL="0" lvl="0" indent="0" algn="l"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Análisis a largo plazo.</a:t>
          </a:r>
        </a:p>
      </dsp:txBody>
      <dsp:txXfrm>
        <a:off x="438899" y="2069545"/>
        <a:ext cx="5637346" cy="586034"/>
      </dsp:txXfrm>
    </dsp:sp>
    <dsp:sp modelId="{E00A2F93-361D-4A0F-A57A-6F45F4E28D7C}">
      <dsp:nvSpPr>
        <dsp:cNvPr id="0" name=""/>
        <dsp:cNvSpPr/>
      </dsp:nvSpPr>
      <dsp:spPr>
        <a:xfrm>
          <a:off x="0" y="3360482"/>
          <a:ext cx="8143932" cy="1455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32060" tIns="458216" rIns="632060" bIns="199136" numCol="1" spcCol="1270" anchor="t" anchorCtr="0">
          <a:noAutofit/>
        </a:bodyPr>
        <a:lstStyle/>
        <a:p>
          <a:pPr marL="285750" lvl="1" indent="-285750" algn="l" defTabSz="1244600" rtl="0">
            <a:lnSpc>
              <a:spcPct val="90000"/>
            </a:lnSpc>
            <a:spcBef>
              <a:spcPct val="0"/>
            </a:spcBef>
            <a:spcAft>
              <a:spcPct val="15000"/>
            </a:spcAft>
            <a:buChar char="•"/>
          </a:pPr>
          <a:r>
            <a:rPr lang="es-CO" sz="2800" b="0" kern="1200" dirty="0">
              <a:solidFill>
                <a:schemeClr val="tx1"/>
              </a:solidFill>
              <a:latin typeface="Arial" pitchFamily="34" charset="0"/>
              <a:cs typeface="Arial" pitchFamily="34" charset="0"/>
            </a:rPr>
            <a:t>Estrategias</a:t>
          </a:r>
        </a:p>
        <a:p>
          <a:pPr marL="285750" lvl="1" indent="-285750" algn="l" defTabSz="1244600" rtl="0">
            <a:lnSpc>
              <a:spcPct val="90000"/>
            </a:lnSpc>
            <a:spcBef>
              <a:spcPct val="0"/>
            </a:spcBef>
            <a:spcAft>
              <a:spcPct val="15000"/>
            </a:spcAft>
            <a:buChar char="•"/>
          </a:pPr>
          <a:r>
            <a:rPr lang="es-CO" sz="2800" b="0" kern="1200" dirty="0">
              <a:solidFill>
                <a:schemeClr val="tx1"/>
              </a:solidFill>
              <a:latin typeface="Arial" pitchFamily="34" charset="0"/>
              <a:cs typeface="Arial" pitchFamily="34" charset="0"/>
            </a:rPr>
            <a:t>Políticas</a:t>
          </a:r>
        </a:p>
      </dsp:txBody>
      <dsp:txXfrm>
        <a:off x="0" y="3360482"/>
        <a:ext cx="8143932" cy="1455300"/>
      </dsp:txXfrm>
    </dsp:sp>
    <dsp:sp modelId="{29F6019F-9D34-43CF-8F0F-8DAF214BB449}">
      <dsp:nvSpPr>
        <dsp:cNvPr id="0" name=""/>
        <dsp:cNvSpPr/>
      </dsp:nvSpPr>
      <dsp:spPr>
        <a:xfrm>
          <a:off x="407196" y="3035762"/>
          <a:ext cx="5700752" cy="649440"/>
        </a:xfrm>
        <a:prstGeom prst="round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marL="0" lvl="0" indent="0" algn="l" defTabSz="1244600" rtl="0">
            <a:lnSpc>
              <a:spcPct val="90000"/>
            </a:lnSpc>
            <a:spcBef>
              <a:spcPct val="0"/>
            </a:spcBef>
            <a:spcAft>
              <a:spcPct val="35000"/>
            </a:spcAft>
            <a:buNone/>
          </a:pPr>
          <a:r>
            <a:rPr lang="es-CO" sz="2800" b="0" kern="1200" dirty="0">
              <a:solidFill>
                <a:schemeClr val="tx1"/>
              </a:solidFill>
              <a:latin typeface="Arial" pitchFamily="34" charset="0"/>
              <a:cs typeface="Arial" pitchFamily="34" charset="0"/>
            </a:rPr>
            <a:t>Implica definir:</a:t>
          </a:r>
        </a:p>
      </dsp:txBody>
      <dsp:txXfrm>
        <a:off x="438899" y="3067465"/>
        <a:ext cx="5637346"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FFDBA-004F-44DC-89BD-4BE6674FADAF}">
      <dsp:nvSpPr>
        <dsp:cNvPr id="0" name=""/>
        <dsp:cNvSpPr/>
      </dsp:nvSpPr>
      <dsp:spPr>
        <a:xfrm>
          <a:off x="0" y="0"/>
          <a:ext cx="4500594" cy="450059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EA9A5-E55E-4492-A97C-2FF9FA743AA1}">
      <dsp:nvSpPr>
        <dsp:cNvPr id="0" name=""/>
        <dsp:cNvSpPr/>
      </dsp:nvSpPr>
      <dsp:spPr>
        <a:xfrm>
          <a:off x="2250297" y="0"/>
          <a:ext cx="6036511" cy="45005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Tuvo su origen y aplicación en las guerras, en donde cada bando diseñaba la forma de vencer al enemigo. </a:t>
          </a:r>
          <a:endParaRPr lang="es-CO" sz="2600" kern="1200" dirty="0"/>
        </a:p>
      </dsp:txBody>
      <dsp:txXfrm>
        <a:off x="2250297" y="0"/>
        <a:ext cx="6036511" cy="2137782"/>
      </dsp:txXfrm>
    </dsp:sp>
    <dsp:sp modelId="{9CEA70BC-D9C1-436F-A4F2-7C865E09A42E}">
      <dsp:nvSpPr>
        <dsp:cNvPr id="0" name=""/>
        <dsp:cNvSpPr/>
      </dsp:nvSpPr>
      <dsp:spPr>
        <a:xfrm>
          <a:off x="1181405" y="2137782"/>
          <a:ext cx="2137782" cy="213778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13AB6-28A1-431D-86BC-CE4A0CDE413F}">
      <dsp:nvSpPr>
        <dsp:cNvPr id="0" name=""/>
        <dsp:cNvSpPr/>
      </dsp:nvSpPr>
      <dsp:spPr>
        <a:xfrm>
          <a:off x="2250297" y="2137782"/>
          <a:ext cx="6036511" cy="213778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Estos principios fueron aplicados en el ámbito empresarial para vencer a los competidores y conquistar a los clientes.</a:t>
          </a:r>
          <a:endParaRPr lang="es-CO" sz="2600" kern="1200" dirty="0"/>
        </a:p>
      </dsp:txBody>
      <dsp:txXfrm>
        <a:off x="2250297" y="2137782"/>
        <a:ext cx="6036511" cy="213778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C8940FFE-E127-4616-9FAE-C605CD4DF227}" type="datetimeFigureOut">
              <a:rPr lang="es-CO" smtClean="0"/>
              <a:pPr/>
              <a:t>31/07/2024</a:t>
            </a:fld>
            <a:endParaRPr lang="es-CO"/>
          </a:p>
        </p:txBody>
      </p:sp>
      <p:sp>
        <p:nvSpPr>
          <p:cNvPr id="4" name="3 Marcador de pie de página"/>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995738" y="8902700"/>
            <a:ext cx="3055937" cy="468313"/>
          </a:xfrm>
          <a:prstGeom prst="rect">
            <a:avLst/>
          </a:prstGeom>
        </p:spPr>
        <p:txBody>
          <a:bodyPr vert="horz" lIns="91440" tIns="45720" rIns="91440" bIns="45720" rtlCol="0" anchor="b"/>
          <a:lstStyle>
            <a:lvl1pPr algn="r">
              <a:defRPr sz="1200"/>
            </a:lvl1pPr>
          </a:lstStyle>
          <a:p>
            <a:fld id="{D3A1D108-6514-4809-BCCE-D7756098145C}" type="slidenum">
              <a:rPr lang="es-CO" smtClean="0"/>
              <a:pPr/>
              <a:t>‹Nº›</a:t>
            </a:fld>
            <a:endParaRPr lang="es-CO"/>
          </a:p>
        </p:txBody>
      </p:sp>
    </p:spTree>
    <p:extLst>
      <p:ext uri="{BB962C8B-B14F-4D97-AF65-F5344CB8AC3E}">
        <p14:creationId xmlns:p14="http://schemas.microsoft.com/office/powerpoint/2010/main" val="211460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5" name="Rectangle 3"/>
          <p:cNvSpPr>
            <a:spLocks noGrp="1" noChangeArrowheads="1"/>
          </p:cNvSpPr>
          <p:nvPr>
            <p:ph type="dt" idx="1"/>
          </p:nvPr>
        </p:nvSpPr>
        <p:spPr bwMode="auto">
          <a:xfrm>
            <a:off x="3995217"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algn="r" eaLnBrk="0" hangingPunct="0">
              <a:defRPr sz="1200" smtClean="0">
                <a:latin typeface="Arial" charset="0"/>
                <a:cs typeface="Arial" charset="0"/>
              </a:defRPr>
            </a:lvl1pPr>
          </a:lstStyle>
          <a:p>
            <a:pPr>
              <a:defRPr/>
            </a:pPr>
            <a:fld id="{D71657BE-FCA3-4E46-81C4-CD4F7E58CE87}" type="datetimeFigureOut">
              <a:rPr lang="es-ES"/>
              <a:pPr>
                <a:defRPr/>
              </a:pPr>
              <a:t>31/07/2024</a:t>
            </a:fld>
            <a:endParaRPr lang="es-ES"/>
          </a:p>
        </p:txBody>
      </p:sp>
      <p:sp>
        <p:nvSpPr>
          <p:cNvPr id="33796" name="Rectangle 4"/>
          <p:cNvSpPr>
            <a:spLocks noGrp="1" noRot="1" noChangeAspect="1" noChangeArrowheads="1" noTextEdit="1"/>
          </p:cNvSpPr>
          <p:nvPr>
            <p:ph type="sldImg" idx="2"/>
          </p:nvPr>
        </p:nvSpPr>
        <p:spPr bwMode="auto">
          <a:xfrm>
            <a:off x="1184275" y="703263"/>
            <a:ext cx="4686300" cy="3514725"/>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705327" y="4451985"/>
            <a:ext cx="5642610" cy="421767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4518" name="Rectangle 6"/>
          <p:cNvSpPr>
            <a:spLocks noGrp="1" noChangeArrowheads="1"/>
          </p:cNvSpPr>
          <p:nvPr>
            <p:ph type="ftr" sz="quarter" idx="4"/>
          </p:nvPr>
        </p:nvSpPr>
        <p:spPr bwMode="auto">
          <a:xfrm>
            <a:off x="0"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9" name="Rectangle 7"/>
          <p:cNvSpPr>
            <a:spLocks noGrp="1" noChangeArrowheads="1"/>
          </p:cNvSpPr>
          <p:nvPr>
            <p:ph type="sldNum" sz="quarter" idx="5"/>
          </p:nvPr>
        </p:nvSpPr>
        <p:spPr bwMode="auto">
          <a:xfrm>
            <a:off x="3995217"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algn="r" eaLnBrk="0" hangingPunct="0">
              <a:defRPr sz="1200" smtClean="0">
                <a:latin typeface="Arial" charset="0"/>
                <a:cs typeface="Arial" charset="0"/>
              </a:defRPr>
            </a:lvl1pPr>
          </a:lstStyle>
          <a:p>
            <a:pPr>
              <a:defRPr/>
            </a:pPr>
            <a:fld id="{413B2F5A-E65F-4691-99AF-08478FDE12F0}" type="slidenum">
              <a:rPr lang="es-ES"/>
              <a:pPr>
                <a:defRPr/>
              </a:pPr>
              <a:t>‹Nº›</a:t>
            </a:fld>
            <a:endParaRPr lang="es-ES"/>
          </a:p>
        </p:txBody>
      </p:sp>
    </p:spTree>
    <p:extLst>
      <p:ext uri="{BB962C8B-B14F-4D97-AF65-F5344CB8AC3E}">
        <p14:creationId xmlns:p14="http://schemas.microsoft.com/office/powerpoint/2010/main" val="40690663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pPr>
              <a:defRPr/>
            </a:pPr>
            <a:fld id="{413B2F5A-E65F-4691-99AF-08478FDE12F0}" type="slidenum">
              <a:rPr lang="es-ES" smtClean="0"/>
              <a:pPr>
                <a:defRPr/>
              </a:pPr>
              <a:t>1</a:t>
            </a:fld>
            <a:endParaRPr lang="es-ES"/>
          </a:p>
        </p:txBody>
      </p:sp>
    </p:spTree>
    <p:extLst>
      <p:ext uri="{BB962C8B-B14F-4D97-AF65-F5344CB8AC3E}">
        <p14:creationId xmlns:p14="http://schemas.microsoft.com/office/powerpoint/2010/main" val="109901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10</a:t>
            </a:fld>
            <a:endParaRPr lang="es-ES"/>
          </a:p>
        </p:txBody>
      </p:sp>
    </p:spTree>
    <p:extLst>
      <p:ext uri="{BB962C8B-B14F-4D97-AF65-F5344CB8AC3E}">
        <p14:creationId xmlns:p14="http://schemas.microsoft.com/office/powerpoint/2010/main" val="1621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11</a:t>
            </a:fld>
            <a:endParaRPr lang="es-ES"/>
          </a:p>
        </p:txBody>
      </p:sp>
    </p:spTree>
    <p:extLst>
      <p:ext uri="{BB962C8B-B14F-4D97-AF65-F5344CB8AC3E}">
        <p14:creationId xmlns:p14="http://schemas.microsoft.com/office/powerpoint/2010/main" val="153007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12</a:t>
            </a:fld>
            <a:endParaRPr lang="es-ES"/>
          </a:p>
        </p:txBody>
      </p:sp>
    </p:spTree>
    <p:extLst>
      <p:ext uri="{BB962C8B-B14F-4D97-AF65-F5344CB8AC3E}">
        <p14:creationId xmlns:p14="http://schemas.microsoft.com/office/powerpoint/2010/main" val="222876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13</a:t>
            </a:fld>
            <a:endParaRPr lang="es-ES"/>
          </a:p>
        </p:txBody>
      </p:sp>
    </p:spTree>
    <p:extLst>
      <p:ext uri="{BB962C8B-B14F-4D97-AF65-F5344CB8AC3E}">
        <p14:creationId xmlns:p14="http://schemas.microsoft.com/office/powerpoint/2010/main" val="134484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14</a:t>
            </a:fld>
            <a:endParaRPr lang="es-ES"/>
          </a:p>
        </p:txBody>
      </p:sp>
    </p:spTree>
    <p:extLst>
      <p:ext uri="{BB962C8B-B14F-4D97-AF65-F5344CB8AC3E}">
        <p14:creationId xmlns:p14="http://schemas.microsoft.com/office/powerpoint/2010/main" val="244618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15</a:t>
            </a:fld>
            <a:endParaRPr lang="es-ES"/>
          </a:p>
        </p:txBody>
      </p:sp>
    </p:spTree>
    <p:extLst>
      <p:ext uri="{BB962C8B-B14F-4D97-AF65-F5344CB8AC3E}">
        <p14:creationId xmlns:p14="http://schemas.microsoft.com/office/powerpoint/2010/main" val="273352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18</a:t>
            </a:fld>
            <a:endParaRPr lang="es-ES"/>
          </a:p>
        </p:txBody>
      </p:sp>
    </p:spTree>
    <p:extLst>
      <p:ext uri="{BB962C8B-B14F-4D97-AF65-F5344CB8AC3E}">
        <p14:creationId xmlns:p14="http://schemas.microsoft.com/office/powerpoint/2010/main" val="416619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19</a:t>
            </a:fld>
            <a:endParaRPr lang="es-ES"/>
          </a:p>
        </p:txBody>
      </p:sp>
    </p:spTree>
    <p:extLst>
      <p:ext uri="{BB962C8B-B14F-4D97-AF65-F5344CB8AC3E}">
        <p14:creationId xmlns:p14="http://schemas.microsoft.com/office/powerpoint/2010/main" val="876428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20</a:t>
            </a:fld>
            <a:endParaRPr lang="es-ES"/>
          </a:p>
        </p:txBody>
      </p:sp>
    </p:spTree>
    <p:extLst>
      <p:ext uri="{BB962C8B-B14F-4D97-AF65-F5344CB8AC3E}">
        <p14:creationId xmlns:p14="http://schemas.microsoft.com/office/powerpoint/2010/main" val="521519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21</a:t>
            </a:fld>
            <a:endParaRPr lang="es-ES"/>
          </a:p>
        </p:txBody>
      </p:sp>
    </p:spTree>
    <p:extLst>
      <p:ext uri="{BB962C8B-B14F-4D97-AF65-F5344CB8AC3E}">
        <p14:creationId xmlns:p14="http://schemas.microsoft.com/office/powerpoint/2010/main" val="36771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a:t>
            </a:fld>
            <a:endParaRPr lang="es-ES"/>
          </a:p>
        </p:txBody>
      </p:sp>
    </p:spTree>
    <p:extLst>
      <p:ext uri="{BB962C8B-B14F-4D97-AF65-F5344CB8AC3E}">
        <p14:creationId xmlns:p14="http://schemas.microsoft.com/office/powerpoint/2010/main" val="3749654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22</a:t>
            </a:fld>
            <a:endParaRPr lang="es-ES"/>
          </a:p>
        </p:txBody>
      </p:sp>
    </p:spTree>
    <p:extLst>
      <p:ext uri="{BB962C8B-B14F-4D97-AF65-F5344CB8AC3E}">
        <p14:creationId xmlns:p14="http://schemas.microsoft.com/office/powerpoint/2010/main" val="224327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23</a:t>
            </a:fld>
            <a:endParaRPr lang="es-ES"/>
          </a:p>
        </p:txBody>
      </p:sp>
    </p:spTree>
    <p:extLst>
      <p:ext uri="{BB962C8B-B14F-4D97-AF65-F5344CB8AC3E}">
        <p14:creationId xmlns:p14="http://schemas.microsoft.com/office/powerpoint/2010/main" val="1171522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24</a:t>
            </a:fld>
            <a:endParaRPr lang="es-ES"/>
          </a:p>
        </p:txBody>
      </p:sp>
    </p:spTree>
    <p:extLst>
      <p:ext uri="{BB962C8B-B14F-4D97-AF65-F5344CB8AC3E}">
        <p14:creationId xmlns:p14="http://schemas.microsoft.com/office/powerpoint/2010/main" val="425074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25</a:t>
            </a:fld>
            <a:endParaRPr lang="es-ES"/>
          </a:p>
        </p:txBody>
      </p:sp>
    </p:spTree>
    <p:extLst>
      <p:ext uri="{BB962C8B-B14F-4D97-AF65-F5344CB8AC3E}">
        <p14:creationId xmlns:p14="http://schemas.microsoft.com/office/powerpoint/2010/main" val="4062826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26</a:t>
            </a:fld>
            <a:endParaRPr lang="es-ES"/>
          </a:p>
        </p:txBody>
      </p:sp>
    </p:spTree>
    <p:extLst>
      <p:ext uri="{BB962C8B-B14F-4D97-AF65-F5344CB8AC3E}">
        <p14:creationId xmlns:p14="http://schemas.microsoft.com/office/powerpoint/2010/main" val="921177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27</a:t>
            </a:fld>
            <a:endParaRPr lang="es-ES"/>
          </a:p>
        </p:txBody>
      </p:sp>
    </p:spTree>
    <p:extLst>
      <p:ext uri="{BB962C8B-B14F-4D97-AF65-F5344CB8AC3E}">
        <p14:creationId xmlns:p14="http://schemas.microsoft.com/office/powerpoint/2010/main" val="3496413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28</a:t>
            </a:fld>
            <a:endParaRPr lang="es-ES"/>
          </a:p>
        </p:txBody>
      </p:sp>
    </p:spTree>
    <p:extLst>
      <p:ext uri="{BB962C8B-B14F-4D97-AF65-F5344CB8AC3E}">
        <p14:creationId xmlns:p14="http://schemas.microsoft.com/office/powerpoint/2010/main" val="2040240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29</a:t>
            </a:fld>
            <a:endParaRPr lang="es-ES"/>
          </a:p>
        </p:txBody>
      </p:sp>
    </p:spTree>
    <p:extLst>
      <p:ext uri="{BB962C8B-B14F-4D97-AF65-F5344CB8AC3E}">
        <p14:creationId xmlns:p14="http://schemas.microsoft.com/office/powerpoint/2010/main" val="2091382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30</a:t>
            </a:fld>
            <a:endParaRPr lang="es-ES"/>
          </a:p>
        </p:txBody>
      </p:sp>
    </p:spTree>
    <p:extLst>
      <p:ext uri="{BB962C8B-B14F-4D97-AF65-F5344CB8AC3E}">
        <p14:creationId xmlns:p14="http://schemas.microsoft.com/office/powerpoint/2010/main" val="4120313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31</a:t>
            </a:fld>
            <a:endParaRPr lang="es-ES"/>
          </a:p>
        </p:txBody>
      </p:sp>
    </p:spTree>
    <p:extLst>
      <p:ext uri="{BB962C8B-B14F-4D97-AF65-F5344CB8AC3E}">
        <p14:creationId xmlns:p14="http://schemas.microsoft.com/office/powerpoint/2010/main" val="42699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a:t>
            </a:fld>
            <a:endParaRPr lang="es-ES"/>
          </a:p>
        </p:txBody>
      </p:sp>
    </p:spTree>
    <p:extLst>
      <p:ext uri="{BB962C8B-B14F-4D97-AF65-F5344CB8AC3E}">
        <p14:creationId xmlns:p14="http://schemas.microsoft.com/office/powerpoint/2010/main" val="179948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33</a:t>
            </a:fld>
            <a:endParaRPr lang="es-ES"/>
          </a:p>
        </p:txBody>
      </p:sp>
    </p:spTree>
    <p:extLst>
      <p:ext uri="{BB962C8B-B14F-4D97-AF65-F5344CB8AC3E}">
        <p14:creationId xmlns:p14="http://schemas.microsoft.com/office/powerpoint/2010/main" val="2552270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35</a:t>
            </a:fld>
            <a:endParaRPr lang="es-ES"/>
          </a:p>
        </p:txBody>
      </p:sp>
    </p:spTree>
    <p:extLst>
      <p:ext uri="{BB962C8B-B14F-4D97-AF65-F5344CB8AC3E}">
        <p14:creationId xmlns:p14="http://schemas.microsoft.com/office/powerpoint/2010/main" val="128938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36</a:t>
            </a:fld>
            <a:endParaRPr lang="es-ES"/>
          </a:p>
        </p:txBody>
      </p:sp>
    </p:spTree>
    <p:extLst>
      <p:ext uri="{BB962C8B-B14F-4D97-AF65-F5344CB8AC3E}">
        <p14:creationId xmlns:p14="http://schemas.microsoft.com/office/powerpoint/2010/main" val="1775222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37</a:t>
            </a:fld>
            <a:endParaRPr lang="es-ES"/>
          </a:p>
        </p:txBody>
      </p:sp>
    </p:spTree>
    <p:extLst>
      <p:ext uri="{BB962C8B-B14F-4D97-AF65-F5344CB8AC3E}">
        <p14:creationId xmlns:p14="http://schemas.microsoft.com/office/powerpoint/2010/main" val="4052951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38</a:t>
            </a:fld>
            <a:endParaRPr lang="es-ES"/>
          </a:p>
        </p:txBody>
      </p:sp>
    </p:spTree>
    <p:extLst>
      <p:ext uri="{BB962C8B-B14F-4D97-AF65-F5344CB8AC3E}">
        <p14:creationId xmlns:p14="http://schemas.microsoft.com/office/powerpoint/2010/main" val="374930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39</a:t>
            </a:fld>
            <a:endParaRPr lang="es-ES"/>
          </a:p>
        </p:txBody>
      </p:sp>
    </p:spTree>
    <p:extLst>
      <p:ext uri="{BB962C8B-B14F-4D97-AF65-F5344CB8AC3E}">
        <p14:creationId xmlns:p14="http://schemas.microsoft.com/office/powerpoint/2010/main" val="594860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40</a:t>
            </a:fld>
            <a:endParaRPr lang="es-ES"/>
          </a:p>
        </p:txBody>
      </p:sp>
    </p:spTree>
    <p:extLst>
      <p:ext uri="{BB962C8B-B14F-4D97-AF65-F5344CB8AC3E}">
        <p14:creationId xmlns:p14="http://schemas.microsoft.com/office/powerpoint/2010/main" val="3005202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41</a:t>
            </a:fld>
            <a:endParaRPr lang="es-ES"/>
          </a:p>
        </p:txBody>
      </p:sp>
    </p:spTree>
    <p:extLst>
      <p:ext uri="{BB962C8B-B14F-4D97-AF65-F5344CB8AC3E}">
        <p14:creationId xmlns:p14="http://schemas.microsoft.com/office/powerpoint/2010/main" val="4176937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42</a:t>
            </a:fld>
            <a:endParaRPr lang="es-ES"/>
          </a:p>
        </p:txBody>
      </p:sp>
    </p:spTree>
    <p:extLst>
      <p:ext uri="{BB962C8B-B14F-4D97-AF65-F5344CB8AC3E}">
        <p14:creationId xmlns:p14="http://schemas.microsoft.com/office/powerpoint/2010/main" val="1960363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43</a:t>
            </a:fld>
            <a:endParaRPr lang="es-ES"/>
          </a:p>
        </p:txBody>
      </p:sp>
    </p:spTree>
    <p:extLst>
      <p:ext uri="{BB962C8B-B14F-4D97-AF65-F5344CB8AC3E}">
        <p14:creationId xmlns:p14="http://schemas.microsoft.com/office/powerpoint/2010/main" val="224896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a:t>
            </a:fld>
            <a:endParaRPr lang="es-ES"/>
          </a:p>
        </p:txBody>
      </p:sp>
    </p:spTree>
    <p:extLst>
      <p:ext uri="{BB962C8B-B14F-4D97-AF65-F5344CB8AC3E}">
        <p14:creationId xmlns:p14="http://schemas.microsoft.com/office/powerpoint/2010/main" val="26510190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44</a:t>
            </a:fld>
            <a:endParaRPr lang="es-ES"/>
          </a:p>
        </p:txBody>
      </p:sp>
    </p:spTree>
    <p:extLst>
      <p:ext uri="{BB962C8B-B14F-4D97-AF65-F5344CB8AC3E}">
        <p14:creationId xmlns:p14="http://schemas.microsoft.com/office/powerpoint/2010/main" val="735161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45</a:t>
            </a:fld>
            <a:endParaRPr lang="es-ES"/>
          </a:p>
        </p:txBody>
      </p:sp>
    </p:spTree>
    <p:extLst>
      <p:ext uri="{BB962C8B-B14F-4D97-AF65-F5344CB8AC3E}">
        <p14:creationId xmlns:p14="http://schemas.microsoft.com/office/powerpoint/2010/main" val="872295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46</a:t>
            </a:fld>
            <a:endParaRPr lang="es-ES"/>
          </a:p>
        </p:txBody>
      </p:sp>
    </p:spTree>
    <p:extLst>
      <p:ext uri="{BB962C8B-B14F-4D97-AF65-F5344CB8AC3E}">
        <p14:creationId xmlns:p14="http://schemas.microsoft.com/office/powerpoint/2010/main" val="33673632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47</a:t>
            </a:fld>
            <a:endParaRPr lang="es-ES"/>
          </a:p>
        </p:txBody>
      </p:sp>
    </p:spTree>
    <p:extLst>
      <p:ext uri="{BB962C8B-B14F-4D97-AF65-F5344CB8AC3E}">
        <p14:creationId xmlns:p14="http://schemas.microsoft.com/office/powerpoint/2010/main" val="1567058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48</a:t>
            </a:fld>
            <a:endParaRPr lang="es-ES"/>
          </a:p>
        </p:txBody>
      </p:sp>
    </p:spTree>
    <p:extLst>
      <p:ext uri="{BB962C8B-B14F-4D97-AF65-F5344CB8AC3E}">
        <p14:creationId xmlns:p14="http://schemas.microsoft.com/office/powerpoint/2010/main" val="1289969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50</a:t>
            </a:fld>
            <a:endParaRPr lang="es-ES"/>
          </a:p>
        </p:txBody>
      </p:sp>
    </p:spTree>
    <p:extLst>
      <p:ext uri="{BB962C8B-B14F-4D97-AF65-F5344CB8AC3E}">
        <p14:creationId xmlns:p14="http://schemas.microsoft.com/office/powerpoint/2010/main" val="2174615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51</a:t>
            </a:fld>
            <a:endParaRPr lang="es-ES"/>
          </a:p>
        </p:txBody>
      </p:sp>
    </p:spTree>
    <p:extLst>
      <p:ext uri="{BB962C8B-B14F-4D97-AF65-F5344CB8AC3E}">
        <p14:creationId xmlns:p14="http://schemas.microsoft.com/office/powerpoint/2010/main" val="19086153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52</a:t>
            </a:fld>
            <a:endParaRPr lang="es-ES"/>
          </a:p>
        </p:txBody>
      </p:sp>
    </p:spTree>
    <p:extLst>
      <p:ext uri="{BB962C8B-B14F-4D97-AF65-F5344CB8AC3E}">
        <p14:creationId xmlns:p14="http://schemas.microsoft.com/office/powerpoint/2010/main" val="19013053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53</a:t>
            </a:fld>
            <a:endParaRPr lang="es-ES"/>
          </a:p>
        </p:txBody>
      </p:sp>
    </p:spTree>
    <p:extLst>
      <p:ext uri="{BB962C8B-B14F-4D97-AF65-F5344CB8AC3E}">
        <p14:creationId xmlns:p14="http://schemas.microsoft.com/office/powerpoint/2010/main" val="3986324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54</a:t>
            </a:fld>
            <a:endParaRPr lang="es-ES"/>
          </a:p>
        </p:txBody>
      </p:sp>
    </p:spTree>
    <p:extLst>
      <p:ext uri="{BB962C8B-B14F-4D97-AF65-F5344CB8AC3E}">
        <p14:creationId xmlns:p14="http://schemas.microsoft.com/office/powerpoint/2010/main" val="334113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a:t>
            </a:fld>
            <a:endParaRPr lang="es-ES"/>
          </a:p>
        </p:txBody>
      </p:sp>
    </p:spTree>
    <p:extLst>
      <p:ext uri="{BB962C8B-B14F-4D97-AF65-F5344CB8AC3E}">
        <p14:creationId xmlns:p14="http://schemas.microsoft.com/office/powerpoint/2010/main" val="2419293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55</a:t>
            </a:fld>
            <a:endParaRPr lang="es-ES"/>
          </a:p>
        </p:txBody>
      </p:sp>
    </p:spTree>
    <p:extLst>
      <p:ext uri="{BB962C8B-B14F-4D97-AF65-F5344CB8AC3E}">
        <p14:creationId xmlns:p14="http://schemas.microsoft.com/office/powerpoint/2010/main" val="32409678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56</a:t>
            </a:fld>
            <a:endParaRPr lang="es-ES"/>
          </a:p>
        </p:txBody>
      </p:sp>
    </p:spTree>
    <p:extLst>
      <p:ext uri="{BB962C8B-B14F-4D97-AF65-F5344CB8AC3E}">
        <p14:creationId xmlns:p14="http://schemas.microsoft.com/office/powerpoint/2010/main" val="1667334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57</a:t>
            </a:fld>
            <a:endParaRPr lang="es-ES"/>
          </a:p>
        </p:txBody>
      </p:sp>
    </p:spTree>
    <p:extLst>
      <p:ext uri="{BB962C8B-B14F-4D97-AF65-F5344CB8AC3E}">
        <p14:creationId xmlns:p14="http://schemas.microsoft.com/office/powerpoint/2010/main" val="4142609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58</a:t>
            </a:fld>
            <a:endParaRPr lang="es-ES"/>
          </a:p>
        </p:txBody>
      </p:sp>
    </p:spTree>
    <p:extLst>
      <p:ext uri="{BB962C8B-B14F-4D97-AF65-F5344CB8AC3E}">
        <p14:creationId xmlns:p14="http://schemas.microsoft.com/office/powerpoint/2010/main" val="160405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59</a:t>
            </a:fld>
            <a:endParaRPr lang="es-ES"/>
          </a:p>
        </p:txBody>
      </p:sp>
    </p:spTree>
    <p:extLst>
      <p:ext uri="{BB962C8B-B14F-4D97-AF65-F5344CB8AC3E}">
        <p14:creationId xmlns:p14="http://schemas.microsoft.com/office/powerpoint/2010/main" val="8650240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60</a:t>
            </a:fld>
            <a:endParaRPr lang="es-ES"/>
          </a:p>
        </p:txBody>
      </p:sp>
    </p:spTree>
    <p:extLst>
      <p:ext uri="{BB962C8B-B14F-4D97-AF65-F5344CB8AC3E}">
        <p14:creationId xmlns:p14="http://schemas.microsoft.com/office/powerpoint/2010/main" val="37024526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61</a:t>
            </a:fld>
            <a:endParaRPr lang="es-ES"/>
          </a:p>
        </p:txBody>
      </p:sp>
    </p:spTree>
    <p:extLst>
      <p:ext uri="{BB962C8B-B14F-4D97-AF65-F5344CB8AC3E}">
        <p14:creationId xmlns:p14="http://schemas.microsoft.com/office/powerpoint/2010/main" val="3319990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62</a:t>
            </a:fld>
            <a:endParaRPr lang="es-ES"/>
          </a:p>
        </p:txBody>
      </p:sp>
    </p:spTree>
    <p:extLst>
      <p:ext uri="{BB962C8B-B14F-4D97-AF65-F5344CB8AC3E}">
        <p14:creationId xmlns:p14="http://schemas.microsoft.com/office/powerpoint/2010/main" val="4131818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63</a:t>
            </a:fld>
            <a:endParaRPr lang="es-ES"/>
          </a:p>
        </p:txBody>
      </p:sp>
    </p:spTree>
    <p:extLst>
      <p:ext uri="{BB962C8B-B14F-4D97-AF65-F5344CB8AC3E}">
        <p14:creationId xmlns:p14="http://schemas.microsoft.com/office/powerpoint/2010/main" val="32441048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64</a:t>
            </a:fld>
            <a:endParaRPr lang="es-ES"/>
          </a:p>
        </p:txBody>
      </p:sp>
    </p:spTree>
    <p:extLst>
      <p:ext uri="{BB962C8B-B14F-4D97-AF65-F5344CB8AC3E}">
        <p14:creationId xmlns:p14="http://schemas.microsoft.com/office/powerpoint/2010/main" val="36544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a:t>
            </a:fld>
            <a:endParaRPr lang="es-ES"/>
          </a:p>
        </p:txBody>
      </p:sp>
    </p:spTree>
    <p:extLst>
      <p:ext uri="{BB962C8B-B14F-4D97-AF65-F5344CB8AC3E}">
        <p14:creationId xmlns:p14="http://schemas.microsoft.com/office/powerpoint/2010/main" val="1916233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65</a:t>
            </a:fld>
            <a:endParaRPr lang="es-ES"/>
          </a:p>
        </p:txBody>
      </p:sp>
    </p:spTree>
    <p:extLst>
      <p:ext uri="{BB962C8B-B14F-4D97-AF65-F5344CB8AC3E}">
        <p14:creationId xmlns:p14="http://schemas.microsoft.com/office/powerpoint/2010/main" val="1653544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66</a:t>
            </a:fld>
            <a:endParaRPr lang="es-ES"/>
          </a:p>
        </p:txBody>
      </p:sp>
    </p:spTree>
    <p:extLst>
      <p:ext uri="{BB962C8B-B14F-4D97-AF65-F5344CB8AC3E}">
        <p14:creationId xmlns:p14="http://schemas.microsoft.com/office/powerpoint/2010/main" val="245044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7</a:t>
            </a:fld>
            <a:endParaRPr lang="es-ES"/>
          </a:p>
        </p:txBody>
      </p:sp>
    </p:spTree>
    <p:extLst>
      <p:ext uri="{BB962C8B-B14F-4D97-AF65-F5344CB8AC3E}">
        <p14:creationId xmlns:p14="http://schemas.microsoft.com/office/powerpoint/2010/main" val="92155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8</a:t>
            </a:fld>
            <a:endParaRPr lang="es-ES"/>
          </a:p>
        </p:txBody>
      </p:sp>
    </p:spTree>
    <p:extLst>
      <p:ext uri="{BB962C8B-B14F-4D97-AF65-F5344CB8AC3E}">
        <p14:creationId xmlns:p14="http://schemas.microsoft.com/office/powerpoint/2010/main" val="2075027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9</a:t>
            </a:fld>
            <a:endParaRPr lang="es-ES"/>
          </a:p>
        </p:txBody>
      </p:sp>
    </p:spTree>
    <p:extLst>
      <p:ext uri="{BB962C8B-B14F-4D97-AF65-F5344CB8AC3E}">
        <p14:creationId xmlns:p14="http://schemas.microsoft.com/office/powerpoint/2010/main" val="295130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419"/>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419"/>
          </a:p>
        </p:txBody>
      </p:sp>
      <p:sp>
        <p:nvSpPr>
          <p:cNvPr id="4" name="Marcador de fecha 3"/>
          <p:cNvSpPr>
            <a:spLocks noGrp="1"/>
          </p:cNvSpPr>
          <p:nvPr>
            <p:ph type="dt" sz="half" idx="10"/>
          </p:nvPr>
        </p:nvSpPr>
        <p:spPr/>
        <p:txBody>
          <a:bodyPr/>
          <a:lstStyle/>
          <a:p>
            <a:pPr>
              <a:defRPr/>
            </a:pPr>
            <a:fld id="{13725DEA-3FAB-4C82-90FC-5F3B0DF55F5B}" type="datetime8">
              <a:rPr lang="es-ES" smtClean="0"/>
              <a:t>31/07/2024 10:42</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DC0C4E26-4A1E-4C2A-8F30-EAA2A03FAE41}" type="slidenum">
              <a:rPr lang="es-ES" smtClean="0"/>
              <a:pPr>
                <a:defRPr/>
              </a:pPr>
              <a:t>‹Nº›</a:t>
            </a:fld>
            <a:endParaRPr lang="es-ES"/>
          </a:p>
        </p:txBody>
      </p:sp>
    </p:spTree>
    <p:extLst>
      <p:ext uri="{BB962C8B-B14F-4D97-AF65-F5344CB8AC3E}">
        <p14:creationId xmlns:p14="http://schemas.microsoft.com/office/powerpoint/2010/main" val="340482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pPr>
              <a:defRPr/>
            </a:pPr>
            <a:fld id="{3E26A710-A323-4679-8A80-D66F3AEFEC46}" type="datetime8">
              <a:rPr lang="es-ES" smtClean="0"/>
              <a:t>31/07/2024 10:42</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5BAF7B42-87EE-4B58-9AE7-44347D859481}" type="slidenum">
              <a:rPr lang="es-ES" smtClean="0"/>
              <a:pPr>
                <a:defRPr/>
              </a:pPr>
              <a:t>‹Nº›</a:t>
            </a:fld>
            <a:endParaRPr lang="es-ES"/>
          </a:p>
        </p:txBody>
      </p:sp>
    </p:spTree>
    <p:extLst>
      <p:ext uri="{BB962C8B-B14F-4D97-AF65-F5344CB8AC3E}">
        <p14:creationId xmlns:p14="http://schemas.microsoft.com/office/powerpoint/2010/main" val="292899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419"/>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pPr>
              <a:defRPr/>
            </a:pPr>
            <a:fld id="{3BE39607-7BBE-4AA2-8AC8-E396BEEE3F30}" type="datetime8">
              <a:rPr lang="es-ES" smtClean="0"/>
              <a:t>31/07/2024 10:42</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35BBADEC-F8AE-41EC-B91C-0FC989FC908F}" type="slidenum">
              <a:rPr lang="es-ES" smtClean="0"/>
              <a:pPr>
                <a:defRPr/>
              </a:pPr>
              <a:t>‹Nº›</a:t>
            </a:fld>
            <a:endParaRPr lang="es-ES"/>
          </a:p>
        </p:txBody>
      </p:sp>
    </p:spTree>
    <p:extLst>
      <p:ext uri="{BB962C8B-B14F-4D97-AF65-F5344CB8AC3E}">
        <p14:creationId xmlns:p14="http://schemas.microsoft.com/office/powerpoint/2010/main" val="373650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pPr>
              <a:defRPr/>
            </a:pPr>
            <a:fld id="{8E782F13-4D9B-40FD-AC93-5406CC2746DB}" type="datetime8">
              <a:rPr lang="es-ES" smtClean="0"/>
              <a:t>31/07/2024 10:42</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045B23F5-FAA9-4DF3-95EE-4475CA88447F}" type="slidenum">
              <a:rPr lang="es-ES" smtClean="0"/>
              <a:pPr>
                <a:defRPr/>
              </a:pPr>
              <a:t>‹Nº›</a:t>
            </a:fld>
            <a:endParaRPr lang="es-ES"/>
          </a:p>
        </p:txBody>
      </p:sp>
    </p:spTree>
    <p:extLst>
      <p:ext uri="{BB962C8B-B14F-4D97-AF65-F5344CB8AC3E}">
        <p14:creationId xmlns:p14="http://schemas.microsoft.com/office/powerpoint/2010/main" val="141569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419"/>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pPr>
              <a:defRPr/>
            </a:pPr>
            <a:fld id="{468CF244-A8EF-446E-8661-956363408387}" type="datetime8">
              <a:rPr lang="es-ES" smtClean="0"/>
              <a:t>31/07/2024 10:42</a:t>
            </a:fld>
            <a:endParaRPr lang="es-ES"/>
          </a:p>
        </p:txBody>
      </p:sp>
      <p:sp>
        <p:nvSpPr>
          <p:cNvPr id="5" name="Marcador de pie de página 4"/>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12"/>
          </p:nvPr>
        </p:nvSpPr>
        <p:spPr/>
        <p:txBody>
          <a:bodyPr/>
          <a:lstStyle/>
          <a:p>
            <a:pPr>
              <a:defRPr/>
            </a:pPr>
            <a:fld id="{A346EB40-8B74-4D96-A722-268960163CF3}" type="slidenum">
              <a:rPr lang="es-ES" smtClean="0"/>
              <a:pPr>
                <a:defRPr/>
              </a:pPr>
              <a:t>‹Nº›</a:t>
            </a:fld>
            <a:endParaRPr lang="es-ES"/>
          </a:p>
        </p:txBody>
      </p:sp>
    </p:spTree>
    <p:extLst>
      <p:ext uri="{BB962C8B-B14F-4D97-AF65-F5344CB8AC3E}">
        <p14:creationId xmlns:p14="http://schemas.microsoft.com/office/powerpoint/2010/main" val="251190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p:cNvSpPr>
            <a:spLocks noGrp="1"/>
          </p:cNvSpPr>
          <p:nvPr>
            <p:ph type="dt" sz="half" idx="10"/>
          </p:nvPr>
        </p:nvSpPr>
        <p:spPr/>
        <p:txBody>
          <a:bodyPr/>
          <a:lstStyle/>
          <a:p>
            <a:pPr>
              <a:defRPr/>
            </a:pPr>
            <a:fld id="{BBC5D77F-9635-479B-91A8-798AAB13BF4F}" type="datetime8">
              <a:rPr lang="es-ES" smtClean="0"/>
              <a:t>31/07/2024 10:42</a:t>
            </a:fld>
            <a:endParaRPr lang="es-ES"/>
          </a:p>
        </p:txBody>
      </p:sp>
      <p:sp>
        <p:nvSpPr>
          <p:cNvPr id="6" name="Marcador de pie de página 5"/>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7" name="Marcador de número de diapositiva 6"/>
          <p:cNvSpPr>
            <a:spLocks noGrp="1"/>
          </p:cNvSpPr>
          <p:nvPr>
            <p:ph type="sldNum" sz="quarter" idx="12"/>
          </p:nvPr>
        </p:nvSpPr>
        <p:spPr/>
        <p:txBody>
          <a:bodyPr/>
          <a:lstStyle/>
          <a:p>
            <a:pPr>
              <a:defRPr/>
            </a:pPr>
            <a:fld id="{F5FC5DC6-AF7A-41FB-B01C-895ECBF7E191}" type="slidenum">
              <a:rPr lang="es-ES" smtClean="0"/>
              <a:pPr>
                <a:defRPr/>
              </a:pPr>
              <a:t>‹Nº›</a:t>
            </a:fld>
            <a:endParaRPr lang="es-ES"/>
          </a:p>
        </p:txBody>
      </p:sp>
    </p:spTree>
    <p:extLst>
      <p:ext uri="{BB962C8B-B14F-4D97-AF65-F5344CB8AC3E}">
        <p14:creationId xmlns:p14="http://schemas.microsoft.com/office/powerpoint/2010/main" val="323948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419"/>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p:cNvSpPr>
            <a:spLocks noGrp="1"/>
          </p:cNvSpPr>
          <p:nvPr>
            <p:ph type="dt" sz="half" idx="10"/>
          </p:nvPr>
        </p:nvSpPr>
        <p:spPr/>
        <p:txBody>
          <a:bodyPr/>
          <a:lstStyle/>
          <a:p>
            <a:pPr>
              <a:defRPr/>
            </a:pPr>
            <a:fld id="{49B7F4B5-D52F-4F10-8E59-1ABBC890A1F9}" type="datetime8">
              <a:rPr lang="es-ES" smtClean="0"/>
              <a:t>31/07/2024 10:42</a:t>
            </a:fld>
            <a:endParaRPr lang="es-ES"/>
          </a:p>
        </p:txBody>
      </p:sp>
      <p:sp>
        <p:nvSpPr>
          <p:cNvPr id="8" name="Marcador de pie de página 7"/>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9" name="Marcador de número de diapositiva 8"/>
          <p:cNvSpPr>
            <a:spLocks noGrp="1"/>
          </p:cNvSpPr>
          <p:nvPr>
            <p:ph type="sldNum" sz="quarter" idx="12"/>
          </p:nvPr>
        </p:nvSpPr>
        <p:spPr/>
        <p:txBody>
          <a:bodyPr/>
          <a:lstStyle/>
          <a:p>
            <a:pPr>
              <a:defRPr/>
            </a:pPr>
            <a:fld id="{B27F4913-5BB3-445B-B870-A0597A8A0F69}" type="slidenum">
              <a:rPr lang="es-ES" smtClean="0"/>
              <a:pPr>
                <a:defRPr/>
              </a:pPr>
              <a:t>‹Nº›</a:t>
            </a:fld>
            <a:endParaRPr lang="es-ES"/>
          </a:p>
        </p:txBody>
      </p:sp>
    </p:spTree>
    <p:extLst>
      <p:ext uri="{BB962C8B-B14F-4D97-AF65-F5344CB8AC3E}">
        <p14:creationId xmlns:p14="http://schemas.microsoft.com/office/powerpoint/2010/main" val="204758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solidFill>
              </a:defRPr>
            </a:lvl1pPr>
          </a:lstStyle>
          <a:p>
            <a:r>
              <a:rPr lang="es-ES" dirty="0"/>
              <a:t>Haga clic para modificar el estilo de título del patrón</a:t>
            </a:r>
            <a:endParaRPr lang="es-419" dirty="0"/>
          </a:p>
        </p:txBody>
      </p:sp>
      <p:sp>
        <p:nvSpPr>
          <p:cNvPr id="3" name="Marcador de fecha 2"/>
          <p:cNvSpPr>
            <a:spLocks noGrp="1"/>
          </p:cNvSpPr>
          <p:nvPr>
            <p:ph type="dt" sz="half" idx="10"/>
          </p:nvPr>
        </p:nvSpPr>
        <p:spPr/>
        <p:txBody>
          <a:bodyPr/>
          <a:lstStyle/>
          <a:p>
            <a:pPr>
              <a:defRPr/>
            </a:pPr>
            <a:fld id="{3270E44C-EFC7-441B-B2AB-B6112EF1ECD5}" type="datetime8">
              <a:rPr lang="es-ES" smtClean="0"/>
              <a:t>31/07/2024 10:42</a:t>
            </a:fld>
            <a:endParaRPr lang="es-ES"/>
          </a:p>
        </p:txBody>
      </p:sp>
      <p:sp>
        <p:nvSpPr>
          <p:cNvPr id="4" name="Marcador de pie de página 3"/>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5" name="Marcador de número de diapositiva 4"/>
          <p:cNvSpPr>
            <a:spLocks noGrp="1"/>
          </p:cNvSpPr>
          <p:nvPr>
            <p:ph type="sldNum" sz="quarter" idx="12"/>
          </p:nvPr>
        </p:nvSpPr>
        <p:spPr/>
        <p:txBody>
          <a:bodyPr/>
          <a:lstStyle/>
          <a:p>
            <a:pPr>
              <a:defRPr/>
            </a:pPr>
            <a:fld id="{ADE2DA92-8B1D-4988-8CE5-AF2E43F13FC8}" type="slidenum">
              <a:rPr lang="es-ES" smtClean="0"/>
              <a:pPr>
                <a:defRPr/>
              </a:pPr>
              <a:t>‹Nº›</a:t>
            </a:fld>
            <a:endParaRPr lang="es-ES"/>
          </a:p>
        </p:txBody>
      </p:sp>
    </p:spTree>
    <p:extLst>
      <p:ext uri="{BB962C8B-B14F-4D97-AF65-F5344CB8AC3E}">
        <p14:creationId xmlns:p14="http://schemas.microsoft.com/office/powerpoint/2010/main" val="224251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fld id="{1D71CDB2-4876-4732-9E02-81152F72BF3E}" type="datetime8">
              <a:rPr lang="es-ES" smtClean="0"/>
              <a:t>31/07/2024 10:42</a:t>
            </a:fld>
            <a:endParaRPr lang="es-ES"/>
          </a:p>
        </p:txBody>
      </p:sp>
      <p:sp>
        <p:nvSpPr>
          <p:cNvPr id="3" name="Marcador de pie de página 2"/>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4" name="Marcador de número de diapositiva 3"/>
          <p:cNvSpPr>
            <a:spLocks noGrp="1"/>
          </p:cNvSpPr>
          <p:nvPr>
            <p:ph type="sldNum" sz="quarter" idx="12"/>
          </p:nvPr>
        </p:nvSpPr>
        <p:spPr/>
        <p:txBody>
          <a:bodyPr/>
          <a:lstStyle/>
          <a:p>
            <a:pPr>
              <a:defRPr/>
            </a:pPr>
            <a:fld id="{248C33B7-7698-4D72-83D2-FEE6C3D005C4}" type="slidenum">
              <a:rPr lang="es-ES" smtClean="0"/>
              <a:pPr>
                <a:defRPr/>
              </a:pPr>
              <a:t>‹Nº›</a:t>
            </a:fld>
            <a:endParaRPr lang="es-ES"/>
          </a:p>
        </p:txBody>
      </p:sp>
    </p:spTree>
    <p:extLst>
      <p:ext uri="{BB962C8B-B14F-4D97-AF65-F5344CB8AC3E}">
        <p14:creationId xmlns:p14="http://schemas.microsoft.com/office/powerpoint/2010/main" val="385168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419"/>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pPr>
              <a:defRPr/>
            </a:pPr>
            <a:fld id="{8F7DCEF2-9EC8-4FFB-9D29-C927EC7ECAF1}" type="datetime8">
              <a:rPr lang="es-ES" smtClean="0"/>
              <a:t>31/07/2024 10:42</a:t>
            </a:fld>
            <a:endParaRPr lang="es-ES"/>
          </a:p>
        </p:txBody>
      </p:sp>
      <p:sp>
        <p:nvSpPr>
          <p:cNvPr id="6" name="Marcador de pie de página 5"/>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7" name="Marcador de número de diapositiva 6"/>
          <p:cNvSpPr>
            <a:spLocks noGrp="1"/>
          </p:cNvSpPr>
          <p:nvPr>
            <p:ph type="sldNum" sz="quarter" idx="12"/>
          </p:nvPr>
        </p:nvSpPr>
        <p:spPr/>
        <p:txBody>
          <a:bodyPr/>
          <a:lstStyle/>
          <a:p>
            <a:pPr>
              <a:defRPr/>
            </a:pPr>
            <a:fld id="{BC2530EB-5E63-4D2F-AF7A-4A3D4065AF0E}" type="slidenum">
              <a:rPr lang="es-ES" smtClean="0"/>
              <a:pPr>
                <a:defRPr/>
              </a:pPr>
              <a:t>‹Nº›</a:t>
            </a:fld>
            <a:endParaRPr lang="es-ES"/>
          </a:p>
        </p:txBody>
      </p:sp>
    </p:spTree>
    <p:extLst>
      <p:ext uri="{BB962C8B-B14F-4D97-AF65-F5344CB8AC3E}">
        <p14:creationId xmlns:p14="http://schemas.microsoft.com/office/powerpoint/2010/main" val="90853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419"/>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419"/>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pPr>
              <a:defRPr/>
            </a:pPr>
            <a:fld id="{9053577B-47A4-4773-A517-636A5B4FC3C7}" type="datetime8">
              <a:rPr lang="es-ES" smtClean="0"/>
              <a:t>31/07/2024 10:42</a:t>
            </a:fld>
            <a:endParaRPr lang="es-ES"/>
          </a:p>
        </p:txBody>
      </p:sp>
      <p:sp>
        <p:nvSpPr>
          <p:cNvPr id="6" name="Marcador de pie de página 5"/>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7" name="Marcador de número de diapositiva 6"/>
          <p:cNvSpPr>
            <a:spLocks noGrp="1"/>
          </p:cNvSpPr>
          <p:nvPr>
            <p:ph type="sldNum" sz="quarter" idx="12"/>
          </p:nvPr>
        </p:nvSpPr>
        <p:spPr/>
        <p:txBody>
          <a:bodyPr/>
          <a:lstStyle/>
          <a:p>
            <a:pPr>
              <a:defRPr/>
            </a:pPr>
            <a:fld id="{5A847B36-03D0-4F09-B570-352CC94E4464}" type="slidenum">
              <a:rPr lang="es-ES" smtClean="0"/>
              <a:pPr>
                <a:defRPr/>
              </a:pPr>
              <a:t>‹Nº›</a:t>
            </a:fld>
            <a:endParaRPr lang="es-ES"/>
          </a:p>
        </p:txBody>
      </p:sp>
    </p:spTree>
    <p:extLst>
      <p:ext uri="{BB962C8B-B14F-4D97-AF65-F5344CB8AC3E}">
        <p14:creationId xmlns:p14="http://schemas.microsoft.com/office/powerpoint/2010/main" val="88486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A33DE878-DE28-4C74-94CE-9223C289C7D7}" type="datetime8">
              <a:rPr lang="es-ES" smtClean="0"/>
              <a:t>31/07/2024 10:42</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s-CO"/>
              <a:t>Teoría de las Organizaciones - Capítulo II: Funciones Administrativas</a:t>
            </a:r>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DE2DA92-8B1D-4988-8CE5-AF2E43F13FC8}" type="slidenum">
              <a:rPr lang="es-ES" smtClean="0"/>
              <a:pPr>
                <a:defRPr/>
              </a:pPr>
              <a:t>‹Nº›</a:t>
            </a:fld>
            <a:endParaRPr lang="es-ES"/>
          </a:p>
        </p:txBody>
      </p:sp>
    </p:spTree>
    <p:extLst>
      <p:ext uri="{BB962C8B-B14F-4D97-AF65-F5344CB8AC3E}">
        <p14:creationId xmlns:p14="http://schemas.microsoft.com/office/powerpoint/2010/main" val="249808014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419"/>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55.xml"/><Relationship Id="rId5" Type="http://schemas.openxmlformats.org/officeDocument/2006/relationships/diagramQuickStyle" Target="../diagrams/quickStyle55.xml"/><Relationship Id="rId4" Type="http://schemas.openxmlformats.org/officeDocument/2006/relationships/diagramLayout" Target="../diagrams/layout5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56.xml"/><Relationship Id="rId7" Type="http://schemas.microsoft.com/office/2007/relationships/diagramDrawing" Target="../diagrams/drawing56.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56.xml"/><Relationship Id="rId5" Type="http://schemas.openxmlformats.org/officeDocument/2006/relationships/diagramQuickStyle" Target="../diagrams/quickStyle56.xml"/><Relationship Id="rId4" Type="http://schemas.openxmlformats.org/officeDocument/2006/relationships/diagramLayout" Target="../diagrams/layout56.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57.xml"/><Relationship Id="rId7" Type="http://schemas.microsoft.com/office/2007/relationships/diagramDrawing" Target="../diagrams/drawing57.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57.xml"/><Relationship Id="rId5" Type="http://schemas.openxmlformats.org/officeDocument/2006/relationships/diagramQuickStyle" Target="../diagrams/quickStyle57.xml"/><Relationship Id="rId4" Type="http://schemas.openxmlformats.org/officeDocument/2006/relationships/diagramLayout" Target="../diagrams/layout57.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58.xml"/><Relationship Id="rId7" Type="http://schemas.microsoft.com/office/2007/relationships/diagramDrawing" Target="../diagrams/drawing58.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58.xml"/><Relationship Id="rId5" Type="http://schemas.openxmlformats.org/officeDocument/2006/relationships/diagramQuickStyle" Target="../diagrams/quickStyle58.xml"/><Relationship Id="rId4" Type="http://schemas.openxmlformats.org/officeDocument/2006/relationships/diagramLayout" Target="../diagrams/layout58.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59.xml"/><Relationship Id="rId7" Type="http://schemas.microsoft.com/office/2007/relationships/diagramDrawing" Target="../diagrams/drawing59.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9.xml"/><Relationship Id="rId5" Type="http://schemas.openxmlformats.org/officeDocument/2006/relationships/diagramQuickStyle" Target="../diagrams/quickStyle59.xml"/><Relationship Id="rId4" Type="http://schemas.openxmlformats.org/officeDocument/2006/relationships/diagramLayout" Target="../diagrams/layout59.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60.xml"/><Relationship Id="rId5" Type="http://schemas.openxmlformats.org/officeDocument/2006/relationships/diagramQuickStyle" Target="../diagrams/quickStyle60.xml"/><Relationship Id="rId4" Type="http://schemas.openxmlformats.org/officeDocument/2006/relationships/diagramLayout" Target="../diagrams/layout60.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pPr lvl="0"/>
            <a:r>
              <a:rPr lang="es-ES" sz="3200" b="1" dirty="0">
                <a:latin typeface="Verdana" pitchFamily="34" charset="0"/>
                <a:cs typeface="Tahoma" pitchFamily="34" charset="0"/>
              </a:rPr>
              <a:t>TI en LAS ORGANIZACIONES</a:t>
            </a:r>
            <a:endParaRPr lang="es-CO" sz="3200" dirty="0"/>
          </a:p>
        </p:txBody>
      </p:sp>
      <p:sp>
        <p:nvSpPr>
          <p:cNvPr id="32770" name="Rectangle 2"/>
          <p:cNvSpPr>
            <a:spLocks noChangeArrowheads="1"/>
          </p:cNvSpPr>
          <p:nvPr/>
        </p:nvSpPr>
        <p:spPr bwMode="auto">
          <a:xfrm>
            <a:off x="1347980" y="3906498"/>
            <a:ext cx="621510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CO" sz="2800" dirty="0">
                <a:latin typeface="Arial" pitchFamily="34" charset="0"/>
              </a:rPr>
              <a:t>Capítulo I: Funciones Administrativas</a:t>
            </a:r>
          </a:p>
          <a:p>
            <a:pPr algn="ctr"/>
            <a:endParaRPr lang="es-CO" sz="2800" dirty="0">
              <a:latin typeface="Arial" pitchFamily="34" charset="0"/>
            </a:endParaRPr>
          </a:p>
          <a:p>
            <a:pPr lvl="0" algn="ctr" eaLnBrk="0" hangingPunct="0"/>
            <a:r>
              <a:rPr lang="es-ES" sz="2800" dirty="0">
                <a:cs typeface="Tahoma" pitchFamily="34" charset="0"/>
              </a:rPr>
              <a:t>PhD. Gloria Liliana Vélez Saldarriaga</a:t>
            </a:r>
          </a:p>
          <a:p>
            <a:pPr lvl="0" algn="ctr" eaLnBrk="0" hangingPunct="0"/>
            <a:r>
              <a:rPr kumimoji="0" lang="es-ES" sz="2800" i="0" u="none" strike="noStrike" cap="none" normalizeH="0" baseline="0" dirty="0">
                <a:ln>
                  <a:noFill/>
                </a:ln>
                <a:effectLst/>
                <a:latin typeface="Arial" pitchFamily="34" charset="0"/>
                <a:cs typeface="Tahoma" pitchFamily="34" charset="0"/>
              </a:rPr>
              <a:t>2024-20</a:t>
            </a:r>
            <a:endParaRPr kumimoji="0" lang="es-CO" sz="2800" i="0" u="none" strike="noStrike" cap="none" normalizeH="0" baseline="0" dirty="0">
              <a:ln>
                <a:noFill/>
              </a:ln>
              <a:effectLst/>
              <a:latin typeface="Arial" pitchFamily="34" charset="0"/>
            </a:endParaRPr>
          </a:p>
        </p:txBody>
      </p:sp>
      <p:sp>
        <p:nvSpPr>
          <p:cNvPr id="32771" name="Rectangle 3"/>
          <p:cNvSpPr>
            <a:spLocks noChangeArrowheads="1"/>
          </p:cNvSpPr>
          <p:nvPr/>
        </p:nvSpPr>
        <p:spPr bwMode="auto">
          <a:xfrm>
            <a:off x="-214346" y="578645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pic>
        <p:nvPicPr>
          <p:cNvPr id="43009" name="Picture 1" descr="C:\Users\Christine\Desktop\escudo upb.jpg"/>
          <p:cNvPicPr>
            <a:picLocks noChangeAspect="1" noChangeArrowheads="1"/>
          </p:cNvPicPr>
          <p:nvPr/>
        </p:nvPicPr>
        <p:blipFill>
          <a:blip r:embed="rId3" cstate="print"/>
          <a:srcRect/>
          <a:stretch>
            <a:fillRect/>
          </a:stretch>
        </p:blipFill>
        <p:spPr bwMode="auto">
          <a:xfrm>
            <a:off x="285720" y="3861048"/>
            <a:ext cx="1000125" cy="1047750"/>
          </a:xfrm>
          <a:prstGeom prst="rect">
            <a:avLst/>
          </a:prstGeom>
          <a:noFill/>
        </p:spPr>
      </p:pic>
      <p:pic>
        <p:nvPicPr>
          <p:cNvPr id="43010" name="Picture 2" descr="C:\Users\Christine\Desktop\escudo upb.jpg"/>
          <p:cNvPicPr>
            <a:picLocks noChangeAspect="1" noChangeArrowheads="1"/>
          </p:cNvPicPr>
          <p:nvPr/>
        </p:nvPicPr>
        <p:blipFill>
          <a:blip r:embed="rId3" cstate="print"/>
          <a:srcRect/>
          <a:stretch>
            <a:fillRect/>
          </a:stretch>
        </p:blipFill>
        <p:spPr bwMode="auto">
          <a:xfrm>
            <a:off x="7786710" y="3861048"/>
            <a:ext cx="1000125" cy="10477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b="1" dirty="0"/>
              <a:t>Estrategia</a:t>
            </a:r>
          </a:p>
        </p:txBody>
      </p:sp>
      <p:graphicFrame>
        <p:nvGraphicFramePr>
          <p:cNvPr id="7" name="6 Marcador de contenido"/>
          <p:cNvGraphicFramePr>
            <a:graphicFrameLocks noGrp="1"/>
          </p:cNvGraphicFramePr>
          <p:nvPr>
            <p:ph idx="1"/>
          </p:nvPr>
        </p:nvGraphicFramePr>
        <p:xfrm>
          <a:off x="500034" y="1571612"/>
          <a:ext cx="8286808"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1021D925-FE27-4305-A142-EC44324DC98E}"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10</a:t>
            </a:fld>
            <a:endParaRPr lang="es-ES" dirty="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sz="3600" i="1" dirty="0"/>
              <a:t>Estrategia</a:t>
            </a:r>
            <a:endParaRPr lang="es-ES" i="1" dirty="0"/>
          </a:p>
        </p:txBody>
      </p:sp>
      <p:graphicFrame>
        <p:nvGraphicFramePr>
          <p:cNvPr id="7" name="6 Marcador de contenido"/>
          <p:cNvGraphicFramePr>
            <a:graphicFrameLocks noGrp="1"/>
          </p:cNvGraphicFramePr>
          <p:nvPr>
            <p:ph idx="1"/>
          </p:nvPr>
        </p:nvGraphicFramePr>
        <p:xfrm>
          <a:off x="500034" y="1571612"/>
          <a:ext cx="8286808"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2AE6745-A23C-40BD-8A2F-A8FEC904ECAD}"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11</a:t>
            </a:fld>
            <a:endParaRPr lang="es-ES" dirty="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sz="3600" b="1" i="1" dirty="0"/>
              <a:t>Políticas</a:t>
            </a:r>
            <a:endParaRPr lang="es-ES" b="1" i="1" dirty="0"/>
          </a:p>
        </p:txBody>
      </p:sp>
      <p:graphicFrame>
        <p:nvGraphicFramePr>
          <p:cNvPr id="7" name="6 Marcador de contenido"/>
          <p:cNvGraphicFramePr>
            <a:graphicFrameLocks noGrp="1"/>
          </p:cNvGraphicFramePr>
          <p:nvPr>
            <p:ph idx="1"/>
          </p:nvPr>
        </p:nvGraphicFramePr>
        <p:xfrm>
          <a:off x="571472" y="1000108"/>
          <a:ext cx="8143932"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5E46D020-9BD5-442E-9941-4D27AC7A72DE}"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12</a:t>
            </a:fld>
            <a:endParaRPr lang="es-ES" dirty="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sz="3600" b="1" i="1" dirty="0"/>
              <a:t>Políticas</a:t>
            </a:r>
            <a:endParaRPr lang="es-ES" b="1" i="1" dirty="0"/>
          </a:p>
        </p:txBody>
      </p:sp>
      <p:graphicFrame>
        <p:nvGraphicFramePr>
          <p:cNvPr id="7" name="6 Marcador de contenido"/>
          <p:cNvGraphicFramePr>
            <a:graphicFrameLocks noGrp="1"/>
          </p:cNvGraphicFramePr>
          <p:nvPr>
            <p:ph idx="1"/>
          </p:nvPr>
        </p:nvGraphicFramePr>
        <p:xfrm>
          <a:off x="785786" y="1428736"/>
          <a:ext cx="8143932"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A29BBF04-AC77-439D-95A2-DB273D0BB5AE}"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13</a:t>
            </a:fld>
            <a:endParaRPr lang="es-ES" dirty="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b="1" i="1" dirty="0"/>
              <a:t>Planificación Operativa</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4245991261"/>
              </p:ext>
            </p:extLst>
          </p:nvPr>
        </p:nvGraphicFramePr>
        <p:xfrm>
          <a:off x="0" y="1500174"/>
          <a:ext cx="9501222"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695C874-4D1D-4186-8D2B-26C3F46D2369}"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14</a:t>
            </a:fld>
            <a:endParaRPr lang="es-ES" dirty="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Errores Comunes de la Planeación</a:t>
            </a:r>
          </a:p>
        </p:txBody>
      </p:sp>
      <p:graphicFrame>
        <p:nvGraphicFramePr>
          <p:cNvPr id="7" name="6 Marcador de contenido"/>
          <p:cNvGraphicFramePr>
            <a:graphicFrameLocks noGrp="1"/>
          </p:cNvGraphicFramePr>
          <p:nvPr>
            <p:ph idx="1"/>
          </p:nvPr>
        </p:nvGraphicFramePr>
        <p:xfrm>
          <a:off x="500034" y="1071546"/>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B6C7B44-39CE-415D-BEDE-C4D4F023338E}"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15</a:t>
            </a:fld>
            <a:endParaRPr lang="es-ES" dirty="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B476A-A621-5615-22E7-4921A8EBC5D2}"/>
              </a:ext>
            </a:extLst>
          </p:cNvPr>
          <p:cNvSpPr>
            <a:spLocks noGrp="1"/>
          </p:cNvSpPr>
          <p:nvPr>
            <p:ph type="title"/>
          </p:nvPr>
        </p:nvSpPr>
        <p:spPr/>
        <p:txBody>
          <a:bodyPr/>
          <a:lstStyle/>
          <a:p>
            <a:r>
              <a:rPr lang="es-CO" dirty="0"/>
              <a:t>Consulta</a:t>
            </a:r>
          </a:p>
        </p:txBody>
      </p:sp>
      <p:sp>
        <p:nvSpPr>
          <p:cNvPr id="3" name="Marcador de contenido 2">
            <a:extLst>
              <a:ext uri="{FF2B5EF4-FFF2-40B4-BE49-F238E27FC236}">
                <a16:creationId xmlns:a16="http://schemas.microsoft.com/office/drawing/2014/main" id="{F60ECAB3-1A97-F036-F5DD-F1AB2382BF15}"/>
              </a:ext>
            </a:extLst>
          </p:cNvPr>
          <p:cNvSpPr>
            <a:spLocks noGrp="1"/>
          </p:cNvSpPr>
          <p:nvPr>
            <p:ph idx="1"/>
          </p:nvPr>
        </p:nvSpPr>
        <p:spPr/>
        <p:txBody>
          <a:bodyPr/>
          <a:lstStyle/>
          <a:p>
            <a:pPr marL="0" indent="0">
              <a:buNone/>
            </a:pPr>
            <a:r>
              <a:rPr lang="es-CO" dirty="0"/>
              <a:t>En la empresa que ha estado investigando revise:</a:t>
            </a:r>
          </a:p>
          <a:p>
            <a:pPr marL="457200" indent="-457200">
              <a:buAutoNum type="arabicPeriod"/>
            </a:pPr>
            <a:r>
              <a:rPr lang="es-CO" dirty="0"/>
              <a:t>Misión</a:t>
            </a:r>
          </a:p>
          <a:p>
            <a:pPr marL="457200" indent="-457200">
              <a:buAutoNum type="arabicPeriod"/>
            </a:pPr>
            <a:r>
              <a:rPr lang="es-CO" dirty="0"/>
              <a:t>Visión</a:t>
            </a:r>
          </a:p>
          <a:p>
            <a:pPr marL="457200" indent="-457200">
              <a:buAutoNum type="arabicPeriod"/>
            </a:pPr>
            <a:r>
              <a:rPr lang="es-CO" dirty="0"/>
              <a:t>Principios</a:t>
            </a:r>
          </a:p>
          <a:p>
            <a:pPr marL="457200" indent="-457200">
              <a:buAutoNum type="arabicPeriod"/>
            </a:pPr>
            <a:r>
              <a:rPr lang="es-CO"/>
              <a:t>Valores</a:t>
            </a:r>
          </a:p>
          <a:p>
            <a:pPr marL="457200" indent="-457200">
              <a:buAutoNum type="arabicPeriod"/>
            </a:pPr>
            <a:endParaRPr lang="es-CO" dirty="0"/>
          </a:p>
        </p:txBody>
      </p:sp>
      <p:sp>
        <p:nvSpPr>
          <p:cNvPr id="4" name="Marcador de fecha 3">
            <a:extLst>
              <a:ext uri="{FF2B5EF4-FFF2-40B4-BE49-F238E27FC236}">
                <a16:creationId xmlns:a16="http://schemas.microsoft.com/office/drawing/2014/main" id="{64C1A740-C716-6EDA-C84D-0314313DE65D}"/>
              </a:ext>
            </a:extLst>
          </p:cNvPr>
          <p:cNvSpPr>
            <a:spLocks noGrp="1"/>
          </p:cNvSpPr>
          <p:nvPr>
            <p:ph type="dt" sz="half" idx="10"/>
          </p:nvPr>
        </p:nvSpPr>
        <p:spPr/>
        <p:txBody>
          <a:bodyPr/>
          <a:lstStyle/>
          <a:p>
            <a:pPr>
              <a:defRPr/>
            </a:pPr>
            <a:fld id="{8E782F13-4D9B-40FD-AC93-5406CC2746DB}" type="datetime8">
              <a:rPr lang="es-ES" smtClean="0"/>
              <a:t>31/07/2024 11:47</a:t>
            </a:fld>
            <a:endParaRPr lang="es-ES"/>
          </a:p>
        </p:txBody>
      </p:sp>
      <p:sp>
        <p:nvSpPr>
          <p:cNvPr id="5" name="Marcador de pie de página 4">
            <a:extLst>
              <a:ext uri="{FF2B5EF4-FFF2-40B4-BE49-F238E27FC236}">
                <a16:creationId xmlns:a16="http://schemas.microsoft.com/office/drawing/2014/main" id="{23A586C7-B529-38EB-7F0A-33C952D6C32E}"/>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55A016B7-38B2-A694-7AAC-55173CBCC96D}"/>
              </a:ext>
            </a:extLst>
          </p:cNvPr>
          <p:cNvSpPr>
            <a:spLocks noGrp="1"/>
          </p:cNvSpPr>
          <p:nvPr>
            <p:ph type="sldNum" sz="quarter" idx="12"/>
          </p:nvPr>
        </p:nvSpPr>
        <p:spPr/>
        <p:txBody>
          <a:bodyPr/>
          <a:lstStyle/>
          <a:p>
            <a:pPr>
              <a:defRPr/>
            </a:pPr>
            <a:fld id="{045B23F5-FAA9-4DF3-95EE-4475CA88447F}" type="slidenum">
              <a:rPr lang="es-ES" smtClean="0"/>
              <a:pPr>
                <a:defRPr/>
              </a:pPr>
              <a:t>16</a:t>
            </a:fld>
            <a:endParaRPr lang="es-ES"/>
          </a:p>
        </p:txBody>
      </p:sp>
    </p:spTree>
    <p:extLst>
      <p:ext uri="{BB962C8B-B14F-4D97-AF65-F5344CB8AC3E}">
        <p14:creationId xmlns:p14="http://schemas.microsoft.com/office/powerpoint/2010/main" val="250621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3731B6A-4934-4279-B132-EB32DAB32669}"/>
              </a:ext>
            </a:extLst>
          </p:cNvPr>
          <p:cNvSpPr>
            <a:spLocks noGrp="1"/>
          </p:cNvSpPr>
          <p:nvPr>
            <p:ph type="title"/>
          </p:nvPr>
        </p:nvSpPr>
        <p:spPr/>
        <p:txBody>
          <a:bodyPr/>
          <a:lstStyle/>
          <a:p>
            <a:pPr algn="ctr"/>
            <a:r>
              <a:rPr lang="es-ES" b="1" dirty="0"/>
              <a:t>Planeación Estratégica de Tecnología Informática </a:t>
            </a:r>
            <a:br>
              <a:rPr lang="es-ES" b="1" dirty="0"/>
            </a:br>
            <a:r>
              <a:rPr lang="es-ES" b="1" dirty="0"/>
              <a:t>PETI</a:t>
            </a:r>
            <a:endParaRPr lang="es-419" dirty="0"/>
          </a:p>
        </p:txBody>
      </p:sp>
      <p:sp>
        <p:nvSpPr>
          <p:cNvPr id="8" name="Marcador de texto 7">
            <a:extLst>
              <a:ext uri="{FF2B5EF4-FFF2-40B4-BE49-F238E27FC236}">
                <a16:creationId xmlns:a16="http://schemas.microsoft.com/office/drawing/2014/main" id="{85F54BBA-7C61-4F37-9051-B8349A38A829}"/>
              </a:ext>
            </a:extLst>
          </p:cNvPr>
          <p:cNvSpPr>
            <a:spLocks noGrp="1"/>
          </p:cNvSpPr>
          <p:nvPr>
            <p:ph type="body" idx="1"/>
          </p:nvPr>
        </p:nvSpPr>
        <p:spPr/>
        <p:txBody>
          <a:bodyPr/>
          <a:lstStyle/>
          <a:p>
            <a:endParaRPr lang="es-419"/>
          </a:p>
        </p:txBody>
      </p:sp>
      <p:sp>
        <p:nvSpPr>
          <p:cNvPr id="4" name="Marcador de fecha 3">
            <a:extLst>
              <a:ext uri="{FF2B5EF4-FFF2-40B4-BE49-F238E27FC236}">
                <a16:creationId xmlns:a16="http://schemas.microsoft.com/office/drawing/2014/main" id="{6C7D5991-574E-4035-9709-5BB768B7AC6A}"/>
              </a:ext>
            </a:extLst>
          </p:cNvPr>
          <p:cNvSpPr>
            <a:spLocks noGrp="1"/>
          </p:cNvSpPr>
          <p:nvPr>
            <p:ph type="dt" sz="half" idx="10"/>
          </p:nvPr>
        </p:nvSpPr>
        <p:spPr/>
        <p:txBody>
          <a:bodyPr/>
          <a:lstStyle/>
          <a:p>
            <a:pPr>
              <a:defRPr/>
            </a:pPr>
            <a:fld id="{EA8C15E3-70D9-4FC5-B8F3-82F3E3E4FAF2}" type="datetime8">
              <a:rPr lang="es-ES" smtClean="0"/>
              <a:t>31/07/2024 10:42</a:t>
            </a:fld>
            <a:endParaRPr lang="es-ES"/>
          </a:p>
        </p:txBody>
      </p:sp>
      <p:sp>
        <p:nvSpPr>
          <p:cNvPr id="5" name="Marcador de pie de página 4">
            <a:extLst>
              <a:ext uri="{FF2B5EF4-FFF2-40B4-BE49-F238E27FC236}">
                <a16:creationId xmlns:a16="http://schemas.microsoft.com/office/drawing/2014/main" id="{99B6B186-B96D-4ADF-B3BC-BEDCA9F44F36}"/>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21D60310-F119-434E-8D99-4722BCBE4E33}"/>
              </a:ext>
            </a:extLst>
          </p:cNvPr>
          <p:cNvSpPr>
            <a:spLocks noGrp="1"/>
          </p:cNvSpPr>
          <p:nvPr>
            <p:ph type="sldNum" sz="quarter" idx="12"/>
          </p:nvPr>
        </p:nvSpPr>
        <p:spPr/>
        <p:txBody>
          <a:bodyPr/>
          <a:lstStyle/>
          <a:p>
            <a:pPr>
              <a:defRPr/>
            </a:pPr>
            <a:fld id="{045B23F5-FAA9-4DF3-95EE-4475CA88447F}" type="slidenum">
              <a:rPr lang="es-ES" smtClean="0"/>
              <a:pPr>
                <a:defRPr/>
              </a:pPr>
              <a:t>17</a:t>
            </a:fld>
            <a:endParaRPr lang="es-ES"/>
          </a:p>
        </p:txBody>
      </p:sp>
    </p:spTree>
    <p:extLst>
      <p:ext uri="{BB962C8B-B14F-4D97-AF65-F5344CB8AC3E}">
        <p14:creationId xmlns:p14="http://schemas.microsoft.com/office/powerpoint/2010/main" val="143537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Planeación Estratégica de Tecnología Informática (PETI)</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017135262"/>
              </p:ext>
            </p:extLst>
          </p:nvPr>
        </p:nvGraphicFramePr>
        <p:xfrm>
          <a:off x="500034" y="1357298"/>
          <a:ext cx="8072494"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25244060-EA9E-43F3-B1E1-8276621575DD}"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18</a:t>
            </a:fld>
            <a:endParaRPr lang="es-ES" dirty="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Planeación Estratégica de Tecnología Informática (PETI)</a:t>
            </a:r>
          </a:p>
        </p:txBody>
      </p:sp>
      <p:graphicFrame>
        <p:nvGraphicFramePr>
          <p:cNvPr id="7" name="6 Marcador de contenido"/>
          <p:cNvGraphicFramePr>
            <a:graphicFrameLocks noGrp="1"/>
          </p:cNvGraphicFramePr>
          <p:nvPr>
            <p:ph idx="1"/>
          </p:nvPr>
        </p:nvGraphicFramePr>
        <p:xfrm>
          <a:off x="500034" y="1500174"/>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34601D97-824F-47EF-B2A2-97892EBF7394}"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19</a:t>
            </a:fld>
            <a:endParaRPr lang="es-ES" dirty="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t>Agenda</a:t>
            </a:r>
            <a:endParaRPr lang="es-ES" b="1" dirty="0"/>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C5D17C64-AE3F-441B-9328-BCB948486384}"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a:t>
            </a:fld>
            <a:endParaRPr lang="es-ES" dirty="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Planeación Estratégica de Tecnología Informática (PETI)</a:t>
            </a:r>
          </a:p>
        </p:txBody>
      </p:sp>
      <p:graphicFrame>
        <p:nvGraphicFramePr>
          <p:cNvPr id="7" name="6 Marcador de contenido"/>
          <p:cNvGraphicFramePr>
            <a:graphicFrameLocks noGrp="1"/>
          </p:cNvGraphicFramePr>
          <p:nvPr>
            <p:ph idx="1"/>
          </p:nvPr>
        </p:nvGraphicFramePr>
        <p:xfrm>
          <a:off x="500034" y="1500174"/>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DEE42325-BA0C-4456-AA9F-1E3726862D93}"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20</a:t>
            </a:fld>
            <a:endParaRPr lang="es-ES" dirty="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Planeación Estratégica de Tecnología Informática (PETI)</a:t>
            </a:r>
          </a:p>
        </p:txBody>
      </p:sp>
      <p:graphicFrame>
        <p:nvGraphicFramePr>
          <p:cNvPr id="7" name="6 Marcador de contenido"/>
          <p:cNvGraphicFramePr>
            <a:graphicFrameLocks noGrp="1"/>
          </p:cNvGraphicFramePr>
          <p:nvPr>
            <p:ph idx="1"/>
          </p:nvPr>
        </p:nvGraphicFramePr>
        <p:xfrm>
          <a:off x="500034" y="1500174"/>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11B9AD74-592C-4C8C-82AB-070E00EF0D82}"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21</a:t>
            </a:fld>
            <a:endParaRPr lang="es-ES" dirty="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PETI - Objetivos</a:t>
            </a:r>
          </a:p>
        </p:txBody>
      </p:sp>
      <p:graphicFrame>
        <p:nvGraphicFramePr>
          <p:cNvPr id="7" name="6 Marcador de contenido"/>
          <p:cNvGraphicFramePr>
            <a:graphicFrameLocks noGrp="1"/>
          </p:cNvGraphicFramePr>
          <p:nvPr>
            <p:ph idx="1"/>
          </p:nvPr>
        </p:nvGraphicFramePr>
        <p:xfrm>
          <a:off x="500034" y="1500174"/>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4A42A3C-FD0E-4E33-BE90-103C632AECC9}"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22</a:t>
            </a:fld>
            <a:endParaRPr lang="es-ES" dirty="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PETI - Objetivos</a:t>
            </a:r>
          </a:p>
        </p:txBody>
      </p:sp>
      <p:graphicFrame>
        <p:nvGraphicFramePr>
          <p:cNvPr id="7" name="6 Marcador de contenido"/>
          <p:cNvGraphicFramePr>
            <a:graphicFrameLocks noGrp="1"/>
          </p:cNvGraphicFramePr>
          <p:nvPr>
            <p:ph idx="1"/>
          </p:nvPr>
        </p:nvGraphicFramePr>
        <p:xfrm>
          <a:off x="500034" y="1500174"/>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849D6EB-0A7C-4036-9683-128867A8D043}"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23</a:t>
            </a:fld>
            <a:endParaRPr lang="es-ES" dirty="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PETI - Objetivos</a:t>
            </a:r>
          </a:p>
        </p:txBody>
      </p:sp>
      <p:graphicFrame>
        <p:nvGraphicFramePr>
          <p:cNvPr id="7" name="6 Marcador de contenido"/>
          <p:cNvGraphicFramePr>
            <a:graphicFrameLocks noGrp="1"/>
          </p:cNvGraphicFramePr>
          <p:nvPr>
            <p:ph idx="1"/>
          </p:nvPr>
        </p:nvGraphicFramePr>
        <p:xfrm>
          <a:off x="500034" y="1500174"/>
          <a:ext cx="8215370"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F8D77C8-0CD8-423B-92F6-85DDB276002B}"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24</a:t>
            </a:fld>
            <a:endParaRPr lang="es-ES" dirty="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t>Agenda</a:t>
            </a:r>
            <a:endParaRPr lang="es-ES" b="1" dirty="0"/>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D779C989-8D4C-4D1E-A26D-A26771F8CA15}"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25</a:t>
            </a:fld>
            <a:endParaRPr lang="es-ES" dirty="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Organización</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898545227"/>
              </p:ext>
            </p:extLst>
          </p:nvPr>
        </p:nvGraphicFramePr>
        <p:xfrm>
          <a:off x="179512" y="1829002"/>
          <a:ext cx="9105116" cy="3724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39A4092-A10D-4444-B273-C93939BB6D99}"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26</a:t>
            </a:fld>
            <a:endParaRPr lang="es-ES" dirty="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Organización – </a:t>
            </a:r>
            <a:br>
              <a:rPr lang="es-ES" b="1" dirty="0"/>
            </a:br>
            <a:r>
              <a:rPr lang="es-ES" b="1" dirty="0"/>
              <a:t>Mecanismos de coordinación</a:t>
            </a:r>
          </a:p>
        </p:txBody>
      </p:sp>
      <p:graphicFrame>
        <p:nvGraphicFramePr>
          <p:cNvPr id="7" name="6 Marcador de contenido"/>
          <p:cNvGraphicFramePr>
            <a:graphicFrameLocks noGrp="1"/>
          </p:cNvGraphicFramePr>
          <p:nvPr>
            <p:ph idx="1"/>
          </p:nvPr>
        </p:nvGraphicFramePr>
        <p:xfrm>
          <a:off x="-285784" y="1785926"/>
          <a:ext cx="9858444"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F40EEE5-4EC8-49D5-B936-5D51EBEFFA98}"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27</a:t>
            </a:fld>
            <a:endParaRPr lang="es-ES" dirty="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Organización – </a:t>
            </a:r>
            <a:br>
              <a:rPr lang="es-ES" b="1" dirty="0"/>
            </a:br>
            <a:r>
              <a:rPr lang="es-ES" b="1" dirty="0"/>
              <a:t>Centralización de la autoridad</a:t>
            </a:r>
          </a:p>
        </p:txBody>
      </p:sp>
      <p:graphicFrame>
        <p:nvGraphicFramePr>
          <p:cNvPr id="7" name="6 Marcador de contenido"/>
          <p:cNvGraphicFramePr>
            <a:graphicFrameLocks noGrp="1"/>
          </p:cNvGraphicFramePr>
          <p:nvPr>
            <p:ph idx="1"/>
          </p:nvPr>
        </p:nvGraphicFramePr>
        <p:xfrm>
          <a:off x="-857288" y="1785926"/>
          <a:ext cx="10858576"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093AF4A-E3D4-4DB1-80C8-C4529DBA17CE}"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28</a:t>
            </a:fld>
            <a:endParaRPr lang="es-ES" dirty="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Organización – Delegación </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716811198"/>
              </p:ext>
            </p:extLst>
          </p:nvPr>
        </p:nvGraphicFramePr>
        <p:xfrm>
          <a:off x="-857288" y="1805876"/>
          <a:ext cx="10858576"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29B45DD-ABB1-41EF-BB25-4113066C1AC4}"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29</a:t>
            </a:fld>
            <a:endParaRPr lang="es-ES" dirty="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t>Agenda</a:t>
            </a:r>
            <a:endParaRPr lang="es-ES" b="1" dirty="0"/>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3F541BE9-436C-422F-9F57-A02DD6D9CC85}"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a:t>
            </a:fld>
            <a:endParaRPr lang="es-ES" dirty="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Organización – </a:t>
            </a:r>
            <a:br>
              <a:rPr lang="es-ES" b="1" dirty="0"/>
            </a:br>
            <a:r>
              <a:rPr lang="es-ES" b="1" dirty="0"/>
              <a:t>Delegación Eficiente </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748056801"/>
              </p:ext>
            </p:extLst>
          </p:nvPr>
        </p:nvGraphicFramePr>
        <p:xfrm>
          <a:off x="71406" y="1785926"/>
          <a:ext cx="8858312"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1AB26478-CDAF-42CC-ABB1-9D534C5B1CAF}"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30</a:t>
            </a:fld>
            <a:endParaRPr lang="es-ES" dirty="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Organización – </a:t>
            </a:r>
            <a:br>
              <a:rPr lang="es-ES" b="1" dirty="0"/>
            </a:br>
            <a:r>
              <a:rPr lang="es-ES" b="1" dirty="0"/>
              <a:t>Grado de Delegación</a:t>
            </a:r>
          </a:p>
        </p:txBody>
      </p:sp>
      <p:graphicFrame>
        <p:nvGraphicFramePr>
          <p:cNvPr id="7" name="6 Marcador de contenido"/>
          <p:cNvGraphicFramePr>
            <a:graphicFrameLocks noGrp="1"/>
          </p:cNvGraphicFramePr>
          <p:nvPr>
            <p:ph idx="1"/>
          </p:nvPr>
        </p:nvGraphicFramePr>
        <p:xfrm>
          <a:off x="71406" y="1785926"/>
          <a:ext cx="8858312"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4B72307D-9FD9-4045-B772-E76B71D357A4}"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31</a:t>
            </a:fld>
            <a:endParaRPr lang="es-ES" dirty="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428736"/>
          </a:xfrm>
        </p:spPr>
        <p:txBody>
          <a:bodyPr/>
          <a:lstStyle/>
          <a:p>
            <a:pPr algn="ctr"/>
            <a:r>
              <a:rPr lang="es-ES" sz="4000" b="1" dirty="0"/>
              <a:t>Organización – </a:t>
            </a:r>
            <a:br>
              <a:rPr lang="es-ES" sz="4000" b="1" dirty="0"/>
            </a:br>
            <a:r>
              <a:rPr lang="es-ES" sz="4000" b="1" dirty="0"/>
              <a:t>Responsabilidad</a:t>
            </a:r>
            <a:endParaRPr lang="es-CO" sz="4000" b="1" i="1"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131766141"/>
              </p:ext>
            </p:extLst>
          </p:nvPr>
        </p:nvGraphicFramePr>
        <p:xfrm>
          <a:off x="314356" y="1785926"/>
          <a:ext cx="86868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Marcador de fecha"/>
          <p:cNvSpPr>
            <a:spLocks noGrp="1"/>
          </p:cNvSpPr>
          <p:nvPr>
            <p:ph type="dt" sz="half" idx="10"/>
          </p:nvPr>
        </p:nvSpPr>
        <p:spPr/>
        <p:txBody>
          <a:bodyPr/>
          <a:lstStyle/>
          <a:p>
            <a:pPr>
              <a:defRPr/>
            </a:pPr>
            <a:fld id="{64848589-EF50-4478-A720-AF8AD06C7CF4}" type="datetime8">
              <a:rPr lang="es-ES" smtClean="0"/>
              <a:t>31/07/2024 10:42</a:t>
            </a:fld>
            <a:endParaRPr lang="es-ES"/>
          </a:p>
        </p:txBody>
      </p:sp>
      <p:sp>
        <p:nvSpPr>
          <p:cNvPr id="5" name="4 Marcador de pie de página"/>
          <p:cNvSpPr>
            <a:spLocks noGrp="1"/>
          </p:cNvSpPr>
          <p:nvPr>
            <p:ph type="ftr" sz="quarter" idx="11"/>
          </p:nvPr>
        </p:nvSpPr>
        <p:spPr>
          <a:xfrm>
            <a:off x="2285984" y="6248400"/>
            <a:ext cx="535785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6" name="5 Marcador de número de diapositiva"/>
          <p:cNvSpPr>
            <a:spLocks noGrp="1"/>
          </p:cNvSpPr>
          <p:nvPr>
            <p:ph type="sldNum" sz="quarter" idx="12"/>
          </p:nvPr>
        </p:nvSpPr>
        <p:spPr/>
        <p:txBody>
          <a:bodyPr/>
          <a:lstStyle/>
          <a:p>
            <a:pPr>
              <a:defRPr/>
            </a:pPr>
            <a:fld id="{045B23F5-FAA9-4DF3-95EE-4475CA88447F}" type="slidenum">
              <a:rPr lang="es-ES" smtClean="0"/>
              <a:pPr>
                <a:defRPr/>
              </a:pPr>
              <a:t>32</a:t>
            </a:fld>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Errores Comunes de la Organización</a:t>
            </a:r>
          </a:p>
        </p:txBody>
      </p:sp>
      <p:graphicFrame>
        <p:nvGraphicFramePr>
          <p:cNvPr id="7" name="6 Marcador de contenido"/>
          <p:cNvGraphicFramePr>
            <a:graphicFrameLocks noGrp="1"/>
          </p:cNvGraphicFramePr>
          <p:nvPr>
            <p:ph idx="1"/>
          </p:nvPr>
        </p:nvGraphicFramePr>
        <p:xfrm>
          <a:off x="500034" y="1000108"/>
          <a:ext cx="8215370" cy="514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589D10B5-CFEE-4BDE-B4D0-2138E990DC9E}"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33</a:t>
            </a:fld>
            <a:endParaRPr lang="es-ES" dirty="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DAB494-922D-FA43-366B-307AE3E3E28F}"/>
              </a:ext>
            </a:extLst>
          </p:cNvPr>
          <p:cNvSpPr>
            <a:spLocks noGrp="1"/>
          </p:cNvSpPr>
          <p:nvPr>
            <p:ph type="dt" sz="half" idx="10"/>
          </p:nvPr>
        </p:nvSpPr>
        <p:spPr/>
        <p:txBody>
          <a:bodyPr/>
          <a:lstStyle/>
          <a:p>
            <a:pPr>
              <a:defRPr/>
            </a:pPr>
            <a:fld id="{8E782F13-4D9B-40FD-AC93-5406CC2746DB}" type="datetime8">
              <a:rPr lang="es-ES" smtClean="0"/>
              <a:t>31/07/2024 11:25</a:t>
            </a:fld>
            <a:endParaRPr lang="es-ES"/>
          </a:p>
        </p:txBody>
      </p:sp>
      <p:sp>
        <p:nvSpPr>
          <p:cNvPr id="5" name="Marcador de pie de página 4">
            <a:extLst>
              <a:ext uri="{FF2B5EF4-FFF2-40B4-BE49-F238E27FC236}">
                <a16:creationId xmlns:a16="http://schemas.microsoft.com/office/drawing/2014/main" id="{4B7B52F7-024B-F59B-D53E-943FA10A2518}"/>
              </a:ext>
            </a:extLst>
          </p:cNvPr>
          <p:cNvSpPr>
            <a:spLocks noGrp="1"/>
          </p:cNvSpPr>
          <p:nvPr>
            <p:ph type="ftr" sz="quarter" idx="11"/>
          </p:nvPr>
        </p:nvSpPr>
        <p:spPr/>
        <p:txBody>
          <a:bodyPr/>
          <a:lstStyle/>
          <a:p>
            <a:pPr>
              <a:defRPr/>
            </a:pPr>
            <a:r>
              <a:rPr lang="es-CO" dirty="0"/>
              <a:t>Teoría de las Organizaciones - Capítulo II: Funciones Administrativas</a:t>
            </a:r>
            <a:endParaRPr lang="es-ES" dirty="0"/>
          </a:p>
        </p:txBody>
      </p:sp>
      <p:sp>
        <p:nvSpPr>
          <p:cNvPr id="6" name="Marcador de número de diapositiva 5">
            <a:extLst>
              <a:ext uri="{FF2B5EF4-FFF2-40B4-BE49-F238E27FC236}">
                <a16:creationId xmlns:a16="http://schemas.microsoft.com/office/drawing/2014/main" id="{CF6761A3-75DD-B094-A071-68488D3AB051}"/>
              </a:ext>
            </a:extLst>
          </p:cNvPr>
          <p:cNvSpPr>
            <a:spLocks noGrp="1"/>
          </p:cNvSpPr>
          <p:nvPr>
            <p:ph type="sldNum" sz="quarter" idx="12"/>
          </p:nvPr>
        </p:nvSpPr>
        <p:spPr/>
        <p:txBody>
          <a:bodyPr/>
          <a:lstStyle/>
          <a:p>
            <a:pPr>
              <a:defRPr/>
            </a:pPr>
            <a:fld id="{045B23F5-FAA9-4DF3-95EE-4475CA88447F}" type="slidenum">
              <a:rPr lang="es-ES" smtClean="0"/>
              <a:pPr>
                <a:defRPr/>
              </a:pPr>
              <a:t>34</a:t>
            </a:fld>
            <a:endParaRPr lang="es-ES"/>
          </a:p>
        </p:txBody>
      </p:sp>
      <p:pic>
        <p:nvPicPr>
          <p:cNvPr id="1026" name="Picture 2" descr="Haz una pausa activa!">
            <a:extLst>
              <a:ext uri="{FF2B5EF4-FFF2-40B4-BE49-F238E27FC236}">
                <a16:creationId xmlns:a16="http://schemas.microsoft.com/office/drawing/2014/main" id="{EE04B7AA-C4F0-C7F1-8644-753CC658C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01" y="1052736"/>
            <a:ext cx="8062086" cy="453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378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t>Agenda</a:t>
            </a:r>
            <a:endParaRPr lang="es-ES" b="1" dirty="0"/>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3E9D097-A97B-4252-8057-28D6402667ED}"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35</a:t>
            </a:fld>
            <a:endParaRPr lang="es-ES" dirty="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a:t>
            </a:r>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D5C85BE-9DA1-4174-81E0-8AE80D80B7DE}"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36</a:t>
            </a:fld>
            <a:endParaRPr lang="es-ES" dirty="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a:t>
            </a:r>
          </a:p>
        </p:txBody>
      </p:sp>
      <p:graphicFrame>
        <p:nvGraphicFramePr>
          <p:cNvPr id="7" name="6 Marcador de contenido"/>
          <p:cNvGraphicFramePr>
            <a:graphicFrameLocks noGrp="1"/>
          </p:cNvGraphicFramePr>
          <p:nvPr>
            <p:ph idx="1"/>
          </p:nvPr>
        </p:nvGraphicFramePr>
        <p:xfrm>
          <a:off x="-285784" y="1214422"/>
          <a:ext cx="9572692"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36E1AF59-54B8-4774-BEF0-5B1D7D10FADD}"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37</a:t>
            </a:fld>
            <a:endParaRPr lang="es-ES" dirty="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a:t>
            </a:r>
          </a:p>
        </p:txBody>
      </p:sp>
      <p:graphicFrame>
        <p:nvGraphicFramePr>
          <p:cNvPr id="7" name="6 Marcador de contenido"/>
          <p:cNvGraphicFramePr>
            <a:graphicFrameLocks noGrp="1"/>
          </p:cNvGraphicFramePr>
          <p:nvPr>
            <p:ph idx="1"/>
          </p:nvPr>
        </p:nvGraphicFramePr>
        <p:xfrm>
          <a:off x="500034" y="1428736"/>
          <a:ext cx="8286808"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16BDFBD2-15C4-481B-9518-63F2833B5BF6}"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38</a:t>
            </a:fld>
            <a:endParaRPr lang="es-ES" dirty="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Liderazgo</a:t>
            </a:r>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5560E07-98C7-420C-9461-1D18A7173F20}"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39</a:t>
            </a:fld>
            <a:endParaRPr lang="es-ES" dirty="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Planeación</a:t>
            </a:r>
          </a:p>
        </p:txBody>
      </p:sp>
      <p:graphicFrame>
        <p:nvGraphicFramePr>
          <p:cNvPr id="7" name="6 Marcador de contenido"/>
          <p:cNvGraphicFramePr>
            <a:graphicFrameLocks noGrp="1"/>
          </p:cNvGraphicFramePr>
          <p:nvPr>
            <p:ph idx="1"/>
          </p:nvPr>
        </p:nvGraphicFramePr>
        <p:xfrm>
          <a:off x="-285784" y="2143116"/>
          <a:ext cx="985844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8620532-2985-402A-89DB-065C0E1C0CB2}"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a:t>
            </a:fld>
            <a:endParaRPr lang="es-ES" dirty="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Dirección – </a:t>
            </a:r>
            <a:br>
              <a:rPr lang="es-ES" b="1" dirty="0"/>
            </a:br>
            <a:r>
              <a:rPr lang="es-ES" b="1" dirty="0"/>
              <a:t>Atributos deseables en un líder</a:t>
            </a:r>
          </a:p>
        </p:txBody>
      </p:sp>
      <p:graphicFrame>
        <p:nvGraphicFramePr>
          <p:cNvPr id="7" name="6 Marcador de contenido"/>
          <p:cNvGraphicFramePr>
            <a:graphicFrameLocks noGrp="1"/>
          </p:cNvGraphicFramePr>
          <p:nvPr>
            <p:ph idx="1"/>
          </p:nvPr>
        </p:nvGraphicFramePr>
        <p:xfrm>
          <a:off x="-428692" y="1571612"/>
          <a:ext cx="1035854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7FA6230-4B1A-471A-BA39-90345D85207A}"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40</a:t>
            </a:fld>
            <a:endParaRPr lang="es-ES" dirty="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Dirección – </a:t>
            </a:r>
            <a:br>
              <a:rPr lang="es-ES" b="1" dirty="0"/>
            </a:br>
            <a:r>
              <a:rPr lang="es-ES" b="1" dirty="0"/>
              <a:t>Atributos deseables en un líder</a:t>
            </a:r>
          </a:p>
        </p:txBody>
      </p:sp>
      <p:graphicFrame>
        <p:nvGraphicFramePr>
          <p:cNvPr id="7" name="6 Marcador de contenido"/>
          <p:cNvGraphicFramePr>
            <a:graphicFrameLocks noGrp="1"/>
          </p:cNvGraphicFramePr>
          <p:nvPr>
            <p:ph idx="1"/>
          </p:nvPr>
        </p:nvGraphicFramePr>
        <p:xfrm>
          <a:off x="-428692" y="1571612"/>
          <a:ext cx="1035854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981F683-3768-4AC1-8169-05EE3083FA16}"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41</a:t>
            </a:fld>
            <a:endParaRPr lang="es-ES" dirty="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Teoría X (</a:t>
            </a:r>
            <a:r>
              <a:rPr lang="es-ES" b="1" dirty="0" err="1"/>
              <a:t>McGregor</a:t>
            </a:r>
            <a:r>
              <a:rPr lang="es-ES" b="1" dirty="0"/>
              <a:t>)</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731134061"/>
              </p:ext>
            </p:extLst>
          </p:nvPr>
        </p:nvGraphicFramePr>
        <p:xfrm>
          <a:off x="323528" y="1580432"/>
          <a:ext cx="8496944" cy="442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27FD910-1954-4985-9C57-1381B698286A}"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42</a:t>
            </a:fld>
            <a:endParaRPr lang="es-ES" dirty="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Teoría X</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294636660"/>
              </p:ext>
            </p:extLst>
          </p:nvPr>
        </p:nvGraphicFramePr>
        <p:xfrm>
          <a:off x="251520" y="1580432"/>
          <a:ext cx="8445624" cy="442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179EE82-4B2B-499B-A27E-EB181A2751F3}"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43</a:t>
            </a:fld>
            <a:endParaRPr lang="es-ES" dirty="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Teoría Y (</a:t>
            </a:r>
            <a:r>
              <a:rPr lang="es-ES" b="1" dirty="0" err="1"/>
              <a:t>McGregor</a:t>
            </a:r>
            <a:r>
              <a:rPr lang="es-ES" b="1" dirty="0"/>
              <a:t>)</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849710993"/>
              </p:ext>
            </p:extLst>
          </p:nvPr>
        </p:nvGraphicFramePr>
        <p:xfrm>
          <a:off x="628650" y="1643050"/>
          <a:ext cx="8229600" cy="4450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2F6A7FB-2477-46EB-B03F-A488052BC11A}"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44</a:t>
            </a:fld>
            <a:endParaRPr lang="es-ES" dirty="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Teoría Y</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239177397"/>
              </p:ext>
            </p:extLst>
          </p:nvPr>
        </p:nvGraphicFramePr>
        <p:xfrm>
          <a:off x="179512" y="1472481"/>
          <a:ext cx="8517632" cy="467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71CEC49-4678-4624-969F-30AB113950A5}"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45</a:t>
            </a:fld>
            <a:endParaRPr lang="es-ES" dirty="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Teoría Z (</a:t>
            </a:r>
            <a:r>
              <a:rPr lang="es-ES" b="1" dirty="0" err="1"/>
              <a:t>Ouchi</a:t>
            </a:r>
            <a:r>
              <a:rPr lang="es-ES" b="1" dirty="0"/>
              <a:t>)</a:t>
            </a:r>
          </a:p>
        </p:txBody>
      </p:sp>
      <p:graphicFrame>
        <p:nvGraphicFramePr>
          <p:cNvPr id="7" name="6 Marcador de contenido"/>
          <p:cNvGraphicFramePr>
            <a:graphicFrameLocks noGrp="1"/>
          </p:cNvGraphicFramePr>
          <p:nvPr>
            <p:ph idx="1"/>
          </p:nvPr>
        </p:nvGraphicFramePr>
        <p:xfrm>
          <a:off x="357158" y="1357298"/>
          <a:ext cx="8643998" cy="507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F5D1E62-09A5-429B-9133-0E1A622D1B4C}"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46</a:t>
            </a:fld>
            <a:endParaRPr lang="es-ES" dirty="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Dirección – La Comunicación</a:t>
            </a:r>
          </a:p>
        </p:txBody>
      </p:sp>
      <p:sp>
        <p:nvSpPr>
          <p:cNvPr id="6" name="5 Marcador de fecha"/>
          <p:cNvSpPr>
            <a:spLocks noGrp="1"/>
          </p:cNvSpPr>
          <p:nvPr>
            <p:ph type="dt" sz="half" idx="10"/>
          </p:nvPr>
        </p:nvSpPr>
        <p:spPr/>
        <p:txBody>
          <a:bodyPr/>
          <a:lstStyle/>
          <a:p>
            <a:pPr>
              <a:defRPr/>
            </a:pPr>
            <a:fld id="{515CC93C-486F-4624-90BE-92DB6DB8BF79}"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47</a:t>
            </a:fld>
            <a:endParaRPr lang="es-ES" dirty="0">
              <a:cs typeface="Arial" pitchFamily="34" charset="0"/>
            </a:endParaRPr>
          </a:p>
        </p:txBody>
      </p:sp>
      <p:pic>
        <p:nvPicPr>
          <p:cNvPr id="9" name="8 Imagen" descr="comunicacion 2.jpg"/>
          <p:cNvPicPr>
            <a:picLocks noChangeAspect="1"/>
          </p:cNvPicPr>
          <p:nvPr/>
        </p:nvPicPr>
        <p:blipFill>
          <a:blip r:embed="rId3"/>
          <a:stretch>
            <a:fillRect/>
          </a:stretch>
        </p:blipFill>
        <p:spPr>
          <a:xfrm>
            <a:off x="395536" y="1757358"/>
            <a:ext cx="7612088" cy="434499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Dirección – La Comunicación - ¿Cómo decir las cosas?</a:t>
            </a:r>
          </a:p>
        </p:txBody>
      </p:sp>
      <p:sp>
        <p:nvSpPr>
          <p:cNvPr id="6" name="5 Marcador de fecha"/>
          <p:cNvSpPr>
            <a:spLocks noGrp="1"/>
          </p:cNvSpPr>
          <p:nvPr>
            <p:ph type="dt" sz="half" idx="10"/>
          </p:nvPr>
        </p:nvSpPr>
        <p:spPr/>
        <p:txBody>
          <a:bodyPr/>
          <a:lstStyle/>
          <a:p>
            <a:pPr>
              <a:defRPr/>
            </a:pPr>
            <a:fld id="{D9E05FE8-C45F-4090-8B0D-BD994B3F4A80}"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48</a:t>
            </a:fld>
            <a:endParaRPr lang="es-ES" dirty="0">
              <a:cs typeface="Arial" pitchFamily="34" charset="0"/>
            </a:endParaRPr>
          </a:p>
        </p:txBody>
      </p:sp>
      <p:graphicFrame>
        <p:nvGraphicFramePr>
          <p:cNvPr id="8" name="7 Diagrama"/>
          <p:cNvGraphicFramePr/>
          <p:nvPr>
            <p:extLst>
              <p:ext uri="{D42A27DB-BD31-4B8C-83A1-F6EECF244321}">
                <p14:modId xmlns:p14="http://schemas.microsoft.com/office/powerpoint/2010/main" val="3325051158"/>
              </p:ext>
            </p:extLst>
          </p:nvPr>
        </p:nvGraphicFramePr>
        <p:xfrm>
          <a:off x="395536" y="1821644"/>
          <a:ext cx="3888432" cy="4410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7 cs de la comunicación asertiva para ser más eficaz y eficiente">
            <a:extLst>
              <a:ext uri="{FF2B5EF4-FFF2-40B4-BE49-F238E27FC236}">
                <a16:creationId xmlns:a16="http://schemas.microsoft.com/office/drawing/2014/main" id="{76C977CC-D39E-270E-538F-73071ECD418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520" t="4420" r="20081" b="2645"/>
          <a:stretch/>
        </p:blipFill>
        <p:spPr bwMode="auto">
          <a:xfrm>
            <a:off x="4860034" y="1946649"/>
            <a:ext cx="3960440" cy="3956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424F0468-CB26-9FFD-52EB-0F73B7682CF4}"/>
              </a:ext>
            </a:extLst>
          </p:cNvPr>
          <p:cNvSpPr>
            <a:spLocks noGrp="1"/>
          </p:cNvSpPr>
          <p:nvPr>
            <p:ph type="dt" sz="half" idx="10"/>
          </p:nvPr>
        </p:nvSpPr>
        <p:spPr/>
        <p:txBody>
          <a:bodyPr/>
          <a:lstStyle/>
          <a:p>
            <a:pPr>
              <a:defRPr/>
            </a:pPr>
            <a:fld id="{8E782F13-4D9B-40FD-AC93-5406CC2746DB}" type="datetime8">
              <a:rPr lang="es-ES" smtClean="0"/>
              <a:t>31/07/2024 11:37</a:t>
            </a:fld>
            <a:endParaRPr lang="es-ES"/>
          </a:p>
        </p:txBody>
      </p:sp>
      <p:sp>
        <p:nvSpPr>
          <p:cNvPr id="5" name="Marcador de pie de página 4">
            <a:extLst>
              <a:ext uri="{FF2B5EF4-FFF2-40B4-BE49-F238E27FC236}">
                <a16:creationId xmlns:a16="http://schemas.microsoft.com/office/drawing/2014/main" id="{64ED0C0B-0450-8D1C-411C-517DC71F72D2}"/>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D4CA93C2-6D4D-8E9F-C664-48720637B8F2}"/>
              </a:ext>
            </a:extLst>
          </p:cNvPr>
          <p:cNvSpPr>
            <a:spLocks noGrp="1"/>
          </p:cNvSpPr>
          <p:nvPr>
            <p:ph type="sldNum" sz="quarter" idx="12"/>
          </p:nvPr>
        </p:nvSpPr>
        <p:spPr/>
        <p:txBody>
          <a:bodyPr/>
          <a:lstStyle/>
          <a:p>
            <a:pPr>
              <a:defRPr/>
            </a:pPr>
            <a:fld id="{045B23F5-FAA9-4DF3-95EE-4475CA88447F}" type="slidenum">
              <a:rPr lang="es-ES" smtClean="0"/>
              <a:pPr>
                <a:defRPr/>
              </a:pPr>
              <a:t>49</a:t>
            </a:fld>
            <a:endParaRPr lang="es-ES"/>
          </a:p>
        </p:txBody>
      </p:sp>
      <p:sp>
        <p:nvSpPr>
          <p:cNvPr id="8" name="Rectangle 2">
            <a:extLst>
              <a:ext uri="{FF2B5EF4-FFF2-40B4-BE49-F238E27FC236}">
                <a16:creationId xmlns:a16="http://schemas.microsoft.com/office/drawing/2014/main" id="{550CC821-833F-C8F0-FE18-7CB9FE2610F5}"/>
              </a:ext>
            </a:extLst>
          </p:cNvPr>
          <p:cNvSpPr>
            <a:spLocks noGrp="1" noChangeArrowheads="1"/>
          </p:cNvSpPr>
          <p:nvPr>
            <p:ph type="title"/>
          </p:nvPr>
        </p:nvSpPr>
        <p:spPr>
          <a:xfrm>
            <a:off x="476597" y="136524"/>
            <a:ext cx="8229600" cy="348381"/>
          </a:xfrm>
        </p:spPr>
        <p:txBody>
          <a:bodyPr>
            <a:normAutofit fontScale="90000"/>
          </a:bodyPr>
          <a:lstStyle/>
          <a:p>
            <a:pPr eaLnBrk="1" hangingPunct="1"/>
            <a:r>
              <a:rPr lang="es-ES" b="1" dirty="0"/>
              <a:t>Dirección – La Comunicación - ¿Cómo decir las cosas?</a:t>
            </a:r>
          </a:p>
        </p:txBody>
      </p:sp>
      <p:graphicFrame>
        <p:nvGraphicFramePr>
          <p:cNvPr id="7" name="Marcador de contenido 6">
            <a:extLst>
              <a:ext uri="{FF2B5EF4-FFF2-40B4-BE49-F238E27FC236}">
                <a16:creationId xmlns:a16="http://schemas.microsoft.com/office/drawing/2014/main" id="{463FD3CA-7864-DC26-9B29-0F6FDD9470C3}"/>
              </a:ext>
            </a:extLst>
          </p:cNvPr>
          <p:cNvGraphicFramePr>
            <a:graphicFrameLocks noGrp="1"/>
          </p:cNvGraphicFramePr>
          <p:nvPr>
            <p:ph idx="1"/>
            <p:extLst>
              <p:ext uri="{D42A27DB-BD31-4B8C-83A1-F6EECF244321}">
                <p14:modId xmlns:p14="http://schemas.microsoft.com/office/powerpoint/2010/main" val="3478308171"/>
              </p:ext>
            </p:extLst>
          </p:nvPr>
        </p:nvGraphicFramePr>
        <p:xfrm>
          <a:off x="446856" y="620688"/>
          <a:ext cx="8068494" cy="610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48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Principios de la Planeación</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987472678"/>
              </p:ext>
            </p:extLst>
          </p:nvPr>
        </p:nvGraphicFramePr>
        <p:xfrm>
          <a:off x="40263" y="705708"/>
          <a:ext cx="8636193" cy="5446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46AAC4D3-B38A-45DC-92C7-2867A7D0C59A}"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a:t>
            </a:fld>
            <a:endParaRPr lang="es-ES" dirty="0">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Tipos de Comunicación – Comunicación Congruente</a:t>
            </a:r>
          </a:p>
        </p:txBody>
      </p:sp>
      <p:graphicFrame>
        <p:nvGraphicFramePr>
          <p:cNvPr id="7" name="6 Marcador de contenido"/>
          <p:cNvGraphicFramePr>
            <a:graphicFrameLocks noGrp="1"/>
          </p:cNvGraphicFramePr>
          <p:nvPr>
            <p:ph idx="1"/>
          </p:nvPr>
        </p:nvGraphicFramePr>
        <p:xfrm>
          <a:off x="357158" y="1571612"/>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3970512E-4D10-4FBB-9943-6BB7C7B266D5}"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50</a:t>
            </a:fld>
            <a:endParaRPr lang="es-ES" dirty="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Tipos de Comunicación – Comunicación Agresiva</a:t>
            </a:r>
          </a:p>
        </p:txBody>
      </p:sp>
      <p:graphicFrame>
        <p:nvGraphicFramePr>
          <p:cNvPr id="7" name="6 Marcador de contenido"/>
          <p:cNvGraphicFramePr>
            <a:graphicFrameLocks noGrp="1"/>
          </p:cNvGraphicFramePr>
          <p:nvPr>
            <p:ph idx="1"/>
          </p:nvPr>
        </p:nvGraphicFramePr>
        <p:xfrm>
          <a:off x="357158" y="1571612"/>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FF903793-D028-4038-B16B-C4F38EE44E42}"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51</a:t>
            </a:fld>
            <a:endParaRPr lang="es-ES" dirty="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Tipos de Comunicación – Comunicación Minusválida</a:t>
            </a:r>
          </a:p>
        </p:txBody>
      </p:sp>
      <p:graphicFrame>
        <p:nvGraphicFramePr>
          <p:cNvPr id="7" name="6 Marcador de contenido"/>
          <p:cNvGraphicFramePr>
            <a:graphicFrameLocks noGrp="1"/>
          </p:cNvGraphicFramePr>
          <p:nvPr>
            <p:ph idx="1"/>
          </p:nvPr>
        </p:nvGraphicFramePr>
        <p:xfrm>
          <a:off x="357158" y="1571612"/>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ED02913-E362-4F05-AF52-08EFABEA0DE2}"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52</a:t>
            </a:fld>
            <a:endParaRPr lang="es-ES" dirty="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Tipos de Comunicación – Comunicación Súper Razonable</a:t>
            </a:r>
          </a:p>
        </p:txBody>
      </p:sp>
      <p:graphicFrame>
        <p:nvGraphicFramePr>
          <p:cNvPr id="7" name="6 Marcador de contenido"/>
          <p:cNvGraphicFramePr>
            <a:graphicFrameLocks noGrp="1"/>
          </p:cNvGraphicFramePr>
          <p:nvPr>
            <p:ph idx="1"/>
          </p:nvPr>
        </p:nvGraphicFramePr>
        <p:xfrm>
          <a:off x="357158" y="1571612"/>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F7B0428-5743-4E82-A387-4DCDCDA2D7D8}"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53</a:t>
            </a:fld>
            <a:endParaRPr lang="es-ES" dirty="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Tipos de Comunicación – Comunicación Irrelevante</a:t>
            </a:r>
          </a:p>
        </p:txBody>
      </p:sp>
      <p:graphicFrame>
        <p:nvGraphicFramePr>
          <p:cNvPr id="7" name="6 Marcador de contenido"/>
          <p:cNvGraphicFramePr>
            <a:graphicFrameLocks noGrp="1"/>
          </p:cNvGraphicFramePr>
          <p:nvPr>
            <p:ph idx="1"/>
          </p:nvPr>
        </p:nvGraphicFramePr>
        <p:xfrm>
          <a:off x="357158" y="1571612"/>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436ECC83-E328-4EEF-865B-91132EB9432D}"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54</a:t>
            </a:fld>
            <a:endParaRPr lang="es-ES" dirty="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Mecanismos de </a:t>
            </a:r>
            <a:br>
              <a:rPr lang="es-ES" b="1" dirty="0"/>
            </a:br>
            <a:r>
              <a:rPr lang="es-ES" b="1" dirty="0"/>
              <a:t>Comunicación Interna</a:t>
            </a:r>
          </a:p>
        </p:txBody>
      </p:sp>
      <p:graphicFrame>
        <p:nvGraphicFramePr>
          <p:cNvPr id="7" name="6 Marcador de contenido"/>
          <p:cNvGraphicFramePr>
            <a:graphicFrameLocks noGrp="1"/>
          </p:cNvGraphicFramePr>
          <p:nvPr>
            <p:ph idx="1"/>
          </p:nvPr>
        </p:nvGraphicFramePr>
        <p:xfrm>
          <a:off x="357158" y="1571612"/>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DDC6D928-BB43-42B5-A384-CEE8DD81DDC2}"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55</a:t>
            </a:fld>
            <a:endParaRPr lang="es-ES" dirty="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t>Agenda</a:t>
            </a:r>
            <a:endParaRPr lang="es-ES" b="1" dirty="0"/>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E54E28A-BB4E-4D8A-8379-29BB7282F6FE}"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56</a:t>
            </a:fld>
            <a:endParaRPr lang="es-ES" dirty="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Perspectiva amplia</a:t>
            </a:r>
          </a:p>
        </p:txBody>
      </p:sp>
      <p:graphicFrame>
        <p:nvGraphicFramePr>
          <p:cNvPr id="7" name="6 Marcador de contenido"/>
          <p:cNvGraphicFramePr>
            <a:graphicFrameLocks noGrp="1"/>
          </p:cNvGraphicFramePr>
          <p:nvPr>
            <p:ph idx="1"/>
          </p:nvPr>
        </p:nvGraphicFramePr>
        <p:xfrm>
          <a:off x="357158" y="1357298"/>
          <a:ext cx="1014419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41FCC8B-E4C3-45BA-8727-DEC2B14E9910}"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57</a:t>
            </a:fld>
            <a:endParaRPr lang="es-ES" dirty="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a:t>
            </a:r>
          </a:p>
        </p:txBody>
      </p:sp>
      <p:graphicFrame>
        <p:nvGraphicFramePr>
          <p:cNvPr id="7" name="6 Marcador de contenido"/>
          <p:cNvGraphicFramePr>
            <a:graphicFrameLocks noGrp="1"/>
          </p:cNvGraphicFramePr>
          <p:nvPr>
            <p:ph idx="1"/>
          </p:nvPr>
        </p:nvGraphicFramePr>
        <p:xfrm>
          <a:off x="-285784" y="2143116"/>
          <a:ext cx="9572692"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0CF3A18F-7675-4D07-B06C-2E9F03240449}"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58</a:t>
            </a:fld>
            <a:endParaRPr lang="es-ES" dirty="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Perspectiva limitada</a:t>
            </a:r>
          </a:p>
        </p:txBody>
      </p:sp>
      <p:graphicFrame>
        <p:nvGraphicFramePr>
          <p:cNvPr id="7" name="6 Marcador de contenido"/>
          <p:cNvGraphicFramePr>
            <a:graphicFrameLocks noGrp="1"/>
          </p:cNvGraphicFramePr>
          <p:nvPr>
            <p:ph idx="1"/>
          </p:nvPr>
        </p:nvGraphicFramePr>
        <p:xfrm>
          <a:off x="-285784" y="1920876"/>
          <a:ext cx="10144196" cy="400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85F44633-8D77-41CD-A14B-14009039D3E5}"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59</a:t>
            </a:fld>
            <a:endParaRPr lang="es-ES" dirty="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a:t>
            </a:r>
          </a:p>
        </p:txBody>
      </p:sp>
      <p:graphicFrame>
        <p:nvGraphicFramePr>
          <p:cNvPr id="7" name="6 Marcador de contenido"/>
          <p:cNvGraphicFramePr>
            <a:graphicFrameLocks noGrp="1"/>
          </p:cNvGraphicFramePr>
          <p:nvPr>
            <p:ph idx="1"/>
          </p:nvPr>
        </p:nvGraphicFramePr>
        <p:xfrm>
          <a:off x="-571536" y="1571612"/>
          <a:ext cx="1050138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D0E43F8B-616F-4659-9881-3F069A03A558}"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a:t>
            </a:fld>
            <a:endParaRPr lang="es-ES" dirty="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Elementos</a:t>
            </a:r>
          </a:p>
        </p:txBody>
      </p:sp>
      <p:graphicFrame>
        <p:nvGraphicFramePr>
          <p:cNvPr id="7" name="6 Marcador de contenido"/>
          <p:cNvGraphicFramePr>
            <a:graphicFrameLocks noGrp="1"/>
          </p:cNvGraphicFramePr>
          <p:nvPr>
            <p:ph idx="1"/>
          </p:nvPr>
        </p:nvGraphicFramePr>
        <p:xfrm>
          <a:off x="-357222" y="1500174"/>
          <a:ext cx="1014419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996286E-D9C3-4D48-949F-8620A51AEDFC}"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60</a:t>
            </a:fld>
            <a:endParaRPr lang="es-ES" dirty="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Control – Control de Producción</a:t>
            </a:r>
          </a:p>
        </p:txBody>
      </p:sp>
      <p:graphicFrame>
        <p:nvGraphicFramePr>
          <p:cNvPr id="7" name="6 Marcador de contenido"/>
          <p:cNvGraphicFramePr>
            <a:graphicFrameLocks noGrp="1"/>
          </p:cNvGraphicFramePr>
          <p:nvPr>
            <p:ph idx="1"/>
          </p:nvPr>
        </p:nvGraphicFramePr>
        <p:xfrm>
          <a:off x="357158" y="1500174"/>
          <a:ext cx="864399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91D61CF3-C090-4E1E-8B5F-096D2CB310BB}"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61</a:t>
            </a:fld>
            <a:endParaRPr lang="es-ES" dirty="0">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60349"/>
            <a:ext cx="8229600" cy="1139825"/>
          </a:xfrm>
        </p:spPr>
        <p:txBody>
          <a:bodyPr/>
          <a:lstStyle/>
          <a:p>
            <a:pPr eaLnBrk="1" hangingPunct="1"/>
            <a:r>
              <a:rPr lang="es-ES" b="1" dirty="0"/>
              <a:t>Control – Control Comercial</a:t>
            </a:r>
          </a:p>
        </p:txBody>
      </p:sp>
      <p:graphicFrame>
        <p:nvGraphicFramePr>
          <p:cNvPr id="7" name="6 Marcador de contenido"/>
          <p:cNvGraphicFramePr>
            <a:graphicFrameLocks noGrp="1"/>
          </p:cNvGraphicFramePr>
          <p:nvPr>
            <p:ph idx="1"/>
          </p:nvPr>
        </p:nvGraphicFramePr>
        <p:xfrm>
          <a:off x="214282"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F9D4B7E9-E373-4DB4-9EB3-13D008043F25}"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62</a:t>
            </a:fld>
            <a:endParaRPr lang="es-ES" dirty="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ES" b="1" dirty="0"/>
              <a:t>Control – Control Comercial</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4249474322"/>
              </p:ext>
            </p:extLst>
          </p:nvPr>
        </p:nvGraphicFramePr>
        <p:xfrm>
          <a:off x="285720" y="78579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55A5FD29-0FD2-40D2-AF36-9B4991A1F85C}"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63</a:t>
            </a:fld>
            <a:endParaRPr lang="es-ES" dirty="0">
              <a:cs typeface="Arial"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Control – </a:t>
            </a:r>
            <a:br>
              <a:rPr lang="es-ES" b="1" dirty="0"/>
            </a:br>
            <a:r>
              <a:rPr lang="es-ES" b="1" dirty="0"/>
              <a:t>Control Recurso Humano</a:t>
            </a:r>
          </a:p>
        </p:txBody>
      </p:sp>
      <p:graphicFrame>
        <p:nvGraphicFramePr>
          <p:cNvPr id="7" name="6 Marcador de contenido"/>
          <p:cNvGraphicFramePr>
            <a:graphicFrameLocks noGrp="1"/>
          </p:cNvGraphicFramePr>
          <p:nvPr>
            <p:ph idx="1"/>
          </p:nvPr>
        </p:nvGraphicFramePr>
        <p:xfrm>
          <a:off x="214282"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C964AD7E-8AE5-42B9-A789-F87C91706690}"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64</a:t>
            </a:fld>
            <a:endParaRPr lang="es-ES" dirty="0">
              <a:cs typeface="Arial"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Control – </a:t>
            </a:r>
            <a:br>
              <a:rPr lang="es-ES" b="1" dirty="0"/>
            </a:br>
            <a:r>
              <a:rPr lang="es-ES" b="1" dirty="0"/>
              <a:t>Control Financiero</a:t>
            </a:r>
          </a:p>
        </p:txBody>
      </p:sp>
      <p:graphicFrame>
        <p:nvGraphicFramePr>
          <p:cNvPr id="7" name="6 Marcador de contenido"/>
          <p:cNvGraphicFramePr>
            <a:graphicFrameLocks noGrp="1"/>
          </p:cNvGraphicFramePr>
          <p:nvPr>
            <p:ph idx="1"/>
          </p:nvPr>
        </p:nvGraphicFramePr>
        <p:xfrm>
          <a:off x="357158"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BEED3CEF-DEA6-4FFE-B3DB-504D1C813C1D}"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65</a:t>
            </a:fld>
            <a:endParaRPr lang="es-ES" dirty="0">
              <a:cs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4154672055"/>
              </p:ext>
            </p:extLst>
          </p:nvPr>
        </p:nvGraphicFramePr>
        <p:xfrm>
          <a:off x="176474" y="1500174"/>
          <a:ext cx="8643998"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52A5F914-611E-4591-A0A5-16E52EA52BC1}" type="datetime8">
              <a:rPr lang="es-ES" smtClean="0"/>
              <a:t>31/07/2024 10:42</a:t>
            </a:fld>
            <a:endParaRPr lang="es-ES"/>
          </a:p>
        </p:txBody>
      </p:sp>
      <p:sp>
        <p:nvSpPr>
          <p:cNvPr id="5" name="4 Marcador de pie de página"/>
          <p:cNvSpPr>
            <a:spLocks noGrp="1"/>
          </p:cNvSpPr>
          <p:nvPr>
            <p:ph type="ftr" sz="quarter" idx="11"/>
          </p:nvPr>
        </p:nvSpPr>
        <p:spPr>
          <a:xfrm>
            <a:off x="1714480" y="6248400"/>
            <a:ext cx="4786346"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66</a:t>
            </a:fld>
            <a:endParaRPr lang="es-ES" dirty="0">
              <a:cs typeface="Arial" pitchFamily="34" charset="0"/>
            </a:endParaRPr>
          </a:p>
        </p:txBody>
      </p:sp>
      <p:grpSp>
        <p:nvGrpSpPr>
          <p:cNvPr id="8" name="Group 5"/>
          <p:cNvGrpSpPr>
            <a:grpSpLocks/>
          </p:cNvGrpSpPr>
          <p:nvPr/>
        </p:nvGrpSpPr>
        <p:grpSpPr bwMode="auto">
          <a:xfrm>
            <a:off x="2484438" y="1597047"/>
            <a:ext cx="4608512" cy="4465637"/>
            <a:chOff x="1791" y="1298"/>
            <a:chExt cx="2404" cy="2268"/>
          </a:xfrm>
        </p:grpSpPr>
        <p:sp>
          <p:nvSpPr>
            <p:cNvPr id="9" name="Oval 6"/>
            <p:cNvSpPr>
              <a:spLocks noChangeArrowheads="1"/>
            </p:cNvSpPr>
            <p:nvPr/>
          </p:nvSpPr>
          <p:spPr bwMode="auto">
            <a:xfrm>
              <a:off x="1791" y="1298"/>
              <a:ext cx="2404" cy="2268"/>
            </a:xfrm>
            <a:prstGeom prst="ellipse">
              <a:avLst/>
            </a:prstGeom>
            <a:noFill/>
            <a:ln w="38100">
              <a:solidFill>
                <a:schemeClr val="tx1"/>
              </a:solidFill>
              <a:round/>
              <a:headEnd/>
              <a:tailEnd/>
            </a:ln>
          </p:spPr>
          <p:txBody>
            <a:bodyPr wrap="none" anchor="ctr"/>
            <a:lstStyle/>
            <a:p>
              <a:endParaRPr lang="es-ES_tradnl" sz="2000"/>
            </a:p>
          </p:txBody>
        </p:sp>
        <p:sp>
          <p:nvSpPr>
            <p:cNvPr id="10" name="Line 7"/>
            <p:cNvSpPr>
              <a:spLocks noChangeShapeType="1"/>
            </p:cNvSpPr>
            <p:nvPr/>
          </p:nvSpPr>
          <p:spPr bwMode="auto">
            <a:xfrm>
              <a:off x="1791" y="2432"/>
              <a:ext cx="2404" cy="0"/>
            </a:xfrm>
            <a:prstGeom prst="line">
              <a:avLst/>
            </a:prstGeom>
            <a:noFill/>
            <a:ln w="38100">
              <a:solidFill>
                <a:schemeClr val="tx1"/>
              </a:solidFill>
              <a:round/>
              <a:headEnd/>
              <a:tailEnd/>
            </a:ln>
          </p:spPr>
          <p:txBody>
            <a:bodyPr/>
            <a:lstStyle/>
            <a:p>
              <a:endParaRPr lang="es-CO"/>
            </a:p>
          </p:txBody>
        </p:sp>
        <p:sp>
          <p:nvSpPr>
            <p:cNvPr id="11" name="Line 8"/>
            <p:cNvSpPr>
              <a:spLocks noChangeShapeType="1"/>
            </p:cNvSpPr>
            <p:nvPr/>
          </p:nvSpPr>
          <p:spPr bwMode="auto">
            <a:xfrm>
              <a:off x="2971" y="1298"/>
              <a:ext cx="0" cy="2268"/>
            </a:xfrm>
            <a:prstGeom prst="line">
              <a:avLst/>
            </a:prstGeom>
            <a:noFill/>
            <a:ln w="38100">
              <a:solidFill>
                <a:schemeClr val="tx1"/>
              </a:solidFill>
              <a:round/>
              <a:headEnd/>
              <a:tailEnd/>
            </a:ln>
          </p:spPr>
          <p:txBody>
            <a:bodyPr/>
            <a:lstStyle/>
            <a:p>
              <a:endParaRPr lang="es-CO"/>
            </a:p>
          </p:txBody>
        </p:sp>
      </p:grpSp>
      <p:sp>
        <p:nvSpPr>
          <p:cNvPr id="12" name="Line 10"/>
          <p:cNvSpPr>
            <a:spLocks noChangeShapeType="1"/>
          </p:cNvSpPr>
          <p:nvPr/>
        </p:nvSpPr>
        <p:spPr bwMode="auto">
          <a:xfrm flipV="1">
            <a:off x="4716463" y="2246334"/>
            <a:ext cx="1655762" cy="1582738"/>
          </a:xfrm>
          <a:prstGeom prst="line">
            <a:avLst/>
          </a:prstGeom>
          <a:noFill/>
          <a:ln w="38100">
            <a:solidFill>
              <a:schemeClr val="tx1"/>
            </a:solidFill>
            <a:round/>
            <a:headEnd/>
            <a:tailEnd/>
          </a:ln>
        </p:spPr>
        <p:txBody>
          <a:bodyPr/>
          <a:lstStyle/>
          <a:p>
            <a:endParaRPr lang="es-CO"/>
          </a:p>
        </p:txBody>
      </p:sp>
      <p:sp>
        <p:nvSpPr>
          <p:cNvPr id="13" name="Line 12"/>
          <p:cNvSpPr>
            <a:spLocks noChangeShapeType="1"/>
          </p:cNvSpPr>
          <p:nvPr/>
        </p:nvSpPr>
        <p:spPr bwMode="auto">
          <a:xfrm>
            <a:off x="4716463" y="3829072"/>
            <a:ext cx="1727200" cy="1584325"/>
          </a:xfrm>
          <a:prstGeom prst="line">
            <a:avLst/>
          </a:prstGeom>
          <a:noFill/>
          <a:ln w="38100">
            <a:solidFill>
              <a:schemeClr val="tx1"/>
            </a:solidFill>
            <a:round/>
            <a:headEnd/>
            <a:tailEnd/>
          </a:ln>
        </p:spPr>
        <p:txBody>
          <a:bodyPr/>
          <a:lstStyle/>
          <a:p>
            <a:endParaRPr lang="es-CO"/>
          </a:p>
        </p:txBody>
      </p:sp>
      <p:sp>
        <p:nvSpPr>
          <p:cNvPr id="14" name="Text Box 13"/>
          <p:cNvSpPr txBox="1">
            <a:spLocks noChangeArrowheads="1"/>
          </p:cNvSpPr>
          <p:nvPr/>
        </p:nvSpPr>
        <p:spPr bwMode="auto">
          <a:xfrm>
            <a:off x="3327400" y="2384447"/>
            <a:ext cx="1156086" cy="584775"/>
          </a:xfrm>
          <a:prstGeom prst="rect">
            <a:avLst/>
          </a:prstGeom>
          <a:noFill/>
          <a:ln w="9525">
            <a:noFill/>
            <a:miter lim="800000"/>
            <a:headEnd/>
            <a:tailEnd/>
          </a:ln>
        </p:spPr>
        <p:txBody>
          <a:bodyPr wrap="none">
            <a:spAutoFit/>
          </a:bodyPr>
          <a:lstStyle/>
          <a:p>
            <a:r>
              <a:rPr lang="es-ES" sz="1600" b="1" dirty="0"/>
              <a:t>Tomar </a:t>
            </a:r>
          </a:p>
          <a:p>
            <a:r>
              <a:rPr lang="es-ES" sz="1600" b="1" dirty="0"/>
              <a:t>medidas</a:t>
            </a:r>
          </a:p>
        </p:txBody>
      </p:sp>
      <p:sp>
        <p:nvSpPr>
          <p:cNvPr id="15" name="Text Box 14"/>
          <p:cNvSpPr txBox="1">
            <a:spLocks noChangeArrowheads="1"/>
          </p:cNvSpPr>
          <p:nvPr/>
        </p:nvSpPr>
        <p:spPr bwMode="auto">
          <a:xfrm rot="10800000" flipV="1">
            <a:off x="4787900" y="1900686"/>
            <a:ext cx="1317625" cy="830997"/>
          </a:xfrm>
          <a:prstGeom prst="rect">
            <a:avLst/>
          </a:prstGeom>
          <a:noFill/>
          <a:ln w="9525">
            <a:noFill/>
            <a:miter lim="800000"/>
            <a:headEnd/>
            <a:tailEnd/>
          </a:ln>
        </p:spPr>
        <p:txBody>
          <a:bodyPr>
            <a:spAutoFit/>
          </a:bodyPr>
          <a:lstStyle/>
          <a:p>
            <a:r>
              <a:rPr lang="es-ES" sz="1600" b="1" dirty="0"/>
              <a:t>Definir objetivos y metas</a:t>
            </a:r>
          </a:p>
        </p:txBody>
      </p:sp>
      <p:sp>
        <p:nvSpPr>
          <p:cNvPr id="16" name="Text Box 15"/>
          <p:cNvSpPr txBox="1">
            <a:spLocks noChangeArrowheads="1"/>
          </p:cNvSpPr>
          <p:nvPr/>
        </p:nvSpPr>
        <p:spPr bwMode="auto">
          <a:xfrm>
            <a:off x="5919788" y="3109934"/>
            <a:ext cx="1028700" cy="396875"/>
          </a:xfrm>
          <a:prstGeom prst="rect">
            <a:avLst/>
          </a:prstGeom>
          <a:noFill/>
          <a:ln w="9525">
            <a:noFill/>
            <a:miter lim="800000"/>
            <a:headEnd/>
            <a:tailEnd/>
          </a:ln>
        </p:spPr>
        <p:txBody>
          <a:bodyPr>
            <a:spAutoFit/>
          </a:bodyPr>
          <a:lstStyle/>
          <a:p>
            <a:pPr>
              <a:spcBef>
                <a:spcPct val="50000"/>
              </a:spcBef>
            </a:pPr>
            <a:endParaRPr lang="es-ES_tradnl" sz="2000"/>
          </a:p>
        </p:txBody>
      </p:sp>
      <p:sp>
        <p:nvSpPr>
          <p:cNvPr id="17" name="Text Box 16"/>
          <p:cNvSpPr txBox="1">
            <a:spLocks noChangeArrowheads="1"/>
          </p:cNvSpPr>
          <p:nvPr/>
        </p:nvSpPr>
        <p:spPr bwMode="auto">
          <a:xfrm>
            <a:off x="5035568" y="3109934"/>
            <a:ext cx="2108200" cy="584775"/>
          </a:xfrm>
          <a:prstGeom prst="rect">
            <a:avLst/>
          </a:prstGeom>
          <a:noFill/>
          <a:ln w="9525">
            <a:noFill/>
            <a:miter lim="800000"/>
            <a:headEnd/>
            <a:tailEnd/>
          </a:ln>
        </p:spPr>
        <p:txBody>
          <a:bodyPr>
            <a:spAutoFit/>
          </a:bodyPr>
          <a:lstStyle/>
          <a:p>
            <a:r>
              <a:rPr lang="es-ES" sz="1600" b="1" dirty="0"/>
              <a:t>     Establecer procedimientos</a:t>
            </a:r>
            <a:r>
              <a:rPr lang="es-ES" sz="1600" dirty="0"/>
              <a:t> </a:t>
            </a:r>
          </a:p>
        </p:txBody>
      </p:sp>
      <p:sp>
        <p:nvSpPr>
          <p:cNvPr id="18" name="Text Box 17"/>
          <p:cNvSpPr txBox="1">
            <a:spLocks noChangeArrowheads="1"/>
          </p:cNvSpPr>
          <p:nvPr/>
        </p:nvSpPr>
        <p:spPr bwMode="auto">
          <a:xfrm>
            <a:off x="5651500" y="3973534"/>
            <a:ext cx="1657350" cy="584775"/>
          </a:xfrm>
          <a:prstGeom prst="rect">
            <a:avLst/>
          </a:prstGeom>
          <a:noFill/>
          <a:ln w="9525">
            <a:noFill/>
            <a:miter lim="800000"/>
            <a:headEnd/>
            <a:tailEnd/>
          </a:ln>
        </p:spPr>
        <p:txBody>
          <a:bodyPr>
            <a:spAutoFit/>
          </a:bodyPr>
          <a:lstStyle/>
          <a:p>
            <a:pPr>
              <a:spcBef>
                <a:spcPct val="50000"/>
              </a:spcBef>
            </a:pPr>
            <a:r>
              <a:rPr lang="es-ES" sz="1600" b="1"/>
              <a:t>Educar y capacitar</a:t>
            </a:r>
          </a:p>
        </p:txBody>
      </p:sp>
      <p:sp>
        <p:nvSpPr>
          <p:cNvPr id="19" name="Text Box 18"/>
          <p:cNvSpPr txBox="1">
            <a:spLocks noChangeArrowheads="1"/>
          </p:cNvSpPr>
          <p:nvPr/>
        </p:nvSpPr>
        <p:spPr bwMode="auto">
          <a:xfrm>
            <a:off x="4787900" y="4837134"/>
            <a:ext cx="1441450" cy="830997"/>
          </a:xfrm>
          <a:prstGeom prst="rect">
            <a:avLst/>
          </a:prstGeom>
          <a:noFill/>
          <a:ln w="9525">
            <a:noFill/>
            <a:miter lim="800000"/>
            <a:headEnd/>
            <a:tailEnd/>
          </a:ln>
        </p:spPr>
        <p:txBody>
          <a:bodyPr>
            <a:spAutoFit/>
          </a:bodyPr>
          <a:lstStyle/>
          <a:p>
            <a:pPr>
              <a:spcBef>
                <a:spcPct val="50000"/>
              </a:spcBef>
            </a:pPr>
            <a:r>
              <a:rPr lang="es-ES" sz="1600" b="1" dirty="0"/>
              <a:t>Ejecutar las acciones</a:t>
            </a:r>
          </a:p>
        </p:txBody>
      </p:sp>
      <p:sp>
        <p:nvSpPr>
          <p:cNvPr id="20" name="Text Box 19"/>
          <p:cNvSpPr txBox="1">
            <a:spLocks noChangeArrowheads="1"/>
          </p:cNvSpPr>
          <p:nvPr/>
        </p:nvSpPr>
        <p:spPr bwMode="auto">
          <a:xfrm>
            <a:off x="2843213" y="4046559"/>
            <a:ext cx="2087562" cy="830997"/>
          </a:xfrm>
          <a:prstGeom prst="rect">
            <a:avLst/>
          </a:prstGeom>
          <a:noFill/>
          <a:ln w="9525">
            <a:noFill/>
            <a:miter lim="800000"/>
            <a:headEnd/>
            <a:tailEnd/>
          </a:ln>
        </p:spPr>
        <p:txBody>
          <a:bodyPr>
            <a:spAutoFit/>
          </a:bodyPr>
          <a:lstStyle/>
          <a:p>
            <a:pPr>
              <a:spcBef>
                <a:spcPct val="50000"/>
              </a:spcBef>
            </a:pPr>
            <a:r>
              <a:rPr lang="es-ES" sz="1600" b="1" dirty="0"/>
              <a:t>Comprobar los efectos del hacer</a:t>
            </a:r>
          </a:p>
        </p:txBody>
      </p:sp>
      <p:sp>
        <p:nvSpPr>
          <p:cNvPr id="21" name="Rectangle 20"/>
          <p:cNvSpPr>
            <a:spLocks noChangeArrowheads="1"/>
          </p:cNvSpPr>
          <p:nvPr/>
        </p:nvSpPr>
        <p:spPr bwMode="auto">
          <a:xfrm>
            <a:off x="7164418" y="1785926"/>
            <a:ext cx="1765300" cy="1815882"/>
          </a:xfrm>
          <a:prstGeom prst="rect">
            <a:avLst/>
          </a:prstGeom>
          <a:noFill/>
          <a:ln w="9525">
            <a:noFill/>
            <a:miter lim="800000"/>
            <a:headEnd/>
            <a:tailEnd/>
          </a:ln>
        </p:spPr>
        <p:txBody>
          <a:bodyPr>
            <a:spAutoFit/>
          </a:bodyPr>
          <a:lstStyle/>
          <a:p>
            <a:r>
              <a:rPr lang="es-ES" sz="1600" b="1" dirty="0"/>
              <a:t>¿ Qué?</a:t>
            </a:r>
          </a:p>
          <a:p>
            <a:r>
              <a:rPr lang="es-ES" sz="1600" b="1" dirty="0"/>
              <a:t>¿ Por qué?</a:t>
            </a:r>
          </a:p>
          <a:p>
            <a:r>
              <a:rPr lang="es-ES" sz="1600" b="1" dirty="0"/>
              <a:t>¿ Cuándo?</a:t>
            </a:r>
          </a:p>
          <a:p>
            <a:r>
              <a:rPr lang="es-ES" sz="1600" b="1" dirty="0"/>
              <a:t>¿ Dónde?</a:t>
            </a:r>
          </a:p>
          <a:p>
            <a:r>
              <a:rPr lang="es-ES" sz="1600" b="1" dirty="0"/>
              <a:t>¿ Quién?</a:t>
            </a:r>
          </a:p>
          <a:p>
            <a:r>
              <a:rPr lang="es-ES" sz="1600" b="1" dirty="0"/>
              <a:t>¿ Cómo?</a:t>
            </a:r>
          </a:p>
          <a:p>
            <a:r>
              <a:rPr lang="es-ES" sz="1600" b="1" dirty="0"/>
              <a:t>¿ Cuánto?</a:t>
            </a:r>
          </a:p>
        </p:txBody>
      </p:sp>
      <p:sp>
        <p:nvSpPr>
          <p:cNvPr id="23" name="Text Box 24"/>
          <p:cNvSpPr txBox="1">
            <a:spLocks noChangeArrowheads="1"/>
          </p:cNvSpPr>
          <p:nvPr/>
        </p:nvSpPr>
        <p:spPr bwMode="auto">
          <a:xfrm>
            <a:off x="214282" y="5054284"/>
            <a:ext cx="2881313" cy="1446550"/>
          </a:xfrm>
          <a:prstGeom prst="rect">
            <a:avLst/>
          </a:prstGeom>
          <a:noFill/>
          <a:ln w="9525">
            <a:noFill/>
            <a:miter lim="800000"/>
            <a:headEnd/>
            <a:tailEnd/>
          </a:ln>
        </p:spPr>
        <p:txBody>
          <a:bodyPr>
            <a:spAutoFit/>
          </a:bodyPr>
          <a:lstStyle/>
          <a:p>
            <a:r>
              <a:rPr lang="es-ES" sz="1600" b="1" dirty="0"/>
              <a:t>Monitorear el logro de los resultados durante la ejecución, </a:t>
            </a:r>
            <a:r>
              <a:rPr lang="es-ES" sz="1600" b="1" dirty="0">
                <a:solidFill>
                  <a:schemeClr val="tx2"/>
                </a:solidFill>
              </a:rPr>
              <a:t>mediante el uso de indicadores</a:t>
            </a:r>
            <a:r>
              <a:rPr lang="es-ES" sz="1600" dirty="0">
                <a:solidFill>
                  <a:schemeClr val="tx2"/>
                </a:solidFill>
              </a:rPr>
              <a:t> </a:t>
            </a:r>
          </a:p>
          <a:p>
            <a:pPr>
              <a:spcBef>
                <a:spcPct val="50000"/>
              </a:spcBef>
            </a:pPr>
            <a:endParaRPr lang="es-ES" sz="1600" dirty="0"/>
          </a:p>
        </p:txBody>
      </p:sp>
      <p:sp>
        <p:nvSpPr>
          <p:cNvPr id="24" name="Text Box 25"/>
          <p:cNvSpPr txBox="1">
            <a:spLocks noChangeArrowheads="1"/>
          </p:cNvSpPr>
          <p:nvPr/>
        </p:nvSpPr>
        <p:spPr bwMode="auto">
          <a:xfrm>
            <a:off x="500034" y="1957409"/>
            <a:ext cx="2952750" cy="1692771"/>
          </a:xfrm>
          <a:prstGeom prst="rect">
            <a:avLst/>
          </a:prstGeom>
          <a:noFill/>
          <a:ln w="9525">
            <a:noFill/>
            <a:miter lim="800000"/>
            <a:headEnd/>
            <a:tailEnd/>
          </a:ln>
        </p:spPr>
        <p:txBody>
          <a:bodyPr>
            <a:spAutoFit/>
          </a:bodyPr>
          <a:lstStyle/>
          <a:p>
            <a:r>
              <a:rPr lang="es-ES" sz="1600" b="1" dirty="0"/>
              <a:t>Tomar las decisiones apropiadas:</a:t>
            </a:r>
          </a:p>
          <a:p>
            <a:r>
              <a:rPr lang="es-ES" sz="1600" b="1" dirty="0"/>
              <a:t>   Corregir</a:t>
            </a:r>
          </a:p>
          <a:p>
            <a:r>
              <a:rPr lang="es-ES" sz="1600" b="1" dirty="0"/>
              <a:t>   Mejorar </a:t>
            </a:r>
          </a:p>
          <a:p>
            <a:r>
              <a:rPr lang="es-ES" sz="1600" b="1" dirty="0"/>
              <a:t>   Estandarizar</a:t>
            </a:r>
          </a:p>
          <a:p>
            <a:pPr>
              <a:spcBef>
                <a:spcPct val="50000"/>
              </a:spcBef>
            </a:pPr>
            <a:endParaRPr lang="es-ES" sz="1600" dirty="0"/>
          </a:p>
        </p:txBody>
      </p:sp>
      <p:sp>
        <p:nvSpPr>
          <p:cNvPr id="25" name="Text Box 22"/>
          <p:cNvSpPr txBox="1">
            <a:spLocks noChangeArrowheads="1"/>
          </p:cNvSpPr>
          <p:nvPr/>
        </p:nvSpPr>
        <p:spPr bwMode="auto">
          <a:xfrm>
            <a:off x="7072313" y="4534453"/>
            <a:ext cx="2071687" cy="1323439"/>
          </a:xfrm>
          <a:prstGeom prst="rect">
            <a:avLst/>
          </a:prstGeom>
          <a:noFill/>
          <a:ln w="9525">
            <a:noFill/>
            <a:miter lim="800000"/>
            <a:headEnd/>
            <a:tailEnd/>
          </a:ln>
        </p:spPr>
        <p:txBody>
          <a:bodyPr>
            <a:spAutoFit/>
          </a:bodyPr>
          <a:lstStyle/>
          <a:p>
            <a:r>
              <a:rPr lang="es-ES" sz="1600" b="1" dirty="0"/>
              <a:t>Ejecutar los planes determinados en la etapa P </a:t>
            </a:r>
          </a:p>
          <a:p>
            <a:endParaRPr lang="es-ES" sz="1600" dirty="0"/>
          </a:p>
        </p:txBody>
      </p:sp>
      <p:sp>
        <p:nvSpPr>
          <p:cNvPr id="28" name="27 CuadroTexto"/>
          <p:cNvSpPr txBox="1"/>
          <p:nvPr/>
        </p:nvSpPr>
        <p:spPr>
          <a:xfrm>
            <a:off x="7572396" y="1344027"/>
            <a:ext cx="785818" cy="584775"/>
          </a:xfrm>
          <a:prstGeom prst="rect">
            <a:avLst/>
          </a:prstGeom>
          <a:noFill/>
        </p:spPr>
        <p:txBody>
          <a:bodyPr wrap="square" rtlCol="0">
            <a:spAutoFit/>
          </a:bodyPr>
          <a:lstStyle/>
          <a:p>
            <a:r>
              <a:rPr lang="es-CO" sz="3200" b="1" dirty="0"/>
              <a:t>P</a:t>
            </a:r>
          </a:p>
        </p:txBody>
      </p:sp>
      <p:sp>
        <p:nvSpPr>
          <p:cNvPr id="29" name="28 CuadroTexto"/>
          <p:cNvSpPr txBox="1"/>
          <p:nvPr/>
        </p:nvSpPr>
        <p:spPr>
          <a:xfrm>
            <a:off x="7572396" y="3987233"/>
            <a:ext cx="785818" cy="584775"/>
          </a:xfrm>
          <a:prstGeom prst="rect">
            <a:avLst/>
          </a:prstGeom>
          <a:noFill/>
        </p:spPr>
        <p:txBody>
          <a:bodyPr wrap="square" rtlCol="0">
            <a:spAutoFit/>
          </a:bodyPr>
          <a:lstStyle/>
          <a:p>
            <a:r>
              <a:rPr lang="es-CO" sz="3200" b="1" dirty="0"/>
              <a:t>H</a:t>
            </a:r>
          </a:p>
        </p:txBody>
      </p:sp>
      <p:sp>
        <p:nvSpPr>
          <p:cNvPr id="30" name="29 CuadroTexto"/>
          <p:cNvSpPr txBox="1"/>
          <p:nvPr/>
        </p:nvSpPr>
        <p:spPr>
          <a:xfrm>
            <a:off x="1214414" y="4429132"/>
            <a:ext cx="785818" cy="584775"/>
          </a:xfrm>
          <a:prstGeom prst="rect">
            <a:avLst/>
          </a:prstGeom>
          <a:noFill/>
        </p:spPr>
        <p:txBody>
          <a:bodyPr wrap="square" rtlCol="0">
            <a:spAutoFit/>
          </a:bodyPr>
          <a:lstStyle/>
          <a:p>
            <a:r>
              <a:rPr lang="es-CO" sz="3200" b="1" dirty="0"/>
              <a:t>V</a:t>
            </a:r>
          </a:p>
        </p:txBody>
      </p:sp>
      <p:sp>
        <p:nvSpPr>
          <p:cNvPr id="31" name="30 CuadroTexto"/>
          <p:cNvSpPr txBox="1"/>
          <p:nvPr/>
        </p:nvSpPr>
        <p:spPr>
          <a:xfrm>
            <a:off x="1366814" y="1500174"/>
            <a:ext cx="785818" cy="584775"/>
          </a:xfrm>
          <a:prstGeom prst="rect">
            <a:avLst/>
          </a:prstGeom>
          <a:noFill/>
        </p:spPr>
        <p:txBody>
          <a:bodyPr wrap="square" rtlCol="0">
            <a:spAutoFit/>
          </a:bodyPr>
          <a:lstStyle/>
          <a:p>
            <a:r>
              <a:rPr lang="es-CO" sz="3200" b="1" dirty="0"/>
              <a:t>A</a:t>
            </a:r>
          </a:p>
        </p:txBody>
      </p:sp>
      <p:sp>
        <p:nvSpPr>
          <p:cNvPr id="33" name="Rectangle 2"/>
          <p:cNvSpPr txBox="1">
            <a:spLocks noChangeArrowheads="1"/>
          </p:cNvSpPr>
          <p:nvPr/>
        </p:nvSpPr>
        <p:spPr bwMode="auto">
          <a:xfrm>
            <a:off x="467544" y="416967"/>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4400" b="1" i="0" u="none" strike="noStrike" kern="0" cap="none" spc="0" normalizeH="0" baseline="0" noProof="0" dirty="0">
                <a:ln>
                  <a:noFill/>
                </a:ln>
                <a:effectLst/>
                <a:uLnTx/>
                <a:uFillTx/>
                <a:latin typeface="+mj-lt"/>
                <a:ea typeface="+mj-ea"/>
                <a:cs typeface="+mj-cs"/>
              </a:rPr>
              <a:t>Ciclo</a:t>
            </a:r>
            <a:r>
              <a:rPr kumimoji="0" lang="es-ES" sz="4400" b="1" i="0" u="none" strike="noStrike" kern="0" cap="none" spc="0" normalizeH="0" noProof="0" dirty="0">
                <a:ln>
                  <a:noFill/>
                </a:ln>
                <a:effectLst/>
                <a:uLnTx/>
                <a:uFillTx/>
                <a:latin typeface="+mj-lt"/>
                <a:ea typeface="+mj-ea"/>
                <a:cs typeface="+mj-cs"/>
              </a:rPr>
              <a:t> Administrativo - PHVA</a:t>
            </a:r>
            <a:endParaRPr kumimoji="0" lang="es-ES" sz="4400" b="1" i="0" u="none" strike="noStrike" kern="0" cap="none" spc="0" normalizeH="0" baseline="0" noProof="0" dirty="0">
              <a:ln>
                <a:noFill/>
              </a:ln>
              <a:effectLst/>
              <a:uLnTx/>
              <a:uFillTx/>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36E2D1F7-EABA-4F7C-A58B-39EDD7A8473B}"/>
              </a:ext>
            </a:extLst>
          </p:cNvPr>
          <p:cNvSpPr>
            <a:spLocks noGrp="1"/>
          </p:cNvSpPr>
          <p:nvPr>
            <p:ph type="title"/>
          </p:nvPr>
        </p:nvSpPr>
        <p:spPr/>
        <p:txBody>
          <a:bodyPr/>
          <a:lstStyle/>
          <a:p>
            <a:r>
              <a:rPr lang="es-419" b="1" dirty="0"/>
              <a:t>PLANIFICAR</a:t>
            </a:r>
            <a:endParaRPr lang="es-419" dirty="0"/>
          </a:p>
        </p:txBody>
      </p:sp>
      <p:sp>
        <p:nvSpPr>
          <p:cNvPr id="9" name="Marcador de contenido 8">
            <a:extLst>
              <a:ext uri="{FF2B5EF4-FFF2-40B4-BE49-F238E27FC236}">
                <a16:creationId xmlns:a16="http://schemas.microsoft.com/office/drawing/2014/main" id="{502FE41B-14BB-4E77-86A4-93F6F15F7C3E}"/>
              </a:ext>
            </a:extLst>
          </p:cNvPr>
          <p:cNvSpPr>
            <a:spLocks noGrp="1"/>
          </p:cNvSpPr>
          <p:nvPr>
            <p:ph idx="1"/>
          </p:nvPr>
        </p:nvSpPr>
        <p:spPr>
          <a:xfrm>
            <a:off x="628650" y="1412776"/>
            <a:ext cx="7886700" cy="4351338"/>
          </a:xfrm>
        </p:spPr>
        <p:txBody>
          <a:bodyPr>
            <a:normAutofit/>
          </a:bodyPr>
          <a:lstStyle/>
          <a:p>
            <a:pPr fontAlgn="base"/>
            <a:r>
              <a:rPr lang="es-419" dirty="0"/>
              <a:t>En esta etapa se definen los objetivos y cómo lograrlos, esto de acuerdo a políticas organizacionales y necesidades de los clientes. Puede ser de gran utilidad realizar grupos de trabajo, escuchar opiniones de los trabajadores y utilizar herramientas de planificación como por ejemplo: 5W2H en la cual se responden 7 preguntas claves cuyas palabras en inglés inician con W y H : </a:t>
            </a:r>
          </a:p>
          <a:p>
            <a:pPr lvl="1" fontAlgn="base"/>
            <a:r>
              <a:rPr lang="es-419" dirty="0"/>
              <a:t>¿Qué (</a:t>
            </a:r>
            <a:r>
              <a:rPr lang="es-419" dirty="0" err="1"/>
              <a:t>What</a:t>
            </a:r>
            <a:r>
              <a:rPr lang="es-419" dirty="0"/>
              <a:t>), </a:t>
            </a:r>
          </a:p>
          <a:p>
            <a:pPr lvl="1" fontAlgn="base"/>
            <a:r>
              <a:rPr lang="es-419" dirty="0"/>
              <a:t>¿Por qué (</a:t>
            </a:r>
            <a:r>
              <a:rPr lang="es-419" dirty="0" err="1"/>
              <a:t>Why</a:t>
            </a:r>
            <a:r>
              <a:rPr lang="es-419" dirty="0"/>
              <a:t>), </a:t>
            </a:r>
          </a:p>
          <a:p>
            <a:pPr lvl="1" fontAlgn="base"/>
            <a:r>
              <a:rPr lang="es-419" dirty="0"/>
              <a:t>¿Cuándo (</a:t>
            </a:r>
            <a:r>
              <a:rPr lang="es-419" dirty="0" err="1"/>
              <a:t>When</a:t>
            </a:r>
            <a:r>
              <a:rPr lang="es-419" dirty="0"/>
              <a:t>) </a:t>
            </a:r>
          </a:p>
          <a:p>
            <a:pPr lvl="1" fontAlgn="base"/>
            <a:r>
              <a:rPr lang="es-419" dirty="0"/>
              <a:t>¿Dónde (</a:t>
            </a:r>
            <a:r>
              <a:rPr lang="es-419" dirty="0" err="1"/>
              <a:t>Where</a:t>
            </a:r>
            <a:r>
              <a:rPr lang="es-419" dirty="0"/>
              <a:t>) </a:t>
            </a:r>
          </a:p>
          <a:p>
            <a:pPr lvl="1" fontAlgn="base"/>
            <a:r>
              <a:rPr lang="es-419" dirty="0"/>
              <a:t>¿Quién (Who), </a:t>
            </a:r>
          </a:p>
          <a:p>
            <a:pPr lvl="1" fontAlgn="base"/>
            <a:r>
              <a:rPr lang="es-419" dirty="0"/>
              <a:t>¿Cómo (</a:t>
            </a:r>
            <a:r>
              <a:rPr lang="es-419" dirty="0" err="1"/>
              <a:t>How</a:t>
            </a:r>
            <a:r>
              <a:rPr lang="es-419" dirty="0"/>
              <a:t>) y </a:t>
            </a:r>
          </a:p>
          <a:p>
            <a:pPr lvl="1" fontAlgn="base"/>
            <a:r>
              <a:rPr lang="es-419" dirty="0"/>
              <a:t>¿Cuánto (</a:t>
            </a:r>
            <a:r>
              <a:rPr lang="es-419" dirty="0" err="1"/>
              <a:t>How</a:t>
            </a:r>
            <a:r>
              <a:rPr lang="es-419" dirty="0"/>
              <a:t> </a:t>
            </a:r>
            <a:r>
              <a:rPr lang="es-419" dirty="0" err="1"/>
              <a:t>much</a:t>
            </a:r>
            <a:r>
              <a:rPr lang="es-419" dirty="0"/>
              <a:t>).</a:t>
            </a:r>
          </a:p>
          <a:p>
            <a:pPr fontAlgn="base"/>
            <a:endParaRPr lang="es-ES" dirty="0"/>
          </a:p>
          <a:p>
            <a:endParaRPr lang="es-419" dirty="0"/>
          </a:p>
        </p:txBody>
      </p:sp>
      <p:sp>
        <p:nvSpPr>
          <p:cNvPr id="4" name="Marcador de fecha 3">
            <a:extLst>
              <a:ext uri="{FF2B5EF4-FFF2-40B4-BE49-F238E27FC236}">
                <a16:creationId xmlns:a16="http://schemas.microsoft.com/office/drawing/2014/main" id="{7E809DB5-57C0-441E-8BE5-9D35EDD5F3AB}"/>
              </a:ext>
            </a:extLst>
          </p:cNvPr>
          <p:cNvSpPr>
            <a:spLocks noGrp="1"/>
          </p:cNvSpPr>
          <p:nvPr>
            <p:ph type="dt" sz="half" idx="10"/>
          </p:nvPr>
        </p:nvSpPr>
        <p:spPr/>
        <p:txBody>
          <a:bodyPr/>
          <a:lstStyle/>
          <a:p>
            <a:pPr>
              <a:defRPr/>
            </a:pPr>
            <a:fld id="{6A6B4BD9-DF8F-48EC-B4D5-E20D7EAD8D0E}" type="datetime8">
              <a:rPr lang="es-ES" smtClean="0"/>
              <a:t>31/07/2024 10:42</a:t>
            </a:fld>
            <a:endParaRPr lang="es-ES"/>
          </a:p>
        </p:txBody>
      </p:sp>
      <p:sp>
        <p:nvSpPr>
          <p:cNvPr id="5" name="Marcador de pie de página 4">
            <a:extLst>
              <a:ext uri="{FF2B5EF4-FFF2-40B4-BE49-F238E27FC236}">
                <a16:creationId xmlns:a16="http://schemas.microsoft.com/office/drawing/2014/main" id="{C2124420-9066-4BA8-83D1-55CE0B106614}"/>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4E3115C0-056C-415F-AB01-2D471CB5C137}"/>
              </a:ext>
            </a:extLst>
          </p:cNvPr>
          <p:cNvSpPr>
            <a:spLocks noGrp="1"/>
          </p:cNvSpPr>
          <p:nvPr>
            <p:ph type="sldNum" sz="quarter" idx="12"/>
          </p:nvPr>
        </p:nvSpPr>
        <p:spPr/>
        <p:txBody>
          <a:bodyPr/>
          <a:lstStyle/>
          <a:p>
            <a:pPr>
              <a:defRPr/>
            </a:pPr>
            <a:fld id="{045B23F5-FAA9-4DF3-95EE-4475CA88447F}" type="slidenum">
              <a:rPr lang="es-ES" smtClean="0"/>
              <a:pPr>
                <a:defRPr/>
              </a:pPr>
              <a:t>67</a:t>
            </a:fld>
            <a:endParaRPr lang="es-ES"/>
          </a:p>
        </p:txBody>
      </p:sp>
    </p:spTree>
    <p:extLst>
      <p:ext uri="{BB962C8B-B14F-4D97-AF65-F5344CB8AC3E}">
        <p14:creationId xmlns:p14="http://schemas.microsoft.com/office/powerpoint/2010/main" val="396209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36E2D1F7-EABA-4F7C-A58B-39EDD7A8473B}"/>
              </a:ext>
            </a:extLst>
          </p:cNvPr>
          <p:cNvSpPr>
            <a:spLocks noGrp="1"/>
          </p:cNvSpPr>
          <p:nvPr>
            <p:ph type="title"/>
          </p:nvPr>
        </p:nvSpPr>
        <p:spPr/>
        <p:txBody>
          <a:bodyPr/>
          <a:lstStyle/>
          <a:p>
            <a:r>
              <a:rPr lang="es-419" b="1" dirty="0"/>
              <a:t>PLANIFICAR</a:t>
            </a:r>
            <a:endParaRPr lang="es-419" dirty="0"/>
          </a:p>
        </p:txBody>
      </p:sp>
      <p:sp>
        <p:nvSpPr>
          <p:cNvPr id="9" name="Marcador de contenido 8">
            <a:extLst>
              <a:ext uri="{FF2B5EF4-FFF2-40B4-BE49-F238E27FC236}">
                <a16:creationId xmlns:a16="http://schemas.microsoft.com/office/drawing/2014/main" id="{502FE41B-14BB-4E77-86A4-93F6F15F7C3E}"/>
              </a:ext>
            </a:extLst>
          </p:cNvPr>
          <p:cNvSpPr>
            <a:spLocks noGrp="1"/>
          </p:cNvSpPr>
          <p:nvPr>
            <p:ph idx="1"/>
          </p:nvPr>
        </p:nvSpPr>
        <p:spPr>
          <a:xfrm>
            <a:off x="628650" y="1412776"/>
            <a:ext cx="7886700" cy="4351338"/>
          </a:xfrm>
        </p:spPr>
        <p:txBody>
          <a:bodyPr>
            <a:normAutofit/>
          </a:bodyPr>
          <a:lstStyle/>
          <a:p>
            <a:pPr fontAlgn="base"/>
            <a:r>
              <a:rPr lang="es-419" dirty="0"/>
              <a:t>Esta etapa es muy importante y es la que permite el desarrollo de las otras, lo que indica que si no planeamos bien los resultados en las otras 3 etapas no serán confiables.</a:t>
            </a:r>
          </a:p>
          <a:p>
            <a:pPr fontAlgn="base"/>
            <a:endParaRPr lang="es-ES" dirty="0"/>
          </a:p>
          <a:p>
            <a:pPr fontAlgn="base"/>
            <a:r>
              <a:rPr lang="es-419" dirty="0"/>
              <a:t>Ceba señalar que la etapa de planificación necesita reglas estrictas para poder llevarse a cabo correctamente, estas son: </a:t>
            </a:r>
          </a:p>
          <a:p>
            <a:pPr lvl="1" fontAlgn="base"/>
            <a:r>
              <a:rPr lang="es-419" dirty="0"/>
              <a:t>Escoger al mejor personal </a:t>
            </a:r>
          </a:p>
          <a:p>
            <a:pPr lvl="1" fontAlgn="base"/>
            <a:r>
              <a:rPr lang="es-419" dirty="0"/>
              <a:t>Seleccionar los datos que hemos obtenido </a:t>
            </a:r>
          </a:p>
          <a:p>
            <a:pPr lvl="1" fontAlgn="base"/>
            <a:r>
              <a:rPr lang="es-419" dirty="0"/>
              <a:t>Saber cuáles son las necesidades de los consumidores </a:t>
            </a:r>
          </a:p>
          <a:p>
            <a:pPr lvl="1" fontAlgn="base"/>
            <a:r>
              <a:rPr lang="es-419" dirty="0"/>
              <a:t>Aprender perfectamente cada uno de los métodos utilizados </a:t>
            </a:r>
          </a:p>
          <a:p>
            <a:pPr lvl="1" fontAlgn="base"/>
            <a:r>
              <a:rPr lang="es-419"/>
              <a:t>Llevar </a:t>
            </a:r>
            <a:r>
              <a:rPr lang="es-419" dirty="0"/>
              <a:t>a cabo el plan y entrenar al personal para el mismo</a:t>
            </a:r>
            <a:br>
              <a:rPr lang="es-419" dirty="0"/>
            </a:br>
            <a:br>
              <a:rPr lang="es-419" dirty="0"/>
            </a:br>
            <a:endParaRPr lang="es-419" dirty="0"/>
          </a:p>
        </p:txBody>
      </p:sp>
      <p:sp>
        <p:nvSpPr>
          <p:cNvPr id="4" name="Marcador de fecha 3">
            <a:extLst>
              <a:ext uri="{FF2B5EF4-FFF2-40B4-BE49-F238E27FC236}">
                <a16:creationId xmlns:a16="http://schemas.microsoft.com/office/drawing/2014/main" id="{7E809DB5-57C0-441E-8BE5-9D35EDD5F3AB}"/>
              </a:ext>
            </a:extLst>
          </p:cNvPr>
          <p:cNvSpPr>
            <a:spLocks noGrp="1"/>
          </p:cNvSpPr>
          <p:nvPr>
            <p:ph type="dt" sz="half" idx="10"/>
          </p:nvPr>
        </p:nvSpPr>
        <p:spPr/>
        <p:txBody>
          <a:bodyPr/>
          <a:lstStyle/>
          <a:p>
            <a:pPr>
              <a:defRPr/>
            </a:pPr>
            <a:fld id="{90C7CDD9-400D-449B-8ACB-ABD65AB328BE}" type="datetime8">
              <a:rPr lang="es-ES" smtClean="0"/>
              <a:t>31/07/2024 10:42</a:t>
            </a:fld>
            <a:endParaRPr lang="es-ES"/>
          </a:p>
        </p:txBody>
      </p:sp>
      <p:sp>
        <p:nvSpPr>
          <p:cNvPr id="5" name="Marcador de pie de página 4">
            <a:extLst>
              <a:ext uri="{FF2B5EF4-FFF2-40B4-BE49-F238E27FC236}">
                <a16:creationId xmlns:a16="http://schemas.microsoft.com/office/drawing/2014/main" id="{C2124420-9066-4BA8-83D1-55CE0B106614}"/>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4E3115C0-056C-415F-AB01-2D471CB5C137}"/>
              </a:ext>
            </a:extLst>
          </p:cNvPr>
          <p:cNvSpPr>
            <a:spLocks noGrp="1"/>
          </p:cNvSpPr>
          <p:nvPr>
            <p:ph type="sldNum" sz="quarter" idx="12"/>
          </p:nvPr>
        </p:nvSpPr>
        <p:spPr/>
        <p:txBody>
          <a:bodyPr/>
          <a:lstStyle/>
          <a:p>
            <a:pPr>
              <a:defRPr/>
            </a:pPr>
            <a:fld id="{045B23F5-FAA9-4DF3-95EE-4475CA88447F}" type="slidenum">
              <a:rPr lang="es-ES" smtClean="0"/>
              <a:pPr>
                <a:defRPr/>
              </a:pPr>
              <a:t>68</a:t>
            </a:fld>
            <a:endParaRPr lang="es-ES"/>
          </a:p>
        </p:txBody>
      </p:sp>
    </p:spTree>
    <p:extLst>
      <p:ext uri="{BB962C8B-B14F-4D97-AF65-F5344CB8AC3E}">
        <p14:creationId xmlns:p14="http://schemas.microsoft.com/office/powerpoint/2010/main" val="4079495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F835-8EFE-45B4-A1B1-2308C533ABAE}"/>
              </a:ext>
            </a:extLst>
          </p:cNvPr>
          <p:cNvSpPr>
            <a:spLocks noGrp="1"/>
          </p:cNvSpPr>
          <p:nvPr>
            <p:ph type="title"/>
          </p:nvPr>
        </p:nvSpPr>
        <p:spPr/>
        <p:txBody>
          <a:bodyPr/>
          <a:lstStyle/>
          <a:p>
            <a:r>
              <a:rPr lang="es-ES" b="1" dirty="0"/>
              <a:t>HACER</a:t>
            </a:r>
            <a:endParaRPr lang="es-419" b="1" dirty="0"/>
          </a:p>
        </p:txBody>
      </p:sp>
      <p:sp>
        <p:nvSpPr>
          <p:cNvPr id="3" name="Marcador de contenido 2">
            <a:extLst>
              <a:ext uri="{FF2B5EF4-FFF2-40B4-BE49-F238E27FC236}">
                <a16:creationId xmlns:a16="http://schemas.microsoft.com/office/drawing/2014/main" id="{73F94F04-16DF-46EC-BA2E-82C19E339665}"/>
              </a:ext>
            </a:extLst>
          </p:cNvPr>
          <p:cNvSpPr>
            <a:spLocks noGrp="1"/>
          </p:cNvSpPr>
          <p:nvPr>
            <p:ph idx="1"/>
          </p:nvPr>
        </p:nvSpPr>
        <p:spPr/>
        <p:txBody>
          <a:bodyPr/>
          <a:lstStyle/>
          <a:p>
            <a:r>
              <a:rPr lang="es-419" dirty="0"/>
              <a:t>Es ejecutar lo planeado, en esta etapa es recomendable hacer pruebas pilotos antes de implantar los procesos definidos. En su desarrollo se puede evidenciar los problemas que se tienen en la implementación, se identifican las oportunidades de mejora y su implementación.</a:t>
            </a:r>
          </a:p>
          <a:p>
            <a:endParaRPr lang="es-ES" dirty="0"/>
          </a:p>
          <a:p>
            <a:r>
              <a:rPr lang="es-419" dirty="0"/>
              <a:t>Debemos destacar que el lapso de hacer, requiere de dos ejercicios precisos los cuales son: </a:t>
            </a:r>
          </a:p>
          <a:p>
            <a:pPr lvl="1"/>
            <a:r>
              <a:rPr lang="es-419" dirty="0"/>
              <a:t>Realizar mejoras o verificar los errores que causan dicho problema </a:t>
            </a:r>
          </a:p>
          <a:p>
            <a:pPr lvl="1"/>
            <a:r>
              <a:rPr lang="es-419" dirty="0"/>
              <a:t>Reunir los datos necesarios</a:t>
            </a:r>
            <a:br>
              <a:rPr lang="es-419" dirty="0"/>
            </a:br>
            <a:endParaRPr lang="es-419" dirty="0"/>
          </a:p>
        </p:txBody>
      </p:sp>
      <p:sp>
        <p:nvSpPr>
          <p:cNvPr id="4" name="Marcador de fecha 3">
            <a:extLst>
              <a:ext uri="{FF2B5EF4-FFF2-40B4-BE49-F238E27FC236}">
                <a16:creationId xmlns:a16="http://schemas.microsoft.com/office/drawing/2014/main" id="{BB231C79-C6B4-4691-8EF8-0535AED608AE}"/>
              </a:ext>
            </a:extLst>
          </p:cNvPr>
          <p:cNvSpPr>
            <a:spLocks noGrp="1"/>
          </p:cNvSpPr>
          <p:nvPr>
            <p:ph type="dt" sz="half" idx="10"/>
          </p:nvPr>
        </p:nvSpPr>
        <p:spPr/>
        <p:txBody>
          <a:bodyPr/>
          <a:lstStyle/>
          <a:p>
            <a:pPr>
              <a:defRPr/>
            </a:pPr>
            <a:fld id="{EF3164F9-5AF0-4259-BBF8-BCB986B15E5B}" type="datetime8">
              <a:rPr lang="es-ES" smtClean="0"/>
              <a:t>31/07/2024 10:42</a:t>
            </a:fld>
            <a:endParaRPr lang="es-ES"/>
          </a:p>
        </p:txBody>
      </p:sp>
      <p:sp>
        <p:nvSpPr>
          <p:cNvPr id="5" name="Marcador de pie de página 4">
            <a:extLst>
              <a:ext uri="{FF2B5EF4-FFF2-40B4-BE49-F238E27FC236}">
                <a16:creationId xmlns:a16="http://schemas.microsoft.com/office/drawing/2014/main" id="{DCDF56A2-A9DC-45C8-A7E5-8CD39AE36AB5}"/>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A7F7CBA1-631A-4EFD-B7B4-4FB12C484C95}"/>
              </a:ext>
            </a:extLst>
          </p:cNvPr>
          <p:cNvSpPr>
            <a:spLocks noGrp="1"/>
          </p:cNvSpPr>
          <p:nvPr>
            <p:ph type="sldNum" sz="quarter" idx="12"/>
          </p:nvPr>
        </p:nvSpPr>
        <p:spPr/>
        <p:txBody>
          <a:bodyPr/>
          <a:lstStyle/>
          <a:p>
            <a:pPr>
              <a:defRPr/>
            </a:pPr>
            <a:fld id="{045B23F5-FAA9-4DF3-95EE-4475CA88447F}" type="slidenum">
              <a:rPr lang="es-ES" smtClean="0"/>
              <a:pPr>
                <a:defRPr/>
              </a:pPr>
              <a:t>69</a:t>
            </a:fld>
            <a:endParaRPr lang="es-ES"/>
          </a:p>
        </p:txBody>
      </p:sp>
    </p:spTree>
    <p:extLst>
      <p:ext uri="{BB962C8B-B14F-4D97-AF65-F5344CB8AC3E}">
        <p14:creationId xmlns:p14="http://schemas.microsoft.com/office/powerpoint/2010/main" val="206091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sz="4000" b="1" i="1" dirty="0"/>
              <a:t>Objetivos</a:t>
            </a:r>
            <a:endParaRPr lang="es-ES" b="1" i="1" dirty="0"/>
          </a:p>
        </p:txBody>
      </p:sp>
      <p:graphicFrame>
        <p:nvGraphicFramePr>
          <p:cNvPr id="7" name="6 Marcador de contenido"/>
          <p:cNvGraphicFramePr>
            <a:graphicFrameLocks noGrp="1"/>
          </p:cNvGraphicFramePr>
          <p:nvPr>
            <p:ph idx="1"/>
          </p:nvPr>
        </p:nvGraphicFramePr>
        <p:xfrm>
          <a:off x="285720" y="1571612"/>
          <a:ext cx="6000792"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12ABA9E2-6D85-4B09-AF4B-8FB8C0CAA7BD}"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7</a:t>
            </a:fld>
            <a:endParaRPr lang="es-ES" dirty="0">
              <a:cs typeface="Arial" pitchFamily="34" charset="0"/>
            </a:endParaRPr>
          </a:p>
        </p:txBody>
      </p:sp>
      <p:pic>
        <p:nvPicPr>
          <p:cNvPr id="1026" name="Picture 2"/>
          <p:cNvPicPr>
            <a:picLocks noChangeAspect="1" noChangeArrowheads="1"/>
          </p:cNvPicPr>
          <p:nvPr/>
        </p:nvPicPr>
        <p:blipFill>
          <a:blip r:embed="rId8"/>
          <a:srcRect/>
          <a:stretch>
            <a:fillRect/>
          </a:stretch>
        </p:blipFill>
        <p:spPr bwMode="auto">
          <a:xfrm>
            <a:off x="6357950" y="2567328"/>
            <a:ext cx="2571768" cy="2076118"/>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7CD18-24DB-4B6C-B2B5-8F560E5BE82E}"/>
              </a:ext>
            </a:extLst>
          </p:cNvPr>
          <p:cNvSpPr>
            <a:spLocks noGrp="1"/>
          </p:cNvSpPr>
          <p:nvPr>
            <p:ph type="title"/>
          </p:nvPr>
        </p:nvSpPr>
        <p:spPr/>
        <p:txBody>
          <a:bodyPr/>
          <a:lstStyle/>
          <a:p>
            <a:r>
              <a:rPr lang="es-419" b="1" dirty="0"/>
              <a:t>VERIFICAR</a:t>
            </a:r>
            <a:endParaRPr lang="es-419" dirty="0"/>
          </a:p>
        </p:txBody>
      </p:sp>
      <p:sp>
        <p:nvSpPr>
          <p:cNvPr id="3" name="Marcador de contenido 2">
            <a:extLst>
              <a:ext uri="{FF2B5EF4-FFF2-40B4-BE49-F238E27FC236}">
                <a16:creationId xmlns:a16="http://schemas.microsoft.com/office/drawing/2014/main" id="{F398553F-F3E4-41AB-90F8-AB5092961F21}"/>
              </a:ext>
            </a:extLst>
          </p:cNvPr>
          <p:cNvSpPr>
            <a:spLocks noGrp="1"/>
          </p:cNvSpPr>
          <p:nvPr>
            <p:ph idx="1"/>
          </p:nvPr>
        </p:nvSpPr>
        <p:spPr/>
        <p:txBody>
          <a:bodyPr/>
          <a:lstStyle/>
          <a:p>
            <a:r>
              <a:rPr lang="es-419" dirty="0"/>
              <a:t>En esta etapa comprobamos que se hayan ejecutado los objetivos previstos mediante el seguimiento y medición de los procesos, confirmando que estos estén acorde con las políticas y a toda la planeación inicial.</a:t>
            </a:r>
          </a:p>
          <a:p>
            <a:endParaRPr lang="es-ES" dirty="0"/>
          </a:p>
          <a:p>
            <a:r>
              <a:rPr lang="es-419" dirty="0"/>
              <a:t>Cabe destacar que para este proceso debemos realizar diversas acciones, las cuales nos darán un satisfactorio resultado. </a:t>
            </a:r>
          </a:p>
          <a:p>
            <a:pPr lvl="1"/>
            <a:r>
              <a:rPr lang="es-419" dirty="0"/>
              <a:t>Extender y analizar los datos recopilados </a:t>
            </a:r>
          </a:p>
          <a:p>
            <a:pPr lvl="1"/>
            <a:r>
              <a:rPr lang="es-419" dirty="0"/>
              <a:t>Verificar y justificar las diferencias </a:t>
            </a:r>
          </a:p>
          <a:p>
            <a:pPr lvl="1"/>
            <a:r>
              <a:rPr lang="es-419" dirty="0"/>
              <a:t>Examinar los problemas</a:t>
            </a:r>
            <a:br>
              <a:rPr lang="es-419" dirty="0"/>
            </a:br>
            <a:endParaRPr lang="es-419" dirty="0"/>
          </a:p>
        </p:txBody>
      </p:sp>
      <p:sp>
        <p:nvSpPr>
          <p:cNvPr id="4" name="Marcador de fecha 3">
            <a:extLst>
              <a:ext uri="{FF2B5EF4-FFF2-40B4-BE49-F238E27FC236}">
                <a16:creationId xmlns:a16="http://schemas.microsoft.com/office/drawing/2014/main" id="{E211BF80-75F8-490C-8BC2-7CD6C060ABB2}"/>
              </a:ext>
            </a:extLst>
          </p:cNvPr>
          <p:cNvSpPr>
            <a:spLocks noGrp="1"/>
          </p:cNvSpPr>
          <p:nvPr>
            <p:ph type="dt" sz="half" idx="10"/>
          </p:nvPr>
        </p:nvSpPr>
        <p:spPr/>
        <p:txBody>
          <a:bodyPr/>
          <a:lstStyle/>
          <a:p>
            <a:pPr>
              <a:defRPr/>
            </a:pPr>
            <a:fld id="{DEF5B0F5-0020-4943-8958-D68405DC0885}" type="datetime8">
              <a:rPr lang="es-ES" smtClean="0"/>
              <a:t>31/07/2024 10:42</a:t>
            </a:fld>
            <a:endParaRPr lang="es-ES"/>
          </a:p>
        </p:txBody>
      </p:sp>
      <p:sp>
        <p:nvSpPr>
          <p:cNvPr id="5" name="Marcador de pie de página 4">
            <a:extLst>
              <a:ext uri="{FF2B5EF4-FFF2-40B4-BE49-F238E27FC236}">
                <a16:creationId xmlns:a16="http://schemas.microsoft.com/office/drawing/2014/main" id="{9677BAC9-26B4-4B1C-910D-1A72D3D43035}"/>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E90DB054-A9DD-4A6A-A969-167CE4018F7A}"/>
              </a:ext>
            </a:extLst>
          </p:cNvPr>
          <p:cNvSpPr>
            <a:spLocks noGrp="1"/>
          </p:cNvSpPr>
          <p:nvPr>
            <p:ph type="sldNum" sz="quarter" idx="12"/>
          </p:nvPr>
        </p:nvSpPr>
        <p:spPr/>
        <p:txBody>
          <a:bodyPr/>
          <a:lstStyle/>
          <a:p>
            <a:pPr>
              <a:defRPr/>
            </a:pPr>
            <a:fld id="{045B23F5-FAA9-4DF3-95EE-4475CA88447F}" type="slidenum">
              <a:rPr lang="es-ES" smtClean="0"/>
              <a:pPr>
                <a:defRPr/>
              </a:pPr>
              <a:t>70</a:t>
            </a:fld>
            <a:endParaRPr lang="es-ES"/>
          </a:p>
        </p:txBody>
      </p:sp>
    </p:spTree>
    <p:extLst>
      <p:ext uri="{BB962C8B-B14F-4D97-AF65-F5344CB8AC3E}">
        <p14:creationId xmlns:p14="http://schemas.microsoft.com/office/powerpoint/2010/main" val="1036538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F11BF-6747-43F7-93CF-670689F00E36}"/>
              </a:ext>
            </a:extLst>
          </p:cNvPr>
          <p:cNvSpPr>
            <a:spLocks noGrp="1"/>
          </p:cNvSpPr>
          <p:nvPr>
            <p:ph type="title"/>
          </p:nvPr>
        </p:nvSpPr>
        <p:spPr/>
        <p:txBody>
          <a:bodyPr/>
          <a:lstStyle/>
          <a:p>
            <a:r>
              <a:rPr lang="es-419" b="1" dirty="0"/>
              <a:t>ACTUAR</a:t>
            </a:r>
            <a:endParaRPr lang="es-419" dirty="0"/>
          </a:p>
        </p:txBody>
      </p:sp>
      <p:sp>
        <p:nvSpPr>
          <p:cNvPr id="3" name="Marcador de contenido 2">
            <a:extLst>
              <a:ext uri="{FF2B5EF4-FFF2-40B4-BE49-F238E27FC236}">
                <a16:creationId xmlns:a16="http://schemas.microsoft.com/office/drawing/2014/main" id="{04A3515B-36B4-4A53-B421-BCB3EB984C87}"/>
              </a:ext>
            </a:extLst>
          </p:cNvPr>
          <p:cNvSpPr>
            <a:spLocks noGrp="1"/>
          </p:cNvSpPr>
          <p:nvPr>
            <p:ph idx="1"/>
          </p:nvPr>
        </p:nvSpPr>
        <p:spPr/>
        <p:txBody>
          <a:bodyPr/>
          <a:lstStyle/>
          <a:p>
            <a:r>
              <a:rPr lang="es-419" dirty="0"/>
              <a:t>Mediante este paso se realizan las acciones para el mejoramiento del desempeño de los procesos, se corrigen las desviaciones, se estandarizan los cambios, se realiza la formación y capacitación requerida y se define como monitorearlo.</a:t>
            </a:r>
          </a:p>
          <a:p>
            <a:endParaRPr lang="es-ES" dirty="0"/>
          </a:p>
          <a:p>
            <a:r>
              <a:rPr lang="es-419" dirty="0"/>
              <a:t>Debemos subrayar que la fase de actuar, requiere de diversas acciones. </a:t>
            </a:r>
          </a:p>
          <a:p>
            <a:pPr lvl="1"/>
            <a:r>
              <a:rPr lang="es-419" dirty="0"/>
              <a:t>Realizar mejoras en el proceso </a:t>
            </a:r>
          </a:p>
          <a:p>
            <a:pPr lvl="1"/>
            <a:r>
              <a:rPr lang="es-419" dirty="0"/>
              <a:t>Comunicar todas las mejoras a los integrantes de dicha compañía </a:t>
            </a:r>
          </a:p>
          <a:p>
            <a:pPr lvl="1"/>
            <a:r>
              <a:rPr lang="es-419" dirty="0"/>
              <a:t>Verificar los nuevos problemas y proyectos futuros</a:t>
            </a:r>
            <a:br>
              <a:rPr lang="es-419" dirty="0"/>
            </a:br>
            <a:br>
              <a:rPr lang="es-419" dirty="0"/>
            </a:br>
            <a:endParaRPr lang="es-419" dirty="0"/>
          </a:p>
        </p:txBody>
      </p:sp>
      <p:sp>
        <p:nvSpPr>
          <p:cNvPr id="4" name="Marcador de fecha 3">
            <a:extLst>
              <a:ext uri="{FF2B5EF4-FFF2-40B4-BE49-F238E27FC236}">
                <a16:creationId xmlns:a16="http://schemas.microsoft.com/office/drawing/2014/main" id="{CEA68EAB-73E7-4A0C-BB28-3DAB73D06041}"/>
              </a:ext>
            </a:extLst>
          </p:cNvPr>
          <p:cNvSpPr>
            <a:spLocks noGrp="1"/>
          </p:cNvSpPr>
          <p:nvPr>
            <p:ph type="dt" sz="half" idx="10"/>
          </p:nvPr>
        </p:nvSpPr>
        <p:spPr/>
        <p:txBody>
          <a:bodyPr/>
          <a:lstStyle/>
          <a:p>
            <a:pPr>
              <a:defRPr/>
            </a:pPr>
            <a:fld id="{26E27C26-1119-4FA4-8BAF-D0F29FF2FC24}" type="datetime8">
              <a:rPr lang="es-ES" smtClean="0"/>
              <a:t>31/07/2024 10:42</a:t>
            </a:fld>
            <a:endParaRPr lang="es-ES"/>
          </a:p>
        </p:txBody>
      </p:sp>
      <p:sp>
        <p:nvSpPr>
          <p:cNvPr id="5" name="Marcador de pie de página 4">
            <a:extLst>
              <a:ext uri="{FF2B5EF4-FFF2-40B4-BE49-F238E27FC236}">
                <a16:creationId xmlns:a16="http://schemas.microsoft.com/office/drawing/2014/main" id="{FB953011-8FE9-4D02-9EF6-18236D114A16}"/>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6625E338-9A82-490C-A236-7F0965E01218}"/>
              </a:ext>
            </a:extLst>
          </p:cNvPr>
          <p:cNvSpPr>
            <a:spLocks noGrp="1"/>
          </p:cNvSpPr>
          <p:nvPr>
            <p:ph type="sldNum" sz="quarter" idx="12"/>
          </p:nvPr>
        </p:nvSpPr>
        <p:spPr/>
        <p:txBody>
          <a:bodyPr/>
          <a:lstStyle/>
          <a:p>
            <a:pPr>
              <a:defRPr/>
            </a:pPr>
            <a:fld id="{045B23F5-FAA9-4DF3-95EE-4475CA88447F}" type="slidenum">
              <a:rPr lang="es-ES" smtClean="0"/>
              <a:pPr>
                <a:defRPr/>
              </a:pPr>
              <a:t>71</a:t>
            </a:fld>
            <a:endParaRPr lang="es-ES"/>
          </a:p>
        </p:txBody>
      </p:sp>
    </p:spTree>
    <p:extLst>
      <p:ext uri="{BB962C8B-B14F-4D97-AF65-F5344CB8AC3E}">
        <p14:creationId xmlns:p14="http://schemas.microsoft.com/office/powerpoint/2010/main" val="32337611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E1A8CF5A-44D3-43F7-B7DD-1066F037F798}"/>
              </a:ext>
            </a:extLst>
          </p:cNvPr>
          <p:cNvSpPr>
            <a:spLocks noGrp="1"/>
          </p:cNvSpPr>
          <p:nvPr>
            <p:ph type="dt" sz="half" idx="10"/>
          </p:nvPr>
        </p:nvSpPr>
        <p:spPr/>
        <p:txBody>
          <a:bodyPr/>
          <a:lstStyle/>
          <a:p>
            <a:pPr>
              <a:defRPr/>
            </a:pPr>
            <a:fld id="{BB12CBE1-9C9D-4972-989C-825D7E4442A3}" type="datetime8">
              <a:rPr lang="es-ES" smtClean="0"/>
              <a:t>31/07/2024 10:42</a:t>
            </a:fld>
            <a:endParaRPr lang="es-ES"/>
          </a:p>
        </p:txBody>
      </p:sp>
      <p:sp>
        <p:nvSpPr>
          <p:cNvPr id="5" name="Marcador de pie de página 4">
            <a:extLst>
              <a:ext uri="{FF2B5EF4-FFF2-40B4-BE49-F238E27FC236}">
                <a16:creationId xmlns:a16="http://schemas.microsoft.com/office/drawing/2014/main" id="{47A1BA13-9B46-4206-821D-AF8437F09E97}"/>
              </a:ext>
            </a:extLst>
          </p:cNvPr>
          <p:cNvSpPr>
            <a:spLocks noGrp="1"/>
          </p:cNvSpPr>
          <p:nvPr>
            <p:ph type="ftr" sz="quarter" idx="11"/>
          </p:nvPr>
        </p:nvSpPr>
        <p:spPr/>
        <p:txBody>
          <a:bodyPr/>
          <a:lstStyle/>
          <a:p>
            <a:pPr>
              <a:defRPr/>
            </a:pPr>
            <a:r>
              <a:rPr lang="es-CO"/>
              <a:t>Teoría de las Organizaciones - Capítulo II: Funciones Administrativas</a:t>
            </a:r>
            <a:endParaRPr lang="es-ES"/>
          </a:p>
        </p:txBody>
      </p:sp>
      <p:sp>
        <p:nvSpPr>
          <p:cNvPr id="6" name="Marcador de número de diapositiva 5">
            <a:extLst>
              <a:ext uri="{FF2B5EF4-FFF2-40B4-BE49-F238E27FC236}">
                <a16:creationId xmlns:a16="http://schemas.microsoft.com/office/drawing/2014/main" id="{E43C97BC-F4C7-4FC7-985D-E5B53C4C3323}"/>
              </a:ext>
            </a:extLst>
          </p:cNvPr>
          <p:cNvSpPr>
            <a:spLocks noGrp="1"/>
          </p:cNvSpPr>
          <p:nvPr>
            <p:ph type="sldNum" sz="quarter" idx="12"/>
          </p:nvPr>
        </p:nvSpPr>
        <p:spPr/>
        <p:txBody>
          <a:bodyPr/>
          <a:lstStyle/>
          <a:p>
            <a:pPr>
              <a:defRPr/>
            </a:pPr>
            <a:fld id="{045B23F5-FAA9-4DF3-95EE-4475CA88447F}" type="slidenum">
              <a:rPr lang="es-ES" smtClean="0"/>
              <a:pPr>
                <a:defRPr/>
              </a:pPr>
              <a:t>72</a:t>
            </a:fld>
            <a:endParaRPr lang="es-ES"/>
          </a:p>
        </p:txBody>
      </p:sp>
      <p:pic>
        <p:nvPicPr>
          <p:cNvPr id="2050" name="Picture 2" descr="El ciclo de mejora continua">
            <a:extLst>
              <a:ext uri="{FF2B5EF4-FFF2-40B4-BE49-F238E27FC236}">
                <a16:creationId xmlns:a16="http://schemas.microsoft.com/office/drawing/2014/main" id="{92D7D7C5-A3B7-487F-9679-2CB8A990F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669343"/>
            <a:ext cx="7543750" cy="527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0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58824" y="56927"/>
            <a:ext cx="8373616" cy="1643881"/>
          </a:xfrm>
        </p:spPr>
        <p:txBody>
          <a:bodyPr>
            <a:normAutofit/>
          </a:bodyPr>
          <a:lstStyle/>
          <a:p>
            <a:pPr eaLnBrk="1" hangingPunct="1"/>
            <a:r>
              <a:rPr lang="es-ES" sz="4000" b="1" dirty="0"/>
              <a:t>Elementos de la Planeación </a:t>
            </a:r>
            <a:br>
              <a:rPr lang="es-ES" sz="4000" b="1" dirty="0"/>
            </a:br>
            <a:r>
              <a:rPr lang="es-ES" sz="4000" b="1" dirty="0"/>
              <a:t>Administración por Objetivos (APO)</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111146126"/>
              </p:ext>
            </p:extLst>
          </p:nvPr>
        </p:nvGraphicFramePr>
        <p:xfrm>
          <a:off x="179512" y="1844824"/>
          <a:ext cx="8501122"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CF3C0A1E-45AA-49B1-8EB0-F7C8B40A8E8B}"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8</a:t>
            </a:fld>
            <a:endParaRPr lang="es-ES" dirty="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normAutofit/>
          </a:bodyPr>
          <a:lstStyle/>
          <a:p>
            <a:pPr eaLnBrk="1" hangingPunct="1"/>
            <a:r>
              <a:rPr lang="es-ES" b="1" dirty="0"/>
              <a:t>Elementos de la Planeación </a:t>
            </a:r>
            <a:br>
              <a:rPr lang="es-ES" b="1" dirty="0"/>
            </a:br>
            <a:r>
              <a:rPr lang="es-ES" b="1" dirty="0"/>
              <a:t>Planificación Estratégica</a:t>
            </a:r>
          </a:p>
        </p:txBody>
      </p:sp>
      <p:graphicFrame>
        <p:nvGraphicFramePr>
          <p:cNvPr id="7" name="6 Marcador de contenido"/>
          <p:cNvGraphicFramePr>
            <a:graphicFrameLocks noGrp="1"/>
          </p:cNvGraphicFramePr>
          <p:nvPr>
            <p:ph idx="1"/>
          </p:nvPr>
        </p:nvGraphicFramePr>
        <p:xfrm>
          <a:off x="571472" y="1357298"/>
          <a:ext cx="8143932"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fecha"/>
          <p:cNvSpPr>
            <a:spLocks noGrp="1"/>
          </p:cNvSpPr>
          <p:nvPr>
            <p:ph type="dt" sz="half" idx="10"/>
          </p:nvPr>
        </p:nvSpPr>
        <p:spPr/>
        <p:txBody>
          <a:bodyPr/>
          <a:lstStyle/>
          <a:p>
            <a:pPr>
              <a:defRPr/>
            </a:pPr>
            <a:fld id="{7667DC7C-2A42-4654-8B38-66A7E43E1ACA}" type="datetime8">
              <a:rPr lang="es-ES" smtClean="0"/>
              <a:t>31/07/2024 10:42</a:t>
            </a:fld>
            <a:endParaRPr lang="es-ES"/>
          </a:p>
        </p:txBody>
      </p:sp>
      <p:sp>
        <p:nvSpPr>
          <p:cNvPr id="5" name="4 Marcador de pie de página"/>
          <p:cNvSpPr>
            <a:spLocks noGrp="1"/>
          </p:cNvSpPr>
          <p:nvPr>
            <p:ph type="ftr" sz="quarter" idx="11"/>
          </p:nvPr>
        </p:nvSpPr>
        <p:spPr>
          <a:xfrm>
            <a:off x="1857356" y="6248400"/>
            <a:ext cx="4643470" cy="457200"/>
          </a:xfrm>
        </p:spPr>
        <p:txBody>
          <a:bodyPr/>
          <a:lstStyle/>
          <a:p>
            <a:pPr>
              <a:defRPr/>
            </a:pPr>
            <a:r>
              <a:rPr lang="es-CO" dirty="0">
                <a:cs typeface="Tahoma" pitchFamily="34" charset="0"/>
              </a:rPr>
              <a:t>Teoría de las Organizaciones - Capítulo II: Funciones Administrativas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9</a:t>
            </a:fld>
            <a:endParaRPr lang="es-ES" dirty="0">
              <a:cs typeface="Arial"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BCED51A1081224394C99FD260A5B075" ma:contentTypeVersion="4" ma:contentTypeDescription="Crear nuevo documento." ma:contentTypeScope="" ma:versionID="8095a9d7f6c6a1fe4185998362178ac3">
  <xsd:schema xmlns:xsd="http://www.w3.org/2001/XMLSchema" xmlns:xs="http://www.w3.org/2001/XMLSchema" xmlns:p="http://schemas.microsoft.com/office/2006/metadata/properties" xmlns:ns2="970a0776-b84b-49ed-9d5e-0c3987969987" targetNamespace="http://schemas.microsoft.com/office/2006/metadata/properties" ma:root="true" ma:fieldsID="bb89838dd895490c3a29213a9cca8cd3" ns2:_="">
    <xsd:import namespace="970a0776-b84b-49ed-9d5e-0c398796998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0a0776-b84b-49ed-9d5e-0c39879699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BD0808-6EC3-4652-BE63-C886A481291D}">
  <ds:schemaRefs>
    <ds:schemaRef ds:uri="622f46a0-8fd5-4b9f-afe8-3165a85cc829"/>
    <ds:schemaRef ds:uri="http://purl.org/dc/elements/1.1/"/>
    <ds:schemaRef ds:uri="http://purl.org/dc/dcmitype/"/>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FE2AB27-4EFC-45F7-80D7-6CE27EFA1F33}"/>
</file>

<file path=customXml/itemProps3.xml><?xml version="1.0" encoding="utf-8"?>
<ds:datastoreItem xmlns:ds="http://schemas.openxmlformats.org/officeDocument/2006/customXml" ds:itemID="{BC535D79-17A8-4530-BDDA-66884D32D3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31021</TotalTime>
  <Words>3528</Words>
  <Application>Microsoft Office PowerPoint</Application>
  <PresentationFormat>Presentación en pantalla (4:3)</PresentationFormat>
  <Paragraphs>677</Paragraphs>
  <Slides>72</Slides>
  <Notes>61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72</vt:i4>
      </vt:variant>
    </vt:vector>
  </HeadingPairs>
  <TitlesOfParts>
    <vt:vector size="78" baseType="lpstr">
      <vt:lpstr>Arial</vt:lpstr>
      <vt:lpstr>Calibri</vt:lpstr>
      <vt:lpstr>Calibri Light</vt:lpstr>
      <vt:lpstr>Tahoma</vt:lpstr>
      <vt:lpstr>Verdana</vt:lpstr>
      <vt:lpstr>Tema de Office</vt:lpstr>
      <vt:lpstr>TI en LAS ORGANIZACIONES</vt:lpstr>
      <vt:lpstr>Agenda</vt:lpstr>
      <vt:lpstr>Agenda</vt:lpstr>
      <vt:lpstr>Planeación</vt:lpstr>
      <vt:lpstr>Principios de la Planeación</vt:lpstr>
      <vt:lpstr>Elementos de la Planeación</vt:lpstr>
      <vt:lpstr>Elementos de la Planeación  Objetivos</vt:lpstr>
      <vt:lpstr>Elementos de la Planeación  Administración por Objetivos (APO)</vt:lpstr>
      <vt:lpstr>Elementos de la Planeación  Planificación Estratégica</vt:lpstr>
      <vt:lpstr>Elementos de la Planeación  Estrategia</vt:lpstr>
      <vt:lpstr>Elementos de la Planeación  Estrategia</vt:lpstr>
      <vt:lpstr>Elementos de la Planeación  Políticas</vt:lpstr>
      <vt:lpstr>Elementos de la Planeación  Políticas</vt:lpstr>
      <vt:lpstr>Elementos de la Planeación  Planificación Operativa</vt:lpstr>
      <vt:lpstr>Errores Comunes de la Planeación</vt:lpstr>
      <vt:lpstr>Consulta</vt:lpstr>
      <vt:lpstr>Planeación Estratégica de Tecnología Informática  PETI</vt:lpstr>
      <vt:lpstr>Planeación Estratégica de Tecnología Informática (PETI)</vt:lpstr>
      <vt:lpstr>Planeación Estratégica de Tecnología Informática (PETI)</vt:lpstr>
      <vt:lpstr>Planeación Estratégica de Tecnología Informática (PETI)</vt:lpstr>
      <vt:lpstr>Planeación Estratégica de Tecnología Informática (PETI)</vt:lpstr>
      <vt:lpstr>PETI - Objetivos</vt:lpstr>
      <vt:lpstr>PETI - Objetivos</vt:lpstr>
      <vt:lpstr>PETI - Objetivos</vt:lpstr>
      <vt:lpstr>Agenda</vt:lpstr>
      <vt:lpstr>Organización</vt:lpstr>
      <vt:lpstr>Organización –  Mecanismos de coordinación</vt:lpstr>
      <vt:lpstr>Organización –  Centralización de la autoridad</vt:lpstr>
      <vt:lpstr>Organización – Delegación </vt:lpstr>
      <vt:lpstr>Organización –  Delegación Eficiente </vt:lpstr>
      <vt:lpstr>Organización –  Grado de Delegación</vt:lpstr>
      <vt:lpstr>Organización –  Responsabilidad</vt:lpstr>
      <vt:lpstr>Errores Comunes de la Organización</vt:lpstr>
      <vt:lpstr>Presentación de PowerPoint</vt:lpstr>
      <vt:lpstr>Agenda</vt:lpstr>
      <vt:lpstr>Dirección</vt:lpstr>
      <vt:lpstr>Dirección</vt:lpstr>
      <vt:lpstr>Dirección</vt:lpstr>
      <vt:lpstr>Dirección - Liderazgo</vt:lpstr>
      <vt:lpstr>Dirección –  Atributos deseables en un líder</vt:lpstr>
      <vt:lpstr>Dirección –  Atributos deseables en un líder</vt:lpstr>
      <vt:lpstr>Dirección – Teoría X (McGregor)</vt:lpstr>
      <vt:lpstr>Dirección – Teoría X</vt:lpstr>
      <vt:lpstr>Dirección – Teoría Y (McGregor)</vt:lpstr>
      <vt:lpstr>Dirección – Teoría Y</vt:lpstr>
      <vt:lpstr>Dirección – Teoría Z (Ouchi)</vt:lpstr>
      <vt:lpstr>Dirección – La Comunicación</vt:lpstr>
      <vt:lpstr>Dirección – La Comunicación - ¿Cómo decir las cosas?</vt:lpstr>
      <vt:lpstr>Dirección – La Comunicación - ¿Cómo decir las cosas?</vt:lpstr>
      <vt:lpstr>Tipos de Comunicación – Comunicación Congruente</vt:lpstr>
      <vt:lpstr>Tipos de Comunicación – Comunicación Agresiva</vt:lpstr>
      <vt:lpstr>Tipos de Comunicación – Comunicación Minusválida</vt:lpstr>
      <vt:lpstr>Tipos de Comunicación – Comunicación Súper Razonable</vt:lpstr>
      <vt:lpstr>Tipos de Comunicación – Comunicación Irrelevante</vt:lpstr>
      <vt:lpstr>Mecanismos de  Comunicación Interna</vt:lpstr>
      <vt:lpstr>Agenda</vt:lpstr>
      <vt:lpstr>Control – Perspectiva amplia</vt:lpstr>
      <vt:lpstr>Control</vt:lpstr>
      <vt:lpstr>Control – Perspectiva limitada</vt:lpstr>
      <vt:lpstr>Control – Elementos</vt:lpstr>
      <vt:lpstr>Control – Control de Producción</vt:lpstr>
      <vt:lpstr>Control – Control Comercial</vt:lpstr>
      <vt:lpstr>Control – Control Comercial</vt:lpstr>
      <vt:lpstr>Control –  Control Recurso Humano</vt:lpstr>
      <vt:lpstr>Control –  Control Financiero</vt:lpstr>
      <vt:lpstr>Presentación de PowerPoint</vt:lpstr>
      <vt:lpstr>PLANIFICAR</vt:lpstr>
      <vt:lpstr>PLANIFICAR</vt:lpstr>
      <vt:lpstr>HACER</vt:lpstr>
      <vt:lpstr>VERIFICAR</vt:lpstr>
      <vt:lpstr>ACTUAR</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Hacia una Metodología para la Selección de Técnicas de Depuración de Datos</dc:title>
  <dc:creator>Iván</dc:creator>
  <cp:lastModifiedBy>Gloria Liliana Velez Saldarriaga</cp:lastModifiedBy>
  <cp:revision>1001</cp:revision>
  <dcterms:created xsi:type="dcterms:W3CDTF">2009-04-07T16:15:17Z</dcterms:created>
  <dcterms:modified xsi:type="dcterms:W3CDTF">2024-07-31T16:48:39Z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0x010100DBCED51A1081224394C99FD260A5B075</vt:lpwstr>
  </property>
</Properties>
</file>