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6.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7.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8.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9.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0.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1.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2.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3.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4.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5.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6.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7.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38.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39.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0.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1.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2.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3.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51" r:id="rId4"/>
  </p:sldMasterIdLst>
  <p:notesMasterIdLst>
    <p:notesMasterId r:id="rId61"/>
  </p:notesMasterIdLst>
  <p:handoutMasterIdLst>
    <p:handoutMasterId r:id="rId62"/>
  </p:handoutMasterIdLst>
  <p:sldIdLst>
    <p:sldId id="324" r:id="rId5"/>
    <p:sldId id="325" r:id="rId6"/>
    <p:sldId id="256" r:id="rId7"/>
    <p:sldId id="275" r:id="rId8"/>
    <p:sldId id="276" r:id="rId9"/>
    <p:sldId id="279" r:id="rId10"/>
    <p:sldId id="278" r:id="rId11"/>
    <p:sldId id="328" r:id="rId12"/>
    <p:sldId id="329" r:id="rId13"/>
    <p:sldId id="330" r:id="rId14"/>
    <p:sldId id="331" r:id="rId15"/>
    <p:sldId id="280" r:id="rId16"/>
    <p:sldId id="281" r:id="rId17"/>
    <p:sldId id="282" r:id="rId18"/>
    <p:sldId id="283" r:id="rId19"/>
    <p:sldId id="298" r:id="rId20"/>
    <p:sldId id="284" r:id="rId21"/>
    <p:sldId id="321" r:id="rId22"/>
    <p:sldId id="332" r:id="rId23"/>
    <p:sldId id="285" r:id="rId24"/>
    <p:sldId id="287" r:id="rId25"/>
    <p:sldId id="286" r:id="rId26"/>
    <p:sldId id="288" r:id="rId27"/>
    <p:sldId id="289" r:id="rId28"/>
    <p:sldId id="294" r:id="rId29"/>
    <p:sldId id="333" r:id="rId30"/>
    <p:sldId id="334" r:id="rId31"/>
    <p:sldId id="290" r:id="rId32"/>
    <p:sldId id="291" r:id="rId33"/>
    <p:sldId id="292" r:id="rId34"/>
    <p:sldId id="295" r:id="rId35"/>
    <p:sldId id="299" r:id="rId36"/>
    <p:sldId id="296" r:id="rId37"/>
    <p:sldId id="297" r:id="rId38"/>
    <p:sldId id="300" r:id="rId39"/>
    <p:sldId id="301" r:id="rId40"/>
    <p:sldId id="303" r:id="rId41"/>
    <p:sldId id="302" r:id="rId42"/>
    <p:sldId id="326"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22" r:id="rId56"/>
    <p:sldId id="318" r:id="rId57"/>
    <p:sldId id="319" r:id="rId58"/>
    <p:sldId id="320" r:id="rId59"/>
    <p:sldId id="327" r:id="rId60"/>
  </p:sldIdLst>
  <p:sldSz cx="9144000" cy="6858000" type="screen4x3"/>
  <p:notesSz cx="7053263" cy="9372600"/>
  <p:defaultTextStyle>
    <a:defPPr>
      <a:defRPr lang="es-ES"/>
    </a:defPPr>
    <a:lvl1pPr algn="l" rtl="0" fontAlgn="base">
      <a:spcBef>
        <a:spcPct val="0"/>
      </a:spcBef>
      <a:spcAft>
        <a:spcPct val="0"/>
      </a:spcAft>
      <a:defRPr kern="1200">
        <a:solidFill>
          <a:schemeClr val="tx1"/>
        </a:solidFill>
        <a:latin typeface="Verdana" pitchFamily="34" charset="0"/>
        <a:ea typeface="+mn-ea"/>
        <a:cs typeface="Arial" pitchFamily="34" charset="0"/>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9" autoAdjust="0"/>
    <p:restoredTop sz="93041" autoAdjust="0"/>
  </p:normalViewPr>
  <p:slideViewPr>
    <p:cSldViewPr>
      <p:cViewPr varScale="1">
        <p:scale>
          <a:sx n="100" d="100"/>
          <a:sy n="100" d="100"/>
        </p:scale>
        <p:origin x="1956" y="90"/>
      </p:cViewPr>
      <p:guideLst>
        <p:guide orient="horz" pos="2160"/>
        <p:guide pos="2880"/>
      </p:guideLst>
    </p:cSldViewPr>
  </p:slideViewPr>
  <p:outlineViewPr>
    <p:cViewPr>
      <p:scale>
        <a:sx n="33" d="100"/>
        <a:sy n="33" d="100"/>
      </p:scale>
      <p:origin x="0" y="38406"/>
    </p:cViewPr>
  </p:outlineViewPr>
  <p:notesTextViewPr>
    <p:cViewPr>
      <p:scale>
        <a:sx n="3" d="2"/>
        <a:sy n="3" d="2"/>
      </p:scale>
      <p:origin x="0" y="0"/>
    </p:cViewPr>
  </p:notesTextViewPr>
  <p:sorterViewPr>
    <p:cViewPr varScale="1">
      <p:scale>
        <a:sx n="1" d="1"/>
        <a:sy n="1" d="1"/>
      </p:scale>
      <p:origin x="0" y="-27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CO" sz="1800" b="0" dirty="0">
              <a:solidFill>
                <a:schemeClr val="tx1"/>
              </a:solidFill>
              <a:latin typeface="Arial" pitchFamily="34" charset="0"/>
              <a:cs typeface="Arial" pitchFamily="34" charset="0"/>
            </a:rPr>
            <a:t>Contrato de Trabajo</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E664A5AB-5155-4721-980F-E1C8D6E0114E}">
      <dgm:prSet custT="1"/>
      <dgm:spPr/>
      <dgm:t>
        <a:bodyPr/>
        <a:lstStyle/>
        <a:p>
          <a:pPr rtl="0"/>
          <a:r>
            <a:rPr lang="es-CO" sz="1800" b="0" dirty="0">
              <a:solidFill>
                <a:schemeClr val="tx1"/>
              </a:solidFill>
              <a:latin typeface="Arial" pitchFamily="34" charset="0"/>
              <a:cs typeface="Arial" pitchFamily="34" charset="0"/>
            </a:rPr>
            <a:t>Pagos laborales y salario</a:t>
          </a:r>
        </a:p>
      </dgm:t>
    </dgm:pt>
    <dgm:pt modelId="{31472C7E-DBA9-4F52-95FD-9626123BE0E7}" type="parTrans" cxnId="{F9ABA839-63C6-45CC-9CAB-5234CF9EC3DC}">
      <dgm:prSet/>
      <dgm:spPr/>
      <dgm:t>
        <a:bodyPr/>
        <a:lstStyle/>
        <a:p>
          <a:endParaRPr lang="es-CO"/>
        </a:p>
      </dgm:t>
    </dgm:pt>
    <dgm:pt modelId="{1AE08651-1410-4F79-915F-88671B3C09C2}" type="sibTrans" cxnId="{F9ABA839-63C6-45CC-9CAB-5234CF9EC3DC}">
      <dgm:prSet/>
      <dgm:spPr/>
      <dgm:t>
        <a:bodyPr/>
        <a:lstStyle/>
        <a:p>
          <a:endParaRPr lang="es-CO"/>
        </a:p>
      </dgm:t>
    </dgm:pt>
    <dgm:pt modelId="{9D8DB6FE-BCF3-4A44-AB4A-6A5F4181ACE7}">
      <dgm:prSet custT="1"/>
      <dgm:spPr/>
      <dgm:t>
        <a:bodyPr/>
        <a:lstStyle/>
        <a:p>
          <a:pPr rtl="0"/>
          <a:r>
            <a:rPr lang="es-CO" sz="1800" b="0" dirty="0">
              <a:solidFill>
                <a:schemeClr val="tx1"/>
              </a:solidFill>
              <a:latin typeface="Arial" pitchFamily="34" charset="0"/>
              <a:cs typeface="Arial" pitchFamily="34" charset="0"/>
            </a:rPr>
            <a:t>Jornada de trabajo y vacaciones</a:t>
          </a:r>
        </a:p>
      </dgm:t>
    </dgm:pt>
    <dgm:pt modelId="{F557DAF5-B872-42B2-9774-44E75C40BF05}" type="parTrans" cxnId="{618A6A17-3836-4ED8-A6FD-94573933FA0B}">
      <dgm:prSet/>
      <dgm:spPr/>
      <dgm:t>
        <a:bodyPr/>
        <a:lstStyle/>
        <a:p>
          <a:endParaRPr lang="es-CO"/>
        </a:p>
      </dgm:t>
    </dgm:pt>
    <dgm:pt modelId="{4EFBF5F5-570E-478D-B905-0CFAE4E1F56A}" type="sibTrans" cxnId="{618A6A17-3836-4ED8-A6FD-94573933FA0B}">
      <dgm:prSet/>
      <dgm:spPr/>
      <dgm:t>
        <a:bodyPr/>
        <a:lstStyle/>
        <a:p>
          <a:endParaRPr lang="es-CO"/>
        </a:p>
      </dgm:t>
    </dgm:pt>
    <dgm:pt modelId="{C3F6C48F-6C92-4307-877D-8A106D730FBE}">
      <dgm:prSet custT="1"/>
      <dgm:spPr/>
      <dgm:t>
        <a:bodyPr/>
        <a:lstStyle/>
        <a:p>
          <a:pPr rtl="0"/>
          <a:r>
            <a:rPr lang="es-CO" sz="1800" b="0" dirty="0">
              <a:solidFill>
                <a:schemeClr val="tx1"/>
              </a:solidFill>
              <a:latin typeface="Arial" pitchFamily="34" charset="0"/>
              <a:cs typeface="Arial" pitchFamily="34" charset="0"/>
            </a:rPr>
            <a:t>Prestaciones sociales</a:t>
          </a:r>
        </a:p>
      </dgm:t>
    </dgm:pt>
    <dgm:pt modelId="{5C27C7EF-8C81-402C-B073-1E9E12043A4C}" type="parTrans" cxnId="{C49B4BBB-DC42-48DD-82F4-98540B5D23CE}">
      <dgm:prSet/>
      <dgm:spPr/>
      <dgm:t>
        <a:bodyPr/>
        <a:lstStyle/>
        <a:p>
          <a:endParaRPr lang="es-CO"/>
        </a:p>
      </dgm:t>
    </dgm:pt>
    <dgm:pt modelId="{7456F78E-BAA0-43F2-A9CA-F3B89A7A1AEF}" type="sibTrans" cxnId="{C49B4BBB-DC42-48DD-82F4-98540B5D23CE}">
      <dgm:prSet/>
      <dgm:spPr/>
      <dgm:t>
        <a:bodyPr/>
        <a:lstStyle/>
        <a:p>
          <a:endParaRPr lang="es-CO"/>
        </a:p>
      </dgm:t>
    </dgm:pt>
    <dgm:pt modelId="{16ED501B-5B83-492B-A676-6B3763C8678F}">
      <dgm:prSet custT="1"/>
      <dgm:spPr/>
      <dgm:t>
        <a:bodyPr/>
        <a:lstStyle/>
        <a:p>
          <a:pPr rtl="0"/>
          <a:r>
            <a:rPr lang="es-CO" sz="1800" b="0" dirty="0">
              <a:solidFill>
                <a:schemeClr val="tx1"/>
              </a:solidFill>
              <a:latin typeface="Arial" pitchFamily="34" charset="0"/>
              <a:cs typeface="Arial" pitchFamily="34" charset="0"/>
            </a:rPr>
            <a:t>Indemnizaciones auxilios, aportes</a:t>
          </a:r>
        </a:p>
      </dgm:t>
    </dgm:pt>
    <dgm:pt modelId="{FD0ED0C5-3DAE-4697-9B44-F8B5628847AA}" type="parTrans" cxnId="{103D37A8-8A4F-4054-BF0E-5BA9CDF57459}">
      <dgm:prSet/>
      <dgm:spPr/>
      <dgm:t>
        <a:bodyPr/>
        <a:lstStyle/>
        <a:p>
          <a:endParaRPr lang="es-CO"/>
        </a:p>
      </dgm:t>
    </dgm:pt>
    <dgm:pt modelId="{C7C01CA0-5B0C-482E-B322-42CF16475576}" type="sibTrans" cxnId="{103D37A8-8A4F-4054-BF0E-5BA9CDF57459}">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5" custLinFactNeighborX="-51599">
        <dgm:presLayoutVars>
          <dgm:bulletEnabled val="1"/>
        </dgm:presLayoutVars>
      </dgm:prSet>
      <dgm:spPr/>
    </dgm:pt>
    <dgm:pt modelId="{23D3B4CB-9CFC-4867-BFC4-E566BFFD6D89}" type="pres">
      <dgm:prSet presAssocID="{7FDD1AD3-CC6D-46AC-9186-E0ABF632BE1D}" presName="sibTrans" presStyleCnt="0"/>
      <dgm:spPr/>
    </dgm:pt>
    <dgm:pt modelId="{48DB36BF-26CC-4D80-AD65-1C2BBA05BF66}" type="pres">
      <dgm:prSet presAssocID="{E664A5AB-5155-4721-980F-E1C8D6E0114E}" presName="node" presStyleLbl="node1" presStyleIdx="1" presStyleCnt="5" custLinFactNeighborX="-124">
        <dgm:presLayoutVars>
          <dgm:bulletEnabled val="1"/>
        </dgm:presLayoutVars>
      </dgm:prSet>
      <dgm:spPr/>
    </dgm:pt>
    <dgm:pt modelId="{E58C5B4E-3399-44EB-8FF8-306C79A463FB}" type="pres">
      <dgm:prSet presAssocID="{1AE08651-1410-4F79-915F-88671B3C09C2}" presName="sibTrans" presStyleCnt="0"/>
      <dgm:spPr/>
    </dgm:pt>
    <dgm:pt modelId="{CB082276-A464-4EFF-B20C-F6B28A68CA3B}" type="pres">
      <dgm:prSet presAssocID="{9D8DB6FE-BCF3-4A44-AB4A-6A5F4181ACE7}" presName="node" presStyleLbl="node1" presStyleIdx="2" presStyleCnt="5">
        <dgm:presLayoutVars>
          <dgm:bulletEnabled val="1"/>
        </dgm:presLayoutVars>
      </dgm:prSet>
      <dgm:spPr/>
    </dgm:pt>
    <dgm:pt modelId="{26378B81-54F2-4024-BCDF-CE1C2B1CCD51}" type="pres">
      <dgm:prSet presAssocID="{4EFBF5F5-570E-478D-B905-0CFAE4E1F56A}" presName="sibTrans" presStyleCnt="0"/>
      <dgm:spPr/>
    </dgm:pt>
    <dgm:pt modelId="{7E94D35F-A380-449A-9199-67DDB59F2288}" type="pres">
      <dgm:prSet presAssocID="{C3F6C48F-6C92-4307-877D-8A106D730FBE}" presName="node" presStyleLbl="node1" presStyleIdx="3" presStyleCnt="5">
        <dgm:presLayoutVars>
          <dgm:bulletEnabled val="1"/>
        </dgm:presLayoutVars>
      </dgm:prSet>
      <dgm:spPr/>
    </dgm:pt>
    <dgm:pt modelId="{640DB701-2E07-4925-BA9B-B450E91A0360}" type="pres">
      <dgm:prSet presAssocID="{7456F78E-BAA0-43F2-A9CA-F3B89A7A1AEF}" presName="sibTrans" presStyleCnt="0"/>
      <dgm:spPr/>
    </dgm:pt>
    <dgm:pt modelId="{4DEC5169-7C0B-495A-9CEA-4CA1CADE2C40}" type="pres">
      <dgm:prSet presAssocID="{16ED501B-5B83-492B-A676-6B3763C8678F}" presName="node" presStyleLbl="node1" presStyleIdx="4" presStyleCnt="5">
        <dgm:presLayoutVars>
          <dgm:bulletEnabled val="1"/>
        </dgm:presLayoutVars>
      </dgm:prSet>
      <dgm:spPr/>
    </dgm:pt>
  </dgm:ptLst>
  <dgm:cxnLst>
    <dgm:cxn modelId="{089D8908-FDA1-430E-BD0C-9EEB0F03D323}" type="presOf" srcId="{9D8DB6FE-BCF3-4A44-AB4A-6A5F4181ACE7}" destId="{CB082276-A464-4EFF-B20C-F6B28A68CA3B}" srcOrd="0" destOrd="0" presId="urn:microsoft.com/office/officeart/2005/8/layout/hList6"/>
    <dgm:cxn modelId="{64C62D09-4939-440C-B6CD-CD5CF0546CBF}" type="presOf" srcId="{984C3D82-1495-40EE-974A-36A6337058FD}" destId="{D23B792C-A5E6-4EC2-B92F-751C5B2A1B7E}" srcOrd="0" destOrd="0" presId="urn:microsoft.com/office/officeart/2005/8/layout/hList6"/>
    <dgm:cxn modelId="{618A6A17-3836-4ED8-A6FD-94573933FA0B}" srcId="{984C3D82-1495-40EE-974A-36A6337058FD}" destId="{9D8DB6FE-BCF3-4A44-AB4A-6A5F4181ACE7}" srcOrd="2" destOrd="0" parTransId="{F557DAF5-B872-42B2-9774-44E75C40BF05}" sibTransId="{4EFBF5F5-570E-478D-B905-0CFAE4E1F56A}"/>
    <dgm:cxn modelId="{F9ABA839-63C6-45CC-9CAB-5234CF9EC3DC}" srcId="{984C3D82-1495-40EE-974A-36A6337058FD}" destId="{E664A5AB-5155-4721-980F-E1C8D6E0114E}" srcOrd="1" destOrd="0" parTransId="{31472C7E-DBA9-4F52-95FD-9626123BE0E7}" sibTransId="{1AE08651-1410-4F79-915F-88671B3C09C2}"/>
    <dgm:cxn modelId="{FB2CED82-4953-419A-8E19-5F0919B453D7}" type="presOf" srcId="{15BE24FA-AD27-49ED-ACC6-0BB3BDB44726}" destId="{5D4A2A23-A8C6-4C22-AE6D-E9D9471D8CDB}"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8E9678A4-6320-46E5-B844-E085E49BE342}" type="presOf" srcId="{E664A5AB-5155-4721-980F-E1C8D6E0114E}" destId="{48DB36BF-26CC-4D80-AD65-1C2BBA05BF66}" srcOrd="0" destOrd="0" presId="urn:microsoft.com/office/officeart/2005/8/layout/hList6"/>
    <dgm:cxn modelId="{0CD617A8-057D-464A-AD47-3D4D599A536B}" type="presOf" srcId="{16ED501B-5B83-492B-A676-6B3763C8678F}" destId="{4DEC5169-7C0B-495A-9CEA-4CA1CADE2C40}" srcOrd="0" destOrd="0" presId="urn:microsoft.com/office/officeart/2005/8/layout/hList6"/>
    <dgm:cxn modelId="{103D37A8-8A4F-4054-BF0E-5BA9CDF57459}" srcId="{984C3D82-1495-40EE-974A-36A6337058FD}" destId="{16ED501B-5B83-492B-A676-6B3763C8678F}" srcOrd="4" destOrd="0" parTransId="{FD0ED0C5-3DAE-4697-9B44-F8B5628847AA}" sibTransId="{C7C01CA0-5B0C-482E-B322-42CF16475576}"/>
    <dgm:cxn modelId="{C49B4BBB-DC42-48DD-82F4-98540B5D23CE}" srcId="{984C3D82-1495-40EE-974A-36A6337058FD}" destId="{C3F6C48F-6C92-4307-877D-8A106D730FBE}" srcOrd="3" destOrd="0" parTransId="{5C27C7EF-8C81-402C-B073-1E9E12043A4C}" sibTransId="{7456F78E-BAA0-43F2-A9CA-F3B89A7A1AEF}"/>
    <dgm:cxn modelId="{02FC7CBC-0DB0-4748-A83E-ACF1BEBA35A8}" type="presOf" srcId="{C3F6C48F-6C92-4307-877D-8A106D730FBE}" destId="{7E94D35F-A380-449A-9199-67DDB59F2288}" srcOrd="0" destOrd="0" presId="urn:microsoft.com/office/officeart/2005/8/layout/hList6"/>
    <dgm:cxn modelId="{3DCFD158-A688-43FF-9636-0EFC75FB258E}" type="presParOf" srcId="{D23B792C-A5E6-4EC2-B92F-751C5B2A1B7E}" destId="{5D4A2A23-A8C6-4C22-AE6D-E9D9471D8CDB}" srcOrd="0" destOrd="0" presId="urn:microsoft.com/office/officeart/2005/8/layout/hList6"/>
    <dgm:cxn modelId="{A010C440-1191-49AE-8D1A-E7AA17CA6551}" type="presParOf" srcId="{D23B792C-A5E6-4EC2-B92F-751C5B2A1B7E}" destId="{23D3B4CB-9CFC-4867-BFC4-E566BFFD6D89}" srcOrd="1" destOrd="0" presId="urn:microsoft.com/office/officeart/2005/8/layout/hList6"/>
    <dgm:cxn modelId="{45A37E2B-B888-40E2-B2F1-AAE641914E35}" type="presParOf" srcId="{D23B792C-A5E6-4EC2-B92F-751C5B2A1B7E}" destId="{48DB36BF-26CC-4D80-AD65-1C2BBA05BF66}" srcOrd="2" destOrd="0" presId="urn:microsoft.com/office/officeart/2005/8/layout/hList6"/>
    <dgm:cxn modelId="{224BA0AD-6716-4F0C-B91E-BBEF5041C1C0}" type="presParOf" srcId="{D23B792C-A5E6-4EC2-B92F-751C5B2A1B7E}" destId="{E58C5B4E-3399-44EB-8FF8-306C79A463FB}" srcOrd="3" destOrd="0" presId="urn:microsoft.com/office/officeart/2005/8/layout/hList6"/>
    <dgm:cxn modelId="{FB49A6AC-CD0A-4340-89C1-79B5792EB1F7}" type="presParOf" srcId="{D23B792C-A5E6-4EC2-B92F-751C5B2A1B7E}" destId="{CB082276-A464-4EFF-B20C-F6B28A68CA3B}" srcOrd="4" destOrd="0" presId="urn:microsoft.com/office/officeart/2005/8/layout/hList6"/>
    <dgm:cxn modelId="{00DB9CE1-A0D0-4CD9-AB2F-D5F0EB24E085}" type="presParOf" srcId="{D23B792C-A5E6-4EC2-B92F-751C5B2A1B7E}" destId="{26378B81-54F2-4024-BCDF-CE1C2B1CCD51}" srcOrd="5" destOrd="0" presId="urn:microsoft.com/office/officeart/2005/8/layout/hList6"/>
    <dgm:cxn modelId="{3154C361-05F6-4FAF-8000-33D615E6EBC3}" type="presParOf" srcId="{D23B792C-A5E6-4EC2-B92F-751C5B2A1B7E}" destId="{7E94D35F-A380-449A-9199-67DDB59F2288}" srcOrd="6" destOrd="0" presId="urn:microsoft.com/office/officeart/2005/8/layout/hList6"/>
    <dgm:cxn modelId="{2C2DEB95-D0F9-4CAD-8CBC-10B43A588F70}" type="presParOf" srcId="{D23B792C-A5E6-4EC2-B92F-751C5B2A1B7E}" destId="{640DB701-2E07-4925-BA9B-B450E91A0360}" srcOrd="7" destOrd="0" presId="urn:microsoft.com/office/officeart/2005/8/layout/hList6"/>
    <dgm:cxn modelId="{8E69743E-4534-4DBE-9438-DDDE10A0CD8F}" type="presParOf" srcId="{D23B792C-A5E6-4EC2-B92F-751C5B2A1B7E}" destId="{4DEC5169-7C0B-495A-9CEA-4CA1CADE2C40}"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4C3D82-1495-40EE-974A-36A6337058FD}" type="doc">
      <dgm:prSet loTypeId="urn:microsoft.com/office/officeart/2005/8/layout/target3" loCatId="list" qsTypeId="urn:microsoft.com/office/officeart/2005/8/quickstyle/3d6" qsCatId="3D" csTypeId="urn:microsoft.com/office/officeart/2005/8/colors/accent1_2" csCatId="accent1" phldr="1"/>
      <dgm:spPr/>
      <dgm:t>
        <a:bodyPr/>
        <a:lstStyle/>
        <a:p>
          <a:endParaRPr lang="es-CO"/>
        </a:p>
      </dgm:t>
    </dgm:pt>
    <dgm:pt modelId="{CA453287-DC17-480B-A96D-39D34FC9DCAD}">
      <dgm:prSet custT="1"/>
      <dgm:spPr/>
      <dgm:t>
        <a:bodyPr/>
        <a:lstStyle/>
        <a:p>
          <a:pPr algn="just"/>
          <a:r>
            <a:rPr lang="es-ES" sz="2800" dirty="0"/>
            <a:t>Salario</a:t>
          </a:r>
          <a:endParaRPr lang="es-CO" sz="2800" dirty="0"/>
        </a:p>
      </dgm:t>
    </dgm:pt>
    <dgm:pt modelId="{36A19349-F83B-48FD-9E8E-4D3D0AA51166}" type="parTrans" cxnId="{E06FE07A-546B-4130-B1CE-EF5FE7BC6571}">
      <dgm:prSet/>
      <dgm:spPr/>
      <dgm:t>
        <a:bodyPr/>
        <a:lstStyle/>
        <a:p>
          <a:endParaRPr lang="es-CO"/>
        </a:p>
      </dgm:t>
    </dgm:pt>
    <dgm:pt modelId="{FA237D45-CB20-48D1-AE0E-755F15CACEA9}" type="sibTrans" cxnId="{E06FE07A-546B-4130-B1CE-EF5FE7BC6571}">
      <dgm:prSet/>
      <dgm:spPr/>
      <dgm:t>
        <a:bodyPr/>
        <a:lstStyle/>
        <a:p>
          <a:endParaRPr lang="es-CO"/>
        </a:p>
      </dgm:t>
    </dgm:pt>
    <dgm:pt modelId="{0C715664-1251-4336-8F59-77BB3F234E2C}">
      <dgm:prSet custT="1"/>
      <dgm:spPr/>
      <dgm:t>
        <a:bodyPr/>
        <a:lstStyle/>
        <a:p>
          <a:pPr algn="just"/>
          <a:r>
            <a:rPr lang="es-CO" sz="2800" dirty="0"/>
            <a:t>Prestación social</a:t>
          </a:r>
        </a:p>
      </dgm:t>
    </dgm:pt>
    <dgm:pt modelId="{E9E40709-6EDB-4B3A-8433-6910D7F637AB}" type="parTrans" cxnId="{40B5E8D2-3514-47C1-AC19-21D35132AB60}">
      <dgm:prSet/>
      <dgm:spPr/>
      <dgm:t>
        <a:bodyPr/>
        <a:lstStyle/>
        <a:p>
          <a:endParaRPr lang="es-CO"/>
        </a:p>
      </dgm:t>
    </dgm:pt>
    <dgm:pt modelId="{9CAAE2EA-425F-41AB-BC92-9CB43CEE2B61}" type="sibTrans" cxnId="{40B5E8D2-3514-47C1-AC19-21D35132AB60}">
      <dgm:prSet/>
      <dgm:spPr/>
      <dgm:t>
        <a:bodyPr/>
        <a:lstStyle/>
        <a:p>
          <a:endParaRPr lang="es-CO"/>
        </a:p>
      </dgm:t>
    </dgm:pt>
    <dgm:pt modelId="{1A580ABF-658F-46A7-A9D8-F4FBD53BA6B4}">
      <dgm:prSet custT="1"/>
      <dgm:spPr/>
      <dgm:t>
        <a:bodyPr/>
        <a:lstStyle/>
        <a:p>
          <a:pPr algn="just"/>
          <a:r>
            <a:rPr lang="es-CO" sz="2800" dirty="0"/>
            <a:t>Descanso obligatorio</a:t>
          </a:r>
        </a:p>
      </dgm:t>
    </dgm:pt>
    <dgm:pt modelId="{52CCDD15-85F1-4E7C-905D-71394D71D1CA}" type="parTrans" cxnId="{90DF1951-A30B-4E08-9D68-1560803E1A89}">
      <dgm:prSet/>
      <dgm:spPr/>
      <dgm:t>
        <a:bodyPr/>
        <a:lstStyle/>
        <a:p>
          <a:endParaRPr lang="es-CO"/>
        </a:p>
      </dgm:t>
    </dgm:pt>
    <dgm:pt modelId="{6CEDC2B5-11E0-4BAF-BBFC-2F6656C2DBA0}" type="sibTrans" cxnId="{90DF1951-A30B-4E08-9D68-1560803E1A89}">
      <dgm:prSet/>
      <dgm:spPr/>
      <dgm:t>
        <a:bodyPr/>
        <a:lstStyle/>
        <a:p>
          <a:endParaRPr lang="es-CO"/>
        </a:p>
      </dgm:t>
    </dgm:pt>
    <dgm:pt modelId="{DAA7907B-4A96-487F-B042-E24F9EB53246}">
      <dgm:prSet custT="1"/>
      <dgm:spPr/>
      <dgm:t>
        <a:bodyPr/>
        <a:lstStyle/>
        <a:p>
          <a:pPr algn="just"/>
          <a:r>
            <a:rPr lang="es-CO" sz="2800" dirty="0"/>
            <a:t>Indemnización</a:t>
          </a:r>
        </a:p>
      </dgm:t>
    </dgm:pt>
    <dgm:pt modelId="{0207F6A0-5F5C-4998-A508-EDDD63962720}" type="parTrans" cxnId="{C826A5EA-63CF-4051-87A6-7C9D6603BE83}">
      <dgm:prSet/>
      <dgm:spPr/>
      <dgm:t>
        <a:bodyPr/>
        <a:lstStyle/>
        <a:p>
          <a:endParaRPr lang="es-CO"/>
        </a:p>
      </dgm:t>
    </dgm:pt>
    <dgm:pt modelId="{60391D35-C4D9-44DD-AEF6-CA7E86E83BBA}" type="sibTrans" cxnId="{C826A5EA-63CF-4051-87A6-7C9D6603BE83}">
      <dgm:prSet/>
      <dgm:spPr/>
      <dgm:t>
        <a:bodyPr/>
        <a:lstStyle/>
        <a:p>
          <a:endParaRPr lang="es-CO"/>
        </a:p>
      </dgm:t>
    </dgm:pt>
    <dgm:pt modelId="{AA55909A-5B25-449B-B8EB-B86D0B221046}">
      <dgm:prSet custT="1"/>
      <dgm:spPr/>
      <dgm:t>
        <a:bodyPr/>
        <a:lstStyle/>
        <a:p>
          <a:pPr algn="just"/>
          <a:r>
            <a:rPr lang="es-CO" sz="2800" dirty="0"/>
            <a:t>Pago no salarial</a:t>
          </a:r>
        </a:p>
      </dgm:t>
    </dgm:pt>
    <dgm:pt modelId="{3DA44C9B-72A5-4226-AF02-2414FD4EEE0A}" type="parTrans" cxnId="{22D12E39-9992-4963-BEFB-C62914912FC7}">
      <dgm:prSet/>
      <dgm:spPr/>
      <dgm:t>
        <a:bodyPr/>
        <a:lstStyle/>
        <a:p>
          <a:endParaRPr lang="es-CO"/>
        </a:p>
      </dgm:t>
    </dgm:pt>
    <dgm:pt modelId="{11CA52B9-040A-4F7C-BEC6-2D262B534EAD}" type="sibTrans" cxnId="{22D12E39-9992-4963-BEFB-C62914912FC7}">
      <dgm:prSet/>
      <dgm:spPr/>
      <dgm:t>
        <a:bodyPr/>
        <a:lstStyle/>
        <a:p>
          <a:endParaRPr lang="es-CO"/>
        </a:p>
      </dgm:t>
    </dgm:pt>
    <dgm:pt modelId="{2654C9AF-98C3-4B6A-BB41-C83D2FC81562}" type="pres">
      <dgm:prSet presAssocID="{984C3D82-1495-40EE-974A-36A6337058FD}" presName="Name0" presStyleCnt="0">
        <dgm:presLayoutVars>
          <dgm:chMax val="7"/>
          <dgm:dir/>
          <dgm:animLvl val="lvl"/>
          <dgm:resizeHandles val="exact"/>
        </dgm:presLayoutVars>
      </dgm:prSet>
      <dgm:spPr/>
    </dgm:pt>
    <dgm:pt modelId="{2B1C1996-710B-4A8A-8A42-B5B83AAEAF23}" type="pres">
      <dgm:prSet presAssocID="{CA453287-DC17-480B-A96D-39D34FC9DCAD}" presName="circle1" presStyleLbl="node1" presStyleIdx="0" presStyleCnt="5"/>
      <dgm:spPr/>
    </dgm:pt>
    <dgm:pt modelId="{9BED960D-DA37-4F8B-BFC1-E16118B3A0B4}" type="pres">
      <dgm:prSet presAssocID="{CA453287-DC17-480B-A96D-39D34FC9DCAD}" presName="space" presStyleCnt="0"/>
      <dgm:spPr/>
    </dgm:pt>
    <dgm:pt modelId="{1150993D-7AB7-4CD8-A0A2-AC100461BD65}" type="pres">
      <dgm:prSet presAssocID="{CA453287-DC17-480B-A96D-39D34FC9DCAD}" presName="rect1" presStyleLbl="alignAcc1" presStyleIdx="0" presStyleCnt="5"/>
      <dgm:spPr/>
    </dgm:pt>
    <dgm:pt modelId="{BD0824BD-CA82-4E79-91FE-01DC36C8BC15}" type="pres">
      <dgm:prSet presAssocID="{0C715664-1251-4336-8F59-77BB3F234E2C}" presName="vertSpace2" presStyleLbl="node1" presStyleIdx="0" presStyleCnt="5"/>
      <dgm:spPr/>
    </dgm:pt>
    <dgm:pt modelId="{8DCAC86D-924B-4C4F-B7B1-C7FBB976E47D}" type="pres">
      <dgm:prSet presAssocID="{0C715664-1251-4336-8F59-77BB3F234E2C}" presName="circle2" presStyleLbl="node1" presStyleIdx="1" presStyleCnt="5"/>
      <dgm:spPr/>
    </dgm:pt>
    <dgm:pt modelId="{41D2F417-FAEC-442E-B978-8D1057DDF6F0}" type="pres">
      <dgm:prSet presAssocID="{0C715664-1251-4336-8F59-77BB3F234E2C}" presName="rect2" presStyleLbl="alignAcc1" presStyleIdx="1" presStyleCnt="5"/>
      <dgm:spPr/>
    </dgm:pt>
    <dgm:pt modelId="{64CEB7E5-9936-474E-932A-318862BC91DE}" type="pres">
      <dgm:prSet presAssocID="{1A580ABF-658F-46A7-A9D8-F4FBD53BA6B4}" presName="vertSpace3" presStyleLbl="node1" presStyleIdx="1" presStyleCnt="5"/>
      <dgm:spPr/>
    </dgm:pt>
    <dgm:pt modelId="{945359DE-487D-4ED3-8485-A7FBA8A173DA}" type="pres">
      <dgm:prSet presAssocID="{1A580ABF-658F-46A7-A9D8-F4FBD53BA6B4}" presName="circle3" presStyleLbl="node1" presStyleIdx="2" presStyleCnt="5"/>
      <dgm:spPr/>
    </dgm:pt>
    <dgm:pt modelId="{1F3D77B8-EE5A-426F-B420-0460C901E590}" type="pres">
      <dgm:prSet presAssocID="{1A580ABF-658F-46A7-A9D8-F4FBD53BA6B4}" presName="rect3" presStyleLbl="alignAcc1" presStyleIdx="2" presStyleCnt="5"/>
      <dgm:spPr/>
    </dgm:pt>
    <dgm:pt modelId="{0C93D7D1-08F0-4EB8-8AA6-81CB66229550}" type="pres">
      <dgm:prSet presAssocID="{DAA7907B-4A96-487F-B042-E24F9EB53246}" presName="vertSpace4" presStyleLbl="node1" presStyleIdx="2" presStyleCnt="5"/>
      <dgm:spPr/>
    </dgm:pt>
    <dgm:pt modelId="{F7242DA8-49BE-4284-9EBC-B094A50BF21B}" type="pres">
      <dgm:prSet presAssocID="{DAA7907B-4A96-487F-B042-E24F9EB53246}" presName="circle4" presStyleLbl="node1" presStyleIdx="3" presStyleCnt="5"/>
      <dgm:spPr/>
    </dgm:pt>
    <dgm:pt modelId="{02040458-2C8A-4F48-A255-077EC494B67A}" type="pres">
      <dgm:prSet presAssocID="{DAA7907B-4A96-487F-B042-E24F9EB53246}" presName="rect4" presStyleLbl="alignAcc1" presStyleIdx="3" presStyleCnt="5"/>
      <dgm:spPr/>
    </dgm:pt>
    <dgm:pt modelId="{6F9D88AD-324E-467A-8944-382FEEB788A4}" type="pres">
      <dgm:prSet presAssocID="{AA55909A-5B25-449B-B8EB-B86D0B221046}" presName="vertSpace5" presStyleLbl="node1" presStyleIdx="3" presStyleCnt="5"/>
      <dgm:spPr/>
    </dgm:pt>
    <dgm:pt modelId="{6DA12716-F96A-4246-8707-594756A169DA}" type="pres">
      <dgm:prSet presAssocID="{AA55909A-5B25-449B-B8EB-B86D0B221046}" presName="circle5" presStyleLbl="node1" presStyleIdx="4" presStyleCnt="5"/>
      <dgm:spPr/>
    </dgm:pt>
    <dgm:pt modelId="{E90FCCF5-4BBD-41E8-8D6E-AE1D38FF3C35}" type="pres">
      <dgm:prSet presAssocID="{AA55909A-5B25-449B-B8EB-B86D0B221046}" presName="rect5" presStyleLbl="alignAcc1" presStyleIdx="4" presStyleCnt="5"/>
      <dgm:spPr/>
    </dgm:pt>
    <dgm:pt modelId="{7C978FCB-305C-41B1-9DBC-B1058E097B7A}" type="pres">
      <dgm:prSet presAssocID="{CA453287-DC17-480B-A96D-39D34FC9DCAD}" presName="rect1ParTxNoCh" presStyleLbl="alignAcc1" presStyleIdx="4" presStyleCnt="5">
        <dgm:presLayoutVars>
          <dgm:chMax val="1"/>
          <dgm:bulletEnabled val="1"/>
        </dgm:presLayoutVars>
      </dgm:prSet>
      <dgm:spPr/>
    </dgm:pt>
    <dgm:pt modelId="{2F4E8B99-6F34-4CF7-8F55-BD3905903C32}" type="pres">
      <dgm:prSet presAssocID="{0C715664-1251-4336-8F59-77BB3F234E2C}" presName="rect2ParTxNoCh" presStyleLbl="alignAcc1" presStyleIdx="4" presStyleCnt="5">
        <dgm:presLayoutVars>
          <dgm:chMax val="1"/>
          <dgm:bulletEnabled val="1"/>
        </dgm:presLayoutVars>
      </dgm:prSet>
      <dgm:spPr/>
    </dgm:pt>
    <dgm:pt modelId="{81FFBB9D-EB82-487F-AB11-5F35970A618A}" type="pres">
      <dgm:prSet presAssocID="{1A580ABF-658F-46A7-A9D8-F4FBD53BA6B4}" presName="rect3ParTxNoCh" presStyleLbl="alignAcc1" presStyleIdx="4" presStyleCnt="5">
        <dgm:presLayoutVars>
          <dgm:chMax val="1"/>
          <dgm:bulletEnabled val="1"/>
        </dgm:presLayoutVars>
      </dgm:prSet>
      <dgm:spPr/>
    </dgm:pt>
    <dgm:pt modelId="{90D5E117-954A-4C75-BC6F-4A11D17FCF80}" type="pres">
      <dgm:prSet presAssocID="{DAA7907B-4A96-487F-B042-E24F9EB53246}" presName="rect4ParTxNoCh" presStyleLbl="alignAcc1" presStyleIdx="4" presStyleCnt="5">
        <dgm:presLayoutVars>
          <dgm:chMax val="1"/>
          <dgm:bulletEnabled val="1"/>
        </dgm:presLayoutVars>
      </dgm:prSet>
      <dgm:spPr/>
    </dgm:pt>
    <dgm:pt modelId="{17F4CDDC-445F-44B0-91C2-ADD44903ACC6}" type="pres">
      <dgm:prSet presAssocID="{AA55909A-5B25-449B-B8EB-B86D0B221046}" presName="rect5ParTxNoCh" presStyleLbl="alignAcc1" presStyleIdx="4" presStyleCnt="5">
        <dgm:presLayoutVars>
          <dgm:chMax val="1"/>
          <dgm:bulletEnabled val="1"/>
        </dgm:presLayoutVars>
      </dgm:prSet>
      <dgm:spPr/>
    </dgm:pt>
  </dgm:ptLst>
  <dgm:cxnLst>
    <dgm:cxn modelId="{9AA56E01-2375-4A75-8E52-2B18B4BCE83B}" type="presOf" srcId="{0C715664-1251-4336-8F59-77BB3F234E2C}" destId="{2F4E8B99-6F34-4CF7-8F55-BD3905903C32}" srcOrd="1" destOrd="0" presId="urn:microsoft.com/office/officeart/2005/8/layout/target3"/>
    <dgm:cxn modelId="{ABC61C02-AD25-47F5-B2D9-EB896ACED952}" type="presOf" srcId="{0C715664-1251-4336-8F59-77BB3F234E2C}" destId="{41D2F417-FAEC-442E-B978-8D1057DDF6F0}" srcOrd="0" destOrd="0" presId="urn:microsoft.com/office/officeart/2005/8/layout/target3"/>
    <dgm:cxn modelId="{466F2215-A437-459A-B990-FA4619D05758}" type="presOf" srcId="{DAA7907B-4A96-487F-B042-E24F9EB53246}" destId="{90D5E117-954A-4C75-BC6F-4A11D17FCF80}" srcOrd="1" destOrd="0" presId="urn:microsoft.com/office/officeart/2005/8/layout/target3"/>
    <dgm:cxn modelId="{EB6FB11F-BB33-4403-B327-0B0090449FE0}" type="presOf" srcId="{1A580ABF-658F-46A7-A9D8-F4FBD53BA6B4}" destId="{81FFBB9D-EB82-487F-AB11-5F35970A618A}" srcOrd="1" destOrd="0" presId="urn:microsoft.com/office/officeart/2005/8/layout/target3"/>
    <dgm:cxn modelId="{9C14262C-F382-4A4D-9E15-E2AAB22EDBEC}" type="presOf" srcId="{AA55909A-5B25-449B-B8EB-B86D0B221046}" destId="{17F4CDDC-445F-44B0-91C2-ADD44903ACC6}" srcOrd="1" destOrd="0" presId="urn:microsoft.com/office/officeart/2005/8/layout/target3"/>
    <dgm:cxn modelId="{22D12E39-9992-4963-BEFB-C62914912FC7}" srcId="{984C3D82-1495-40EE-974A-36A6337058FD}" destId="{AA55909A-5B25-449B-B8EB-B86D0B221046}" srcOrd="4" destOrd="0" parTransId="{3DA44C9B-72A5-4226-AF02-2414FD4EEE0A}" sibTransId="{11CA52B9-040A-4F7C-BEC6-2D262B534EAD}"/>
    <dgm:cxn modelId="{92094766-FA45-4351-BB91-E9B470F7DE62}" type="presOf" srcId="{CA453287-DC17-480B-A96D-39D34FC9DCAD}" destId="{1150993D-7AB7-4CD8-A0A2-AC100461BD65}" srcOrd="0" destOrd="0" presId="urn:microsoft.com/office/officeart/2005/8/layout/target3"/>
    <dgm:cxn modelId="{90DF1951-A30B-4E08-9D68-1560803E1A89}" srcId="{984C3D82-1495-40EE-974A-36A6337058FD}" destId="{1A580ABF-658F-46A7-A9D8-F4FBD53BA6B4}" srcOrd="2" destOrd="0" parTransId="{52CCDD15-85F1-4E7C-905D-71394D71D1CA}" sibTransId="{6CEDC2B5-11E0-4BAF-BBFC-2F6656C2DBA0}"/>
    <dgm:cxn modelId="{E06FE07A-546B-4130-B1CE-EF5FE7BC6571}" srcId="{984C3D82-1495-40EE-974A-36A6337058FD}" destId="{CA453287-DC17-480B-A96D-39D34FC9DCAD}" srcOrd="0" destOrd="0" parTransId="{36A19349-F83B-48FD-9E8E-4D3D0AA51166}" sibTransId="{FA237D45-CB20-48D1-AE0E-755F15CACEA9}"/>
    <dgm:cxn modelId="{EAE160A2-39EC-4D74-80E3-702EEB95E38E}" type="presOf" srcId="{CA453287-DC17-480B-A96D-39D34FC9DCAD}" destId="{7C978FCB-305C-41B1-9DBC-B1058E097B7A}" srcOrd="1" destOrd="0" presId="urn:microsoft.com/office/officeart/2005/8/layout/target3"/>
    <dgm:cxn modelId="{390849AB-AA34-44FB-ADCE-6C381A786458}" type="presOf" srcId="{DAA7907B-4A96-487F-B042-E24F9EB53246}" destId="{02040458-2C8A-4F48-A255-077EC494B67A}" srcOrd="0" destOrd="0" presId="urn:microsoft.com/office/officeart/2005/8/layout/target3"/>
    <dgm:cxn modelId="{0C8ED5C3-78DE-4A86-8496-008E2AD2F84A}" type="presOf" srcId="{AA55909A-5B25-449B-B8EB-B86D0B221046}" destId="{E90FCCF5-4BBD-41E8-8D6E-AE1D38FF3C35}" srcOrd="0" destOrd="0" presId="urn:microsoft.com/office/officeart/2005/8/layout/target3"/>
    <dgm:cxn modelId="{5F198DC7-9057-4897-B9EB-1456E2369ABD}" type="presOf" srcId="{984C3D82-1495-40EE-974A-36A6337058FD}" destId="{2654C9AF-98C3-4B6A-BB41-C83D2FC81562}" srcOrd="0" destOrd="0" presId="urn:microsoft.com/office/officeart/2005/8/layout/target3"/>
    <dgm:cxn modelId="{40B5E8D2-3514-47C1-AC19-21D35132AB60}" srcId="{984C3D82-1495-40EE-974A-36A6337058FD}" destId="{0C715664-1251-4336-8F59-77BB3F234E2C}" srcOrd="1" destOrd="0" parTransId="{E9E40709-6EDB-4B3A-8433-6910D7F637AB}" sibTransId="{9CAAE2EA-425F-41AB-BC92-9CB43CEE2B61}"/>
    <dgm:cxn modelId="{C826A5EA-63CF-4051-87A6-7C9D6603BE83}" srcId="{984C3D82-1495-40EE-974A-36A6337058FD}" destId="{DAA7907B-4A96-487F-B042-E24F9EB53246}" srcOrd="3" destOrd="0" parTransId="{0207F6A0-5F5C-4998-A508-EDDD63962720}" sibTransId="{60391D35-C4D9-44DD-AEF6-CA7E86E83BBA}"/>
    <dgm:cxn modelId="{C3B0CBFF-A335-4B2A-9C44-2003820508E7}" type="presOf" srcId="{1A580ABF-658F-46A7-A9D8-F4FBD53BA6B4}" destId="{1F3D77B8-EE5A-426F-B420-0460C901E590}" srcOrd="0" destOrd="0" presId="urn:microsoft.com/office/officeart/2005/8/layout/target3"/>
    <dgm:cxn modelId="{F4436BC4-BE23-4D49-ACFA-B3630D683D2B}" type="presParOf" srcId="{2654C9AF-98C3-4B6A-BB41-C83D2FC81562}" destId="{2B1C1996-710B-4A8A-8A42-B5B83AAEAF23}" srcOrd="0" destOrd="0" presId="urn:microsoft.com/office/officeart/2005/8/layout/target3"/>
    <dgm:cxn modelId="{43B790D7-A07B-4BAE-9C97-E2B44DA3B7BD}" type="presParOf" srcId="{2654C9AF-98C3-4B6A-BB41-C83D2FC81562}" destId="{9BED960D-DA37-4F8B-BFC1-E16118B3A0B4}" srcOrd="1" destOrd="0" presId="urn:microsoft.com/office/officeart/2005/8/layout/target3"/>
    <dgm:cxn modelId="{45D4BB61-C23F-4D56-AB91-1B89D6B5590D}" type="presParOf" srcId="{2654C9AF-98C3-4B6A-BB41-C83D2FC81562}" destId="{1150993D-7AB7-4CD8-A0A2-AC100461BD65}" srcOrd="2" destOrd="0" presId="urn:microsoft.com/office/officeart/2005/8/layout/target3"/>
    <dgm:cxn modelId="{2B221887-B4C3-45B6-9E27-FF2407CC3FFF}" type="presParOf" srcId="{2654C9AF-98C3-4B6A-BB41-C83D2FC81562}" destId="{BD0824BD-CA82-4E79-91FE-01DC36C8BC15}" srcOrd="3" destOrd="0" presId="urn:microsoft.com/office/officeart/2005/8/layout/target3"/>
    <dgm:cxn modelId="{C8F67823-46E4-44BF-9E19-539EC13316D4}" type="presParOf" srcId="{2654C9AF-98C3-4B6A-BB41-C83D2FC81562}" destId="{8DCAC86D-924B-4C4F-B7B1-C7FBB976E47D}" srcOrd="4" destOrd="0" presId="urn:microsoft.com/office/officeart/2005/8/layout/target3"/>
    <dgm:cxn modelId="{6DFE5918-AABF-4BFB-8E11-5CCE96940B46}" type="presParOf" srcId="{2654C9AF-98C3-4B6A-BB41-C83D2FC81562}" destId="{41D2F417-FAEC-442E-B978-8D1057DDF6F0}" srcOrd="5" destOrd="0" presId="urn:microsoft.com/office/officeart/2005/8/layout/target3"/>
    <dgm:cxn modelId="{C25DB1D7-9649-4737-8181-124ACDE21339}" type="presParOf" srcId="{2654C9AF-98C3-4B6A-BB41-C83D2FC81562}" destId="{64CEB7E5-9936-474E-932A-318862BC91DE}" srcOrd="6" destOrd="0" presId="urn:microsoft.com/office/officeart/2005/8/layout/target3"/>
    <dgm:cxn modelId="{42AE2BE9-8DA7-4593-863C-D19ED6FA6CD6}" type="presParOf" srcId="{2654C9AF-98C3-4B6A-BB41-C83D2FC81562}" destId="{945359DE-487D-4ED3-8485-A7FBA8A173DA}" srcOrd="7" destOrd="0" presId="urn:microsoft.com/office/officeart/2005/8/layout/target3"/>
    <dgm:cxn modelId="{BD9F36BA-D64E-44EC-A47B-33DAC2EF3D53}" type="presParOf" srcId="{2654C9AF-98C3-4B6A-BB41-C83D2FC81562}" destId="{1F3D77B8-EE5A-426F-B420-0460C901E590}" srcOrd="8" destOrd="0" presId="urn:microsoft.com/office/officeart/2005/8/layout/target3"/>
    <dgm:cxn modelId="{6DC11AEB-15E9-4D0E-8A9E-AC0F6411DE00}" type="presParOf" srcId="{2654C9AF-98C3-4B6A-BB41-C83D2FC81562}" destId="{0C93D7D1-08F0-4EB8-8AA6-81CB66229550}" srcOrd="9" destOrd="0" presId="urn:microsoft.com/office/officeart/2005/8/layout/target3"/>
    <dgm:cxn modelId="{24D26F27-9988-4D36-84B7-7492507F236E}" type="presParOf" srcId="{2654C9AF-98C3-4B6A-BB41-C83D2FC81562}" destId="{F7242DA8-49BE-4284-9EBC-B094A50BF21B}" srcOrd="10" destOrd="0" presId="urn:microsoft.com/office/officeart/2005/8/layout/target3"/>
    <dgm:cxn modelId="{CD77D275-F974-4713-9B78-3E54E4DC5626}" type="presParOf" srcId="{2654C9AF-98C3-4B6A-BB41-C83D2FC81562}" destId="{02040458-2C8A-4F48-A255-077EC494B67A}" srcOrd="11" destOrd="0" presId="urn:microsoft.com/office/officeart/2005/8/layout/target3"/>
    <dgm:cxn modelId="{8D38024B-4351-4E4E-8B5C-42A66A5A24A5}" type="presParOf" srcId="{2654C9AF-98C3-4B6A-BB41-C83D2FC81562}" destId="{6F9D88AD-324E-467A-8944-382FEEB788A4}" srcOrd="12" destOrd="0" presId="urn:microsoft.com/office/officeart/2005/8/layout/target3"/>
    <dgm:cxn modelId="{D1763FD9-055A-48D9-AB25-D675E07459EA}" type="presParOf" srcId="{2654C9AF-98C3-4B6A-BB41-C83D2FC81562}" destId="{6DA12716-F96A-4246-8707-594756A169DA}" srcOrd="13" destOrd="0" presId="urn:microsoft.com/office/officeart/2005/8/layout/target3"/>
    <dgm:cxn modelId="{1F0E49C0-E4D8-44D3-A18E-3CC0381D7C28}" type="presParOf" srcId="{2654C9AF-98C3-4B6A-BB41-C83D2FC81562}" destId="{E90FCCF5-4BBD-41E8-8D6E-AE1D38FF3C35}" srcOrd="14" destOrd="0" presId="urn:microsoft.com/office/officeart/2005/8/layout/target3"/>
    <dgm:cxn modelId="{ABC82BD6-ECFD-44E6-B099-D81956D3947C}" type="presParOf" srcId="{2654C9AF-98C3-4B6A-BB41-C83D2FC81562}" destId="{7C978FCB-305C-41B1-9DBC-B1058E097B7A}" srcOrd="15" destOrd="0" presId="urn:microsoft.com/office/officeart/2005/8/layout/target3"/>
    <dgm:cxn modelId="{3DBDCD20-0FFA-437A-AF93-9E28BE1DE521}" type="presParOf" srcId="{2654C9AF-98C3-4B6A-BB41-C83D2FC81562}" destId="{2F4E8B99-6F34-4CF7-8F55-BD3905903C32}" srcOrd="16" destOrd="0" presId="urn:microsoft.com/office/officeart/2005/8/layout/target3"/>
    <dgm:cxn modelId="{E811B906-8560-4E9B-9DD6-2F716E5469D4}" type="presParOf" srcId="{2654C9AF-98C3-4B6A-BB41-C83D2FC81562}" destId="{81FFBB9D-EB82-487F-AB11-5F35970A618A}" srcOrd="17" destOrd="0" presId="urn:microsoft.com/office/officeart/2005/8/layout/target3"/>
    <dgm:cxn modelId="{A0B0209A-9BCB-4178-806F-16DF67B42591}" type="presParOf" srcId="{2654C9AF-98C3-4B6A-BB41-C83D2FC81562}" destId="{90D5E117-954A-4C75-BC6F-4A11D17FCF80}" srcOrd="18" destOrd="0" presId="urn:microsoft.com/office/officeart/2005/8/layout/target3"/>
    <dgm:cxn modelId="{7035488C-8628-478D-B338-D3C3B814ACBE}" type="presParOf" srcId="{2654C9AF-98C3-4B6A-BB41-C83D2FC81562}" destId="{17F4CDDC-445F-44B0-91C2-ADD44903ACC6}"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4C3D82-1495-40EE-974A-36A6337058FD}" type="doc">
      <dgm:prSet loTypeId="urn:microsoft.com/office/officeart/2005/8/layout/process2" loCatId="process" qsTypeId="urn:microsoft.com/office/officeart/2005/8/quickstyle/simple2" qsCatId="simple" csTypeId="urn:microsoft.com/office/officeart/2005/8/colors/accent1_2" csCatId="accent1" phldr="1"/>
      <dgm:spPr/>
      <dgm:t>
        <a:bodyPr/>
        <a:lstStyle/>
        <a:p>
          <a:endParaRPr lang="es-CO"/>
        </a:p>
      </dgm:t>
    </dgm:pt>
    <dgm:pt modelId="{CA453287-DC17-480B-A96D-39D34FC9DCAD}">
      <dgm:prSet custT="1"/>
      <dgm:spPr/>
      <dgm:t>
        <a:bodyPr/>
        <a:lstStyle/>
        <a:p>
          <a:pPr algn="just"/>
          <a:r>
            <a:rPr lang="es-ES" sz="2800" dirty="0">
              <a:solidFill>
                <a:schemeClr val="tx1"/>
              </a:solidFill>
            </a:rPr>
            <a:t>Contraprestación o remuneración que recibe el trabajador por sus servicios.  </a:t>
          </a:r>
          <a:endParaRPr lang="es-CO" sz="2800" dirty="0">
            <a:solidFill>
              <a:schemeClr val="tx1"/>
            </a:solidFill>
          </a:endParaRPr>
        </a:p>
      </dgm:t>
    </dgm:pt>
    <dgm:pt modelId="{36A19349-F83B-48FD-9E8E-4D3D0AA51166}" type="parTrans" cxnId="{E06FE07A-546B-4130-B1CE-EF5FE7BC6571}">
      <dgm:prSet/>
      <dgm:spPr/>
      <dgm:t>
        <a:bodyPr/>
        <a:lstStyle/>
        <a:p>
          <a:endParaRPr lang="es-CO"/>
        </a:p>
      </dgm:t>
    </dgm:pt>
    <dgm:pt modelId="{FA237D45-CB20-48D1-AE0E-755F15CACEA9}" type="sibTrans" cxnId="{E06FE07A-546B-4130-B1CE-EF5FE7BC6571}">
      <dgm:prSet/>
      <dgm:spPr/>
      <dgm:t>
        <a:bodyPr/>
        <a:lstStyle/>
        <a:p>
          <a:endParaRPr lang="es-CO"/>
        </a:p>
      </dgm:t>
    </dgm:pt>
    <dgm:pt modelId="{A68A6A37-B986-4391-8D20-D4467505813E}">
      <dgm:prSet custT="1"/>
      <dgm:spPr/>
      <dgm:t>
        <a:bodyPr/>
        <a:lstStyle/>
        <a:p>
          <a:pPr algn="just"/>
          <a:r>
            <a:rPr lang="es-ES" sz="2800" dirty="0">
              <a:solidFill>
                <a:schemeClr val="tx1"/>
              </a:solidFill>
            </a:rPr>
            <a:t>Se puede pactar libremente respetando siempre el salario mínimo.</a:t>
          </a:r>
          <a:endParaRPr lang="es-CO" sz="2800" dirty="0">
            <a:solidFill>
              <a:schemeClr val="tx1"/>
            </a:solidFill>
          </a:endParaRPr>
        </a:p>
      </dgm:t>
    </dgm:pt>
    <dgm:pt modelId="{A63242C9-FACE-4AEE-ADB6-CCAE8D1D1258}" type="parTrans" cxnId="{8D6A5D98-BAAD-475C-9042-0EE3A1CF136C}">
      <dgm:prSet/>
      <dgm:spPr/>
      <dgm:t>
        <a:bodyPr/>
        <a:lstStyle/>
        <a:p>
          <a:endParaRPr lang="es-CO"/>
        </a:p>
      </dgm:t>
    </dgm:pt>
    <dgm:pt modelId="{0434075A-72CA-463E-A34C-354C87B15A93}" type="sibTrans" cxnId="{8D6A5D98-BAAD-475C-9042-0EE3A1CF136C}">
      <dgm:prSet/>
      <dgm:spPr/>
      <dgm:t>
        <a:bodyPr/>
        <a:lstStyle/>
        <a:p>
          <a:endParaRPr lang="es-CO"/>
        </a:p>
      </dgm:t>
    </dgm:pt>
    <dgm:pt modelId="{70EC3806-C75A-4708-8753-DE45EEB3DFB1}" type="pres">
      <dgm:prSet presAssocID="{984C3D82-1495-40EE-974A-36A6337058FD}" presName="linearFlow" presStyleCnt="0">
        <dgm:presLayoutVars>
          <dgm:resizeHandles val="exact"/>
        </dgm:presLayoutVars>
      </dgm:prSet>
      <dgm:spPr/>
    </dgm:pt>
    <dgm:pt modelId="{4CDC9EA9-046B-443C-8F55-FDFCB1F558A4}" type="pres">
      <dgm:prSet presAssocID="{CA453287-DC17-480B-A96D-39D34FC9DCAD}" presName="node" presStyleLbl="node1" presStyleIdx="0" presStyleCnt="2" custScaleX="72982">
        <dgm:presLayoutVars>
          <dgm:bulletEnabled val="1"/>
        </dgm:presLayoutVars>
      </dgm:prSet>
      <dgm:spPr/>
    </dgm:pt>
    <dgm:pt modelId="{110C6B5C-F118-4BF8-84EF-728D3C4C52C9}" type="pres">
      <dgm:prSet presAssocID="{FA237D45-CB20-48D1-AE0E-755F15CACEA9}" presName="sibTrans" presStyleLbl="sibTrans2D1" presStyleIdx="0" presStyleCnt="1"/>
      <dgm:spPr/>
    </dgm:pt>
    <dgm:pt modelId="{2FA02032-737C-47C2-B6B4-6C9563967744}" type="pres">
      <dgm:prSet presAssocID="{FA237D45-CB20-48D1-AE0E-755F15CACEA9}" presName="connectorText" presStyleLbl="sibTrans2D1" presStyleIdx="0" presStyleCnt="1"/>
      <dgm:spPr/>
    </dgm:pt>
    <dgm:pt modelId="{5387DC1D-9702-4289-91D4-B30ABBBD4FB9}" type="pres">
      <dgm:prSet presAssocID="{A68A6A37-B986-4391-8D20-D4467505813E}" presName="node" presStyleLbl="node1" presStyleIdx="1" presStyleCnt="2" custScaleX="78855">
        <dgm:presLayoutVars>
          <dgm:bulletEnabled val="1"/>
        </dgm:presLayoutVars>
      </dgm:prSet>
      <dgm:spPr/>
    </dgm:pt>
  </dgm:ptLst>
  <dgm:cxnLst>
    <dgm:cxn modelId="{7DEECE09-895D-49EC-B582-44779B7D7E78}" type="presOf" srcId="{984C3D82-1495-40EE-974A-36A6337058FD}" destId="{70EC3806-C75A-4708-8753-DE45EEB3DFB1}" srcOrd="0" destOrd="0" presId="urn:microsoft.com/office/officeart/2005/8/layout/process2"/>
    <dgm:cxn modelId="{E97DA56E-192A-4D7E-837C-12C68F1F41CC}" type="presOf" srcId="{FA237D45-CB20-48D1-AE0E-755F15CACEA9}" destId="{110C6B5C-F118-4BF8-84EF-728D3C4C52C9}" srcOrd="0" destOrd="0" presId="urn:microsoft.com/office/officeart/2005/8/layout/process2"/>
    <dgm:cxn modelId="{4E7B9E75-C103-4B02-887C-7C0C6AA64CF0}" type="presOf" srcId="{A68A6A37-B986-4391-8D20-D4467505813E}" destId="{5387DC1D-9702-4289-91D4-B30ABBBD4FB9}" srcOrd="0" destOrd="0" presId="urn:microsoft.com/office/officeart/2005/8/layout/process2"/>
    <dgm:cxn modelId="{E06FE07A-546B-4130-B1CE-EF5FE7BC6571}" srcId="{984C3D82-1495-40EE-974A-36A6337058FD}" destId="{CA453287-DC17-480B-A96D-39D34FC9DCAD}" srcOrd="0" destOrd="0" parTransId="{36A19349-F83B-48FD-9E8E-4D3D0AA51166}" sibTransId="{FA237D45-CB20-48D1-AE0E-755F15CACEA9}"/>
    <dgm:cxn modelId="{8D6A5D98-BAAD-475C-9042-0EE3A1CF136C}" srcId="{984C3D82-1495-40EE-974A-36A6337058FD}" destId="{A68A6A37-B986-4391-8D20-D4467505813E}" srcOrd="1" destOrd="0" parTransId="{A63242C9-FACE-4AEE-ADB6-CCAE8D1D1258}" sibTransId="{0434075A-72CA-463E-A34C-354C87B15A93}"/>
    <dgm:cxn modelId="{ACCB8BAF-EEEF-4B6B-9AB5-197093EB1B5E}" type="presOf" srcId="{FA237D45-CB20-48D1-AE0E-755F15CACEA9}" destId="{2FA02032-737C-47C2-B6B4-6C9563967744}" srcOrd="1" destOrd="0" presId="urn:microsoft.com/office/officeart/2005/8/layout/process2"/>
    <dgm:cxn modelId="{F9A18FF0-5B95-4424-9DE4-F1F50D5AE337}" type="presOf" srcId="{CA453287-DC17-480B-A96D-39D34FC9DCAD}" destId="{4CDC9EA9-046B-443C-8F55-FDFCB1F558A4}" srcOrd="0" destOrd="0" presId="urn:microsoft.com/office/officeart/2005/8/layout/process2"/>
    <dgm:cxn modelId="{63796C60-959B-4091-B124-82CC99B10B21}" type="presParOf" srcId="{70EC3806-C75A-4708-8753-DE45EEB3DFB1}" destId="{4CDC9EA9-046B-443C-8F55-FDFCB1F558A4}" srcOrd="0" destOrd="0" presId="urn:microsoft.com/office/officeart/2005/8/layout/process2"/>
    <dgm:cxn modelId="{8A0CC182-449B-4943-A271-738E8B7F0D51}" type="presParOf" srcId="{70EC3806-C75A-4708-8753-DE45EEB3DFB1}" destId="{110C6B5C-F118-4BF8-84EF-728D3C4C52C9}" srcOrd="1" destOrd="0" presId="urn:microsoft.com/office/officeart/2005/8/layout/process2"/>
    <dgm:cxn modelId="{3BB65A93-9E5F-4D8A-A17D-E937C089DB55}" type="presParOf" srcId="{110C6B5C-F118-4BF8-84EF-728D3C4C52C9}" destId="{2FA02032-737C-47C2-B6B4-6C9563967744}" srcOrd="0" destOrd="0" presId="urn:microsoft.com/office/officeart/2005/8/layout/process2"/>
    <dgm:cxn modelId="{D333DE69-C337-4386-8281-C4F910B6AF25}" type="presParOf" srcId="{70EC3806-C75A-4708-8753-DE45EEB3DFB1}" destId="{5387DC1D-9702-4289-91D4-B30ABBBD4FB9}"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84C3D82-1495-40EE-974A-36A6337058FD}" type="doc">
      <dgm:prSet loTypeId="urn:microsoft.com/office/officeart/2005/8/layout/cycle6" loCatId="cycle" qsTypeId="urn:microsoft.com/office/officeart/2005/8/quickstyle/simple2" qsCatId="simple" csTypeId="urn:microsoft.com/office/officeart/2005/8/colors/accent1_2" csCatId="accent1" phldr="1"/>
      <dgm:spPr/>
      <dgm:t>
        <a:bodyPr/>
        <a:lstStyle/>
        <a:p>
          <a:endParaRPr lang="es-CO"/>
        </a:p>
      </dgm:t>
    </dgm:pt>
    <dgm:pt modelId="{CA453287-DC17-480B-A96D-39D34FC9DCAD}">
      <dgm:prSet custT="1"/>
      <dgm:spPr/>
      <dgm:t>
        <a:bodyPr/>
        <a:lstStyle/>
        <a:p>
          <a:pPr algn="ctr"/>
          <a:r>
            <a:rPr lang="es-CO" sz="2800" dirty="0">
              <a:solidFill>
                <a:schemeClr val="tx1"/>
              </a:solidFill>
            </a:rPr>
            <a:t>Dinero – Especie</a:t>
          </a:r>
        </a:p>
      </dgm:t>
    </dgm:pt>
    <dgm:pt modelId="{36A19349-F83B-48FD-9E8E-4D3D0AA51166}" type="parTrans" cxnId="{E06FE07A-546B-4130-B1CE-EF5FE7BC6571}">
      <dgm:prSet/>
      <dgm:spPr/>
      <dgm:t>
        <a:bodyPr/>
        <a:lstStyle/>
        <a:p>
          <a:endParaRPr lang="es-CO"/>
        </a:p>
      </dgm:t>
    </dgm:pt>
    <dgm:pt modelId="{FA237D45-CB20-48D1-AE0E-755F15CACEA9}" type="sibTrans" cxnId="{E06FE07A-546B-4130-B1CE-EF5FE7BC6571}">
      <dgm:prSet/>
      <dgm:spPr/>
      <dgm:t>
        <a:bodyPr/>
        <a:lstStyle/>
        <a:p>
          <a:endParaRPr lang="es-CO"/>
        </a:p>
      </dgm:t>
    </dgm:pt>
    <dgm:pt modelId="{000D564C-D643-47C5-A14E-514738FA414A}">
      <dgm:prSet custT="1"/>
      <dgm:spPr/>
      <dgm:t>
        <a:bodyPr/>
        <a:lstStyle/>
        <a:p>
          <a:pPr algn="ctr"/>
          <a:r>
            <a:rPr lang="es-CO" sz="2800" dirty="0">
              <a:solidFill>
                <a:schemeClr val="tx1"/>
              </a:solidFill>
            </a:rPr>
            <a:t>Ordinario – Extraordinario</a:t>
          </a:r>
        </a:p>
      </dgm:t>
    </dgm:pt>
    <dgm:pt modelId="{F55A91E0-24A8-451D-B7A8-0D8580F70FE5}" type="parTrans" cxnId="{4BCD6093-CDF0-4D84-A788-D90279B950FA}">
      <dgm:prSet/>
      <dgm:spPr/>
      <dgm:t>
        <a:bodyPr/>
        <a:lstStyle/>
        <a:p>
          <a:endParaRPr lang="es-CO"/>
        </a:p>
      </dgm:t>
    </dgm:pt>
    <dgm:pt modelId="{22CCADB5-B3AD-483E-92E8-E192DEF22518}" type="sibTrans" cxnId="{4BCD6093-CDF0-4D84-A788-D90279B950FA}">
      <dgm:prSet/>
      <dgm:spPr/>
      <dgm:t>
        <a:bodyPr/>
        <a:lstStyle/>
        <a:p>
          <a:endParaRPr lang="es-CO"/>
        </a:p>
      </dgm:t>
    </dgm:pt>
    <dgm:pt modelId="{74CFCDD2-C8F2-42D8-B33E-B327F1BDCCC3}">
      <dgm:prSet custT="1"/>
      <dgm:spPr/>
      <dgm:t>
        <a:bodyPr/>
        <a:lstStyle/>
        <a:p>
          <a:pPr algn="ctr"/>
          <a:r>
            <a:rPr lang="es-CO" sz="2800" dirty="0">
              <a:solidFill>
                <a:schemeClr val="tx1"/>
              </a:solidFill>
            </a:rPr>
            <a:t>Fijo – Variable</a:t>
          </a:r>
        </a:p>
      </dgm:t>
    </dgm:pt>
    <dgm:pt modelId="{E455CC65-C989-454B-B2C9-A71EC54DE15F}" type="parTrans" cxnId="{D65BC462-2FB8-444F-A9C1-856341BA93D0}">
      <dgm:prSet/>
      <dgm:spPr/>
      <dgm:t>
        <a:bodyPr/>
        <a:lstStyle/>
        <a:p>
          <a:endParaRPr lang="es-CO"/>
        </a:p>
      </dgm:t>
    </dgm:pt>
    <dgm:pt modelId="{38BECD60-E46E-431B-B804-73B802B96B44}" type="sibTrans" cxnId="{D65BC462-2FB8-444F-A9C1-856341BA93D0}">
      <dgm:prSet/>
      <dgm:spPr/>
      <dgm:t>
        <a:bodyPr/>
        <a:lstStyle/>
        <a:p>
          <a:endParaRPr lang="es-CO"/>
        </a:p>
      </dgm:t>
    </dgm:pt>
    <dgm:pt modelId="{F32F3045-BE87-4532-883E-4ED6FD03ADE8}">
      <dgm:prSet custT="1"/>
      <dgm:spPr/>
      <dgm:t>
        <a:bodyPr/>
        <a:lstStyle/>
        <a:p>
          <a:pPr algn="ctr"/>
          <a:r>
            <a:rPr lang="es-CO" sz="2800" dirty="0">
              <a:solidFill>
                <a:schemeClr val="tx1"/>
              </a:solidFill>
            </a:rPr>
            <a:t>Jornal – Sueldo</a:t>
          </a:r>
        </a:p>
      </dgm:t>
    </dgm:pt>
    <dgm:pt modelId="{4112F7C5-692B-4E94-8B83-4502A011CE46}" type="parTrans" cxnId="{AB473D45-40BB-4533-86DB-3EBF8E7D5405}">
      <dgm:prSet/>
      <dgm:spPr/>
      <dgm:t>
        <a:bodyPr/>
        <a:lstStyle/>
        <a:p>
          <a:endParaRPr lang="es-CO"/>
        </a:p>
      </dgm:t>
    </dgm:pt>
    <dgm:pt modelId="{B7174731-88E3-43BC-B6EE-93A42902F75E}" type="sibTrans" cxnId="{AB473D45-40BB-4533-86DB-3EBF8E7D5405}">
      <dgm:prSet/>
      <dgm:spPr/>
      <dgm:t>
        <a:bodyPr/>
        <a:lstStyle/>
        <a:p>
          <a:endParaRPr lang="es-CO"/>
        </a:p>
      </dgm:t>
    </dgm:pt>
    <dgm:pt modelId="{C6F94909-673D-4378-AC16-44B589076B04}">
      <dgm:prSet custT="1"/>
      <dgm:spPr/>
      <dgm:t>
        <a:bodyPr/>
        <a:lstStyle/>
        <a:p>
          <a:pPr algn="ctr"/>
          <a:r>
            <a:rPr lang="es-CO" sz="2800" dirty="0">
              <a:solidFill>
                <a:schemeClr val="tx1"/>
              </a:solidFill>
            </a:rPr>
            <a:t>Destajo</a:t>
          </a:r>
        </a:p>
      </dgm:t>
    </dgm:pt>
    <dgm:pt modelId="{79F352ED-01FC-49F5-A2A4-ADF094C4A71F}" type="parTrans" cxnId="{B64684FD-868F-439C-898C-3952880088AA}">
      <dgm:prSet/>
      <dgm:spPr/>
      <dgm:t>
        <a:bodyPr/>
        <a:lstStyle/>
        <a:p>
          <a:endParaRPr lang="es-CO"/>
        </a:p>
      </dgm:t>
    </dgm:pt>
    <dgm:pt modelId="{851B65B7-F715-4845-85A0-0CE0D5418426}" type="sibTrans" cxnId="{B64684FD-868F-439C-898C-3952880088AA}">
      <dgm:prSet/>
      <dgm:spPr/>
      <dgm:t>
        <a:bodyPr/>
        <a:lstStyle/>
        <a:p>
          <a:endParaRPr lang="es-CO"/>
        </a:p>
      </dgm:t>
    </dgm:pt>
    <dgm:pt modelId="{582996F6-00E8-4B31-8A50-1E13AE21C954}">
      <dgm:prSet custT="1"/>
      <dgm:spPr/>
      <dgm:t>
        <a:bodyPr/>
        <a:lstStyle/>
        <a:p>
          <a:pPr algn="ctr"/>
          <a:r>
            <a:rPr lang="es-CO" sz="2800" dirty="0">
              <a:solidFill>
                <a:schemeClr val="tx1"/>
              </a:solidFill>
            </a:rPr>
            <a:t>Integral</a:t>
          </a:r>
        </a:p>
      </dgm:t>
    </dgm:pt>
    <dgm:pt modelId="{5AC8D841-5572-4E07-9CB2-F8BAFE467890}" type="parTrans" cxnId="{FBEE966E-F597-430C-AB12-92E1C16570CE}">
      <dgm:prSet/>
      <dgm:spPr/>
      <dgm:t>
        <a:bodyPr/>
        <a:lstStyle/>
        <a:p>
          <a:endParaRPr lang="es-CO"/>
        </a:p>
      </dgm:t>
    </dgm:pt>
    <dgm:pt modelId="{1C282C0E-55F0-4F1D-87F6-54B63DC0F2FD}" type="sibTrans" cxnId="{FBEE966E-F597-430C-AB12-92E1C16570CE}">
      <dgm:prSet/>
      <dgm:spPr/>
      <dgm:t>
        <a:bodyPr/>
        <a:lstStyle/>
        <a:p>
          <a:endParaRPr lang="es-CO"/>
        </a:p>
      </dgm:t>
    </dgm:pt>
    <dgm:pt modelId="{C54489C6-7679-4982-9601-4B2772D0759A}" type="pres">
      <dgm:prSet presAssocID="{984C3D82-1495-40EE-974A-36A6337058FD}" presName="cycle" presStyleCnt="0">
        <dgm:presLayoutVars>
          <dgm:dir/>
          <dgm:resizeHandles val="exact"/>
        </dgm:presLayoutVars>
      </dgm:prSet>
      <dgm:spPr/>
    </dgm:pt>
    <dgm:pt modelId="{99620901-77F7-4E13-91A0-35CB02DFF7EE}" type="pres">
      <dgm:prSet presAssocID="{CA453287-DC17-480B-A96D-39D34FC9DCAD}" presName="node" presStyleLbl="node1" presStyleIdx="0" presStyleCnt="6" custScaleX="157873">
        <dgm:presLayoutVars>
          <dgm:bulletEnabled val="1"/>
        </dgm:presLayoutVars>
      </dgm:prSet>
      <dgm:spPr/>
    </dgm:pt>
    <dgm:pt modelId="{EB59DA60-367A-4B2C-8F7D-4271300A7E1E}" type="pres">
      <dgm:prSet presAssocID="{CA453287-DC17-480B-A96D-39D34FC9DCAD}" presName="spNode" presStyleCnt="0"/>
      <dgm:spPr/>
    </dgm:pt>
    <dgm:pt modelId="{F204323C-3B86-4F3E-B9E1-C4733091DF68}" type="pres">
      <dgm:prSet presAssocID="{FA237D45-CB20-48D1-AE0E-755F15CACEA9}" presName="sibTrans" presStyleLbl="sibTrans1D1" presStyleIdx="0" presStyleCnt="6"/>
      <dgm:spPr/>
    </dgm:pt>
    <dgm:pt modelId="{5CFA02E3-BA35-4B94-B39C-EC7AC028208C}" type="pres">
      <dgm:prSet presAssocID="{000D564C-D643-47C5-A14E-514738FA414A}" presName="node" presStyleLbl="node1" presStyleIdx="1" presStyleCnt="6" custScaleX="240481" custRadScaleRad="93852" custRadScaleInc="21430">
        <dgm:presLayoutVars>
          <dgm:bulletEnabled val="1"/>
        </dgm:presLayoutVars>
      </dgm:prSet>
      <dgm:spPr/>
    </dgm:pt>
    <dgm:pt modelId="{27A8910F-8B99-4936-ACFE-9BD5159B289D}" type="pres">
      <dgm:prSet presAssocID="{000D564C-D643-47C5-A14E-514738FA414A}" presName="spNode" presStyleCnt="0"/>
      <dgm:spPr/>
    </dgm:pt>
    <dgm:pt modelId="{4E7177D9-E3BB-43C3-8F42-6D4F6218E429}" type="pres">
      <dgm:prSet presAssocID="{22CCADB5-B3AD-483E-92E8-E192DEF22518}" presName="sibTrans" presStyleLbl="sibTrans1D1" presStyleIdx="1" presStyleCnt="6"/>
      <dgm:spPr/>
    </dgm:pt>
    <dgm:pt modelId="{9E308733-5881-45AA-944A-A5A0B08F2803}" type="pres">
      <dgm:prSet presAssocID="{74CFCDD2-C8F2-42D8-B33E-B327F1BDCCC3}" presName="node" presStyleLbl="node1" presStyleIdx="2" presStyleCnt="6" custScaleX="171215" custRadScaleRad="92651" custRadScaleInc="-63676">
        <dgm:presLayoutVars>
          <dgm:bulletEnabled val="1"/>
        </dgm:presLayoutVars>
      </dgm:prSet>
      <dgm:spPr/>
    </dgm:pt>
    <dgm:pt modelId="{411DDED6-59F6-40C8-A72B-2853DBF7835B}" type="pres">
      <dgm:prSet presAssocID="{74CFCDD2-C8F2-42D8-B33E-B327F1BDCCC3}" presName="spNode" presStyleCnt="0"/>
      <dgm:spPr/>
    </dgm:pt>
    <dgm:pt modelId="{D53A9F77-5546-413A-B1BF-2A1F4264BEAC}" type="pres">
      <dgm:prSet presAssocID="{38BECD60-E46E-431B-B804-73B802B96B44}" presName="sibTrans" presStyleLbl="sibTrans1D1" presStyleIdx="2" presStyleCnt="6"/>
      <dgm:spPr/>
    </dgm:pt>
    <dgm:pt modelId="{2788638D-ECE8-4B22-AF36-87C81EECDC68}" type="pres">
      <dgm:prSet presAssocID="{F32F3045-BE87-4532-883E-4ED6FD03ADE8}" presName="node" presStyleLbl="node1" presStyleIdx="3" presStyleCnt="6" custScaleX="157873">
        <dgm:presLayoutVars>
          <dgm:bulletEnabled val="1"/>
        </dgm:presLayoutVars>
      </dgm:prSet>
      <dgm:spPr/>
    </dgm:pt>
    <dgm:pt modelId="{00CF01A4-1C84-479D-9AA1-66A5B861B883}" type="pres">
      <dgm:prSet presAssocID="{F32F3045-BE87-4532-883E-4ED6FD03ADE8}" presName="spNode" presStyleCnt="0"/>
      <dgm:spPr/>
    </dgm:pt>
    <dgm:pt modelId="{D64E7804-369D-47AF-888D-9D4A40043869}" type="pres">
      <dgm:prSet presAssocID="{B7174731-88E3-43BC-B6EE-93A42902F75E}" presName="sibTrans" presStyleLbl="sibTrans1D1" presStyleIdx="3" presStyleCnt="6"/>
      <dgm:spPr/>
    </dgm:pt>
    <dgm:pt modelId="{43A77397-CC86-4C7A-A24C-B045679E3CA0}" type="pres">
      <dgm:prSet presAssocID="{C6F94909-673D-4378-AC16-44B589076B04}" presName="node" presStyleLbl="node1" presStyleIdx="4" presStyleCnt="6" custScaleX="196597" custRadScaleRad="94605" custRadScaleInc="65513">
        <dgm:presLayoutVars>
          <dgm:bulletEnabled val="1"/>
        </dgm:presLayoutVars>
      </dgm:prSet>
      <dgm:spPr/>
    </dgm:pt>
    <dgm:pt modelId="{80E30C23-5CA0-4E10-8C0D-88041F7C55C8}" type="pres">
      <dgm:prSet presAssocID="{C6F94909-673D-4378-AC16-44B589076B04}" presName="spNode" presStyleCnt="0"/>
      <dgm:spPr/>
    </dgm:pt>
    <dgm:pt modelId="{FD672DEC-53A3-4EF7-A988-45A7DEF35416}" type="pres">
      <dgm:prSet presAssocID="{851B65B7-F715-4845-85A0-0CE0D5418426}" presName="sibTrans" presStyleLbl="sibTrans1D1" presStyleIdx="4" presStyleCnt="6"/>
      <dgm:spPr/>
    </dgm:pt>
    <dgm:pt modelId="{F2345F03-A435-4EB7-8286-5F4A0A9DFE5E}" type="pres">
      <dgm:prSet presAssocID="{582996F6-00E8-4B31-8A50-1E13AE21C954}" presName="node" presStyleLbl="node1" presStyleIdx="5" presStyleCnt="6" custScaleX="189818" custRadScaleRad="96390" custRadScaleInc="-25052">
        <dgm:presLayoutVars>
          <dgm:bulletEnabled val="1"/>
        </dgm:presLayoutVars>
      </dgm:prSet>
      <dgm:spPr/>
    </dgm:pt>
    <dgm:pt modelId="{795CEF93-D267-4C31-B5A3-BB9ACB52C732}" type="pres">
      <dgm:prSet presAssocID="{582996F6-00E8-4B31-8A50-1E13AE21C954}" presName="spNode" presStyleCnt="0"/>
      <dgm:spPr/>
    </dgm:pt>
    <dgm:pt modelId="{F5316544-4BFB-48BD-8626-8AC614FA7036}" type="pres">
      <dgm:prSet presAssocID="{1C282C0E-55F0-4F1D-87F6-54B63DC0F2FD}" presName="sibTrans" presStyleLbl="sibTrans1D1" presStyleIdx="5" presStyleCnt="6"/>
      <dgm:spPr/>
    </dgm:pt>
  </dgm:ptLst>
  <dgm:cxnLst>
    <dgm:cxn modelId="{69BBFD3D-C870-4020-95E0-21D4D6E54535}" type="presOf" srcId="{000D564C-D643-47C5-A14E-514738FA414A}" destId="{5CFA02E3-BA35-4B94-B39C-EC7AC028208C}" srcOrd="0" destOrd="0" presId="urn:microsoft.com/office/officeart/2005/8/layout/cycle6"/>
    <dgm:cxn modelId="{488EE441-41D6-4E7F-AE28-D422F22BBF57}" type="presOf" srcId="{F32F3045-BE87-4532-883E-4ED6FD03ADE8}" destId="{2788638D-ECE8-4B22-AF36-87C81EECDC68}" srcOrd="0" destOrd="0" presId="urn:microsoft.com/office/officeart/2005/8/layout/cycle6"/>
    <dgm:cxn modelId="{D65BC462-2FB8-444F-A9C1-856341BA93D0}" srcId="{984C3D82-1495-40EE-974A-36A6337058FD}" destId="{74CFCDD2-C8F2-42D8-B33E-B327F1BDCCC3}" srcOrd="2" destOrd="0" parTransId="{E455CC65-C989-454B-B2C9-A71EC54DE15F}" sibTransId="{38BECD60-E46E-431B-B804-73B802B96B44}"/>
    <dgm:cxn modelId="{07318644-58E7-45C8-8C78-DACBB5D745DC}" type="presOf" srcId="{984C3D82-1495-40EE-974A-36A6337058FD}" destId="{C54489C6-7679-4982-9601-4B2772D0759A}" srcOrd="0" destOrd="0" presId="urn:microsoft.com/office/officeart/2005/8/layout/cycle6"/>
    <dgm:cxn modelId="{AB473D45-40BB-4533-86DB-3EBF8E7D5405}" srcId="{984C3D82-1495-40EE-974A-36A6337058FD}" destId="{F32F3045-BE87-4532-883E-4ED6FD03ADE8}" srcOrd="3" destOrd="0" parTransId="{4112F7C5-692B-4E94-8B83-4502A011CE46}" sibTransId="{B7174731-88E3-43BC-B6EE-93A42902F75E}"/>
    <dgm:cxn modelId="{C9BEF36D-761E-4AB6-BBD3-9D2DBC6EC5CC}" type="presOf" srcId="{B7174731-88E3-43BC-B6EE-93A42902F75E}" destId="{D64E7804-369D-47AF-888D-9D4A40043869}" srcOrd="0" destOrd="0" presId="urn:microsoft.com/office/officeart/2005/8/layout/cycle6"/>
    <dgm:cxn modelId="{FBEE966E-F597-430C-AB12-92E1C16570CE}" srcId="{984C3D82-1495-40EE-974A-36A6337058FD}" destId="{582996F6-00E8-4B31-8A50-1E13AE21C954}" srcOrd="5" destOrd="0" parTransId="{5AC8D841-5572-4E07-9CB2-F8BAFE467890}" sibTransId="{1C282C0E-55F0-4F1D-87F6-54B63DC0F2FD}"/>
    <dgm:cxn modelId="{3EFE3F70-E291-4759-AC60-131D306BEF09}" type="presOf" srcId="{C6F94909-673D-4378-AC16-44B589076B04}" destId="{43A77397-CC86-4C7A-A24C-B045679E3CA0}" srcOrd="0" destOrd="0" presId="urn:microsoft.com/office/officeart/2005/8/layout/cycle6"/>
    <dgm:cxn modelId="{401D0E57-A7D2-4AEE-A760-3C697F08AD59}" type="presOf" srcId="{74CFCDD2-C8F2-42D8-B33E-B327F1BDCCC3}" destId="{9E308733-5881-45AA-944A-A5A0B08F2803}" srcOrd="0" destOrd="0" presId="urn:microsoft.com/office/officeart/2005/8/layout/cycle6"/>
    <dgm:cxn modelId="{E06FE07A-546B-4130-B1CE-EF5FE7BC6571}" srcId="{984C3D82-1495-40EE-974A-36A6337058FD}" destId="{CA453287-DC17-480B-A96D-39D34FC9DCAD}" srcOrd="0" destOrd="0" parTransId="{36A19349-F83B-48FD-9E8E-4D3D0AA51166}" sibTransId="{FA237D45-CB20-48D1-AE0E-755F15CACEA9}"/>
    <dgm:cxn modelId="{151C968E-4E69-4298-BE83-C22EA93EF204}" type="presOf" srcId="{1C282C0E-55F0-4F1D-87F6-54B63DC0F2FD}" destId="{F5316544-4BFB-48BD-8626-8AC614FA7036}" srcOrd="0" destOrd="0" presId="urn:microsoft.com/office/officeart/2005/8/layout/cycle6"/>
    <dgm:cxn modelId="{4BCD6093-CDF0-4D84-A788-D90279B950FA}" srcId="{984C3D82-1495-40EE-974A-36A6337058FD}" destId="{000D564C-D643-47C5-A14E-514738FA414A}" srcOrd="1" destOrd="0" parTransId="{F55A91E0-24A8-451D-B7A8-0D8580F70FE5}" sibTransId="{22CCADB5-B3AD-483E-92E8-E192DEF22518}"/>
    <dgm:cxn modelId="{5D1776C1-B467-41AC-A938-5B14E2339002}" type="presOf" srcId="{CA453287-DC17-480B-A96D-39D34FC9DCAD}" destId="{99620901-77F7-4E13-91A0-35CB02DFF7EE}" srcOrd="0" destOrd="0" presId="urn:microsoft.com/office/officeart/2005/8/layout/cycle6"/>
    <dgm:cxn modelId="{4AC0C1CB-74F5-4A22-8B9C-8DF8CF76CB4D}" type="presOf" srcId="{582996F6-00E8-4B31-8A50-1E13AE21C954}" destId="{F2345F03-A435-4EB7-8286-5F4A0A9DFE5E}" srcOrd="0" destOrd="0" presId="urn:microsoft.com/office/officeart/2005/8/layout/cycle6"/>
    <dgm:cxn modelId="{4799ACD0-962F-4F24-B6B9-A7ECB91FC799}" type="presOf" srcId="{22CCADB5-B3AD-483E-92E8-E192DEF22518}" destId="{4E7177D9-E3BB-43C3-8F42-6D4F6218E429}" srcOrd="0" destOrd="0" presId="urn:microsoft.com/office/officeart/2005/8/layout/cycle6"/>
    <dgm:cxn modelId="{E455DBD0-4C94-436D-8997-52685BD6B6FE}" type="presOf" srcId="{38BECD60-E46E-431B-B804-73B802B96B44}" destId="{D53A9F77-5546-413A-B1BF-2A1F4264BEAC}" srcOrd="0" destOrd="0" presId="urn:microsoft.com/office/officeart/2005/8/layout/cycle6"/>
    <dgm:cxn modelId="{84407BD1-7D75-43CE-9E4E-B55568997D78}" type="presOf" srcId="{FA237D45-CB20-48D1-AE0E-755F15CACEA9}" destId="{F204323C-3B86-4F3E-B9E1-C4733091DF68}" srcOrd="0" destOrd="0" presId="urn:microsoft.com/office/officeart/2005/8/layout/cycle6"/>
    <dgm:cxn modelId="{59783DD5-6CDC-4705-BC23-4446235730FC}" type="presOf" srcId="{851B65B7-F715-4845-85A0-0CE0D5418426}" destId="{FD672DEC-53A3-4EF7-A988-45A7DEF35416}" srcOrd="0" destOrd="0" presId="urn:microsoft.com/office/officeart/2005/8/layout/cycle6"/>
    <dgm:cxn modelId="{B64684FD-868F-439C-898C-3952880088AA}" srcId="{984C3D82-1495-40EE-974A-36A6337058FD}" destId="{C6F94909-673D-4378-AC16-44B589076B04}" srcOrd="4" destOrd="0" parTransId="{79F352ED-01FC-49F5-A2A4-ADF094C4A71F}" sibTransId="{851B65B7-F715-4845-85A0-0CE0D5418426}"/>
    <dgm:cxn modelId="{00810802-2B69-455B-B62E-7231BFBDD269}" type="presParOf" srcId="{C54489C6-7679-4982-9601-4B2772D0759A}" destId="{99620901-77F7-4E13-91A0-35CB02DFF7EE}" srcOrd="0" destOrd="0" presId="urn:microsoft.com/office/officeart/2005/8/layout/cycle6"/>
    <dgm:cxn modelId="{BEAF782E-E9FA-42F7-9688-83DAB53096DA}" type="presParOf" srcId="{C54489C6-7679-4982-9601-4B2772D0759A}" destId="{EB59DA60-367A-4B2C-8F7D-4271300A7E1E}" srcOrd="1" destOrd="0" presId="urn:microsoft.com/office/officeart/2005/8/layout/cycle6"/>
    <dgm:cxn modelId="{380C8427-D313-438C-BE62-76062FAFCBA4}" type="presParOf" srcId="{C54489C6-7679-4982-9601-4B2772D0759A}" destId="{F204323C-3B86-4F3E-B9E1-C4733091DF68}" srcOrd="2" destOrd="0" presId="urn:microsoft.com/office/officeart/2005/8/layout/cycle6"/>
    <dgm:cxn modelId="{7AEB99F9-A33E-4FED-817F-ABD2331E4C12}" type="presParOf" srcId="{C54489C6-7679-4982-9601-4B2772D0759A}" destId="{5CFA02E3-BA35-4B94-B39C-EC7AC028208C}" srcOrd="3" destOrd="0" presId="urn:microsoft.com/office/officeart/2005/8/layout/cycle6"/>
    <dgm:cxn modelId="{7625AD94-3248-49D3-9FA1-8E730EB4FD23}" type="presParOf" srcId="{C54489C6-7679-4982-9601-4B2772D0759A}" destId="{27A8910F-8B99-4936-ACFE-9BD5159B289D}" srcOrd="4" destOrd="0" presId="urn:microsoft.com/office/officeart/2005/8/layout/cycle6"/>
    <dgm:cxn modelId="{FCDC2CDC-458A-4D60-A911-5C93548F023A}" type="presParOf" srcId="{C54489C6-7679-4982-9601-4B2772D0759A}" destId="{4E7177D9-E3BB-43C3-8F42-6D4F6218E429}" srcOrd="5" destOrd="0" presId="urn:microsoft.com/office/officeart/2005/8/layout/cycle6"/>
    <dgm:cxn modelId="{11997271-07D1-4B5B-999C-39AC636F681A}" type="presParOf" srcId="{C54489C6-7679-4982-9601-4B2772D0759A}" destId="{9E308733-5881-45AA-944A-A5A0B08F2803}" srcOrd="6" destOrd="0" presId="urn:microsoft.com/office/officeart/2005/8/layout/cycle6"/>
    <dgm:cxn modelId="{FC9D39C3-CC25-4A22-A8D3-9799A08245A7}" type="presParOf" srcId="{C54489C6-7679-4982-9601-4B2772D0759A}" destId="{411DDED6-59F6-40C8-A72B-2853DBF7835B}" srcOrd="7" destOrd="0" presId="urn:microsoft.com/office/officeart/2005/8/layout/cycle6"/>
    <dgm:cxn modelId="{5980FE7A-3C5D-4454-B092-76DDD602160C}" type="presParOf" srcId="{C54489C6-7679-4982-9601-4B2772D0759A}" destId="{D53A9F77-5546-413A-B1BF-2A1F4264BEAC}" srcOrd="8" destOrd="0" presId="urn:microsoft.com/office/officeart/2005/8/layout/cycle6"/>
    <dgm:cxn modelId="{BBEE8DC3-D792-44F3-A90E-93C3DA70E2A2}" type="presParOf" srcId="{C54489C6-7679-4982-9601-4B2772D0759A}" destId="{2788638D-ECE8-4B22-AF36-87C81EECDC68}" srcOrd="9" destOrd="0" presId="urn:microsoft.com/office/officeart/2005/8/layout/cycle6"/>
    <dgm:cxn modelId="{5396FB7B-3E10-498A-AA5E-B1D3E16E1A4A}" type="presParOf" srcId="{C54489C6-7679-4982-9601-4B2772D0759A}" destId="{00CF01A4-1C84-479D-9AA1-66A5B861B883}" srcOrd="10" destOrd="0" presId="urn:microsoft.com/office/officeart/2005/8/layout/cycle6"/>
    <dgm:cxn modelId="{1EAB736B-9261-43EB-BF16-2B8144A1230E}" type="presParOf" srcId="{C54489C6-7679-4982-9601-4B2772D0759A}" destId="{D64E7804-369D-47AF-888D-9D4A40043869}" srcOrd="11" destOrd="0" presId="urn:microsoft.com/office/officeart/2005/8/layout/cycle6"/>
    <dgm:cxn modelId="{4F5B23BD-0DED-4D9D-9DB6-4E5D8E10781B}" type="presParOf" srcId="{C54489C6-7679-4982-9601-4B2772D0759A}" destId="{43A77397-CC86-4C7A-A24C-B045679E3CA0}" srcOrd="12" destOrd="0" presId="urn:microsoft.com/office/officeart/2005/8/layout/cycle6"/>
    <dgm:cxn modelId="{F8B87F9C-CF99-4931-BDAD-4AD4CB1DF7C5}" type="presParOf" srcId="{C54489C6-7679-4982-9601-4B2772D0759A}" destId="{80E30C23-5CA0-4E10-8C0D-88041F7C55C8}" srcOrd="13" destOrd="0" presId="urn:microsoft.com/office/officeart/2005/8/layout/cycle6"/>
    <dgm:cxn modelId="{AE498F87-913B-4649-96AB-98F590E04560}" type="presParOf" srcId="{C54489C6-7679-4982-9601-4B2772D0759A}" destId="{FD672DEC-53A3-4EF7-A988-45A7DEF35416}" srcOrd="14" destOrd="0" presId="urn:microsoft.com/office/officeart/2005/8/layout/cycle6"/>
    <dgm:cxn modelId="{24A5CB77-4299-4980-97AC-25D50DBCDA5B}" type="presParOf" srcId="{C54489C6-7679-4982-9601-4B2772D0759A}" destId="{F2345F03-A435-4EB7-8286-5F4A0A9DFE5E}" srcOrd="15" destOrd="0" presId="urn:microsoft.com/office/officeart/2005/8/layout/cycle6"/>
    <dgm:cxn modelId="{80A741F6-03B0-492D-A027-6DB1456DC288}" type="presParOf" srcId="{C54489C6-7679-4982-9601-4B2772D0759A}" destId="{795CEF93-D267-4C31-B5A3-BB9ACB52C732}" srcOrd="16" destOrd="0" presId="urn:microsoft.com/office/officeart/2005/8/layout/cycle6"/>
    <dgm:cxn modelId="{35D4B2C4-FB07-41A7-98FD-E685CF982E81}" type="presParOf" srcId="{C54489C6-7679-4982-9601-4B2772D0759A}" destId="{F5316544-4BFB-48BD-8626-8AC614FA7036}"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O"/>
        </a:p>
      </dgm:t>
    </dgm:pt>
    <dgm:pt modelId="{1DBEE086-AC73-408A-AB3F-22104A6FD07C}">
      <dgm:prSet custT="1"/>
      <dgm:spPr/>
      <dgm:t>
        <a:bodyPr/>
        <a:lstStyle/>
        <a:p>
          <a:r>
            <a:rPr lang="es-ES" sz="2800" dirty="0">
              <a:solidFill>
                <a:schemeClr val="tx1"/>
              </a:solidFill>
            </a:rPr>
            <a:t>Sólo puede ser parcial</a:t>
          </a:r>
        </a:p>
      </dgm:t>
    </dgm:pt>
    <dgm:pt modelId="{C108043E-5DC1-4875-92F0-04AE9DE4E075}" type="parTrans" cxnId="{DA5B27AC-BFBF-458F-83C7-CC17DBAA35DF}">
      <dgm:prSet/>
      <dgm:spPr/>
      <dgm:t>
        <a:bodyPr/>
        <a:lstStyle/>
        <a:p>
          <a:endParaRPr lang="es-CO"/>
        </a:p>
      </dgm:t>
    </dgm:pt>
    <dgm:pt modelId="{547D1DE6-7495-43A7-A727-F107F06501C5}" type="sibTrans" cxnId="{DA5B27AC-BFBF-458F-83C7-CC17DBAA35DF}">
      <dgm:prSet/>
      <dgm:spPr/>
      <dgm:t>
        <a:bodyPr/>
        <a:lstStyle/>
        <a:p>
          <a:endParaRPr lang="es-CO"/>
        </a:p>
      </dgm:t>
    </dgm:pt>
    <dgm:pt modelId="{6CD19A70-CA17-4A11-8D8F-46348C23E712}">
      <dgm:prSet custT="1"/>
      <dgm:spPr/>
      <dgm:t>
        <a:bodyPr/>
        <a:lstStyle/>
        <a:p>
          <a:r>
            <a:rPr lang="es-ES" sz="2800" dirty="0">
              <a:solidFill>
                <a:schemeClr val="tx1"/>
              </a:solidFill>
            </a:rPr>
            <a:t>Su equivalente monetario no puede exceder del 50% de la totalidad del salario </a:t>
          </a:r>
        </a:p>
      </dgm:t>
    </dgm:pt>
    <dgm:pt modelId="{3F3F63F2-6FAB-433B-A690-E38E5FC7F3C1}" type="parTrans" cxnId="{7F15F2B9-B674-4EF3-971E-42DECB49647F}">
      <dgm:prSet/>
      <dgm:spPr/>
      <dgm:t>
        <a:bodyPr/>
        <a:lstStyle/>
        <a:p>
          <a:endParaRPr lang="es-CO"/>
        </a:p>
      </dgm:t>
    </dgm:pt>
    <dgm:pt modelId="{9C76DE1E-F3E6-4235-88AF-8434023780CC}" type="sibTrans" cxnId="{7F15F2B9-B674-4EF3-971E-42DECB49647F}">
      <dgm:prSet/>
      <dgm:spPr/>
      <dgm:t>
        <a:bodyPr/>
        <a:lstStyle/>
        <a:p>
          <a:endParaRPr lang="es-CO"/>
        </a:p>
      </dgm:t>
    </dgm:pt>
    <dgm:pt modelId="{FCAFD746-1AEB-4A6E-B085-93CAF385CEF8}">
      <dgm:prSet custT="1"/>
      <dgm:spPr/>
      <dgm:t>
        <a:bodyPr/>
        <a:lstStyle/>
        <a:p>
          <a:r>
            <a:rPr lang="es-ES" sz="2800" dirty="0">
              <a:solidFill>
                <a:schemeClr val="tx1"/>
              </a:solidFill>
            </a:rPr>
            <a:t>Para el salario mínimo no puede exceder del 30%  </a:t>
          </a:r>
        </a:p>
      </dgm:t>
    </dgm:pt>
    <dgm:pt modelId="{3FFF18B2-A56D-438E-819B-5CA93E26A571}" type="parTrans" cxnId="{E3367B9A-7C56-4A79-822D-1012844455A3}">
      <dgm:prSet/>
      <dgm:spPr/>
      <dgm:t>
        <a:bodyPr/>
        <a:lstStyle/>
        <a:p>
          <a:endParaRPr lang="es-CO"/>
        </a:p>
      </dgm:t>
    </dgm:pt>
    <dgm:pt modelId="{9B41A948-7B22-4388-A39C-A9DF53D2DD8D}" type="sibTrans" cxnId="{E3367B9A-7C56-4A79-822D-1012844455A3}">
      <dgm:prSet/>
      <dgm:spPr/>
      <dgm:t>
        <a:bodyPr/>
        <a:lstStyle/>
        <a:p>
          <a:endParaRPr lang="es-CO"/>
        </a:p>
      </dgm:t>
    </dgm:pt>
    <dgm:pt modelId="{FFCD2771-D8AC-42C1-AC34-0C7B95C24BEB}">
      <dgm:prSet custT="1"/>
      <dgm:spPr/>
      <dgm:t>
        <a:bodyPr/>
        <a:lstStyle/>
        <a:p>
          <a:r>
            <a:rPr lang="es-ES" sz="2800" dirty="0">
              <a:solidFill>
                <a:schemeClr val="tx1"/>
              </a:solidFill>
            </a:rPr>
            <a:t>Se debe asignar un valor en el contrato</a:t>
          </a:r>
        </a:p>
      </dgm:t>
    </dgm:pt>
    <dgm:pt modelId="{9B664578-52EC-4655-9E39-1CE32666FACE}" type="parTrans" cxnId="{A07CA10E-B3AA-4B13-9AFF-0DB0DA00A06B}">
      <dgm:prSet/>
      <dgm:spPr/>
      <dgm:t>
        <a:bodyPr/>
        <a:lstStyle/>
        <a:p>
          <a:endParaRPr lang="es-CO"/>
        </a:p>
      </dgm:t>
    </dgm:pt>
    <dgm:pt modelId="{2195068E-E988-4688-B3AB-0ED1CFB74E84}" type="sibTrans" cxnId="{A07CA10E-B3AA-4B13-9AFF-0DB0DA00A06B}">
      <dgm:prSet/>
      <dgm:spPr/>
      <dgm:t>
        <a:bodyPr/>
        <a:lstStyle/>
        <a:p>
          <a:endParaRPr lang="es-CO"/>
        </a:p>
      </dgm:t>
    </dgm:pt>
    <dgm:pt modelId="{3C02E9DA-B531-48C3-91B6-9614AFD41B53}" type="pres">
      <dgm:prSet presAssocID="{984C3D82-1495-40EE-974A-36A6337058FD}" presName="linear" presStyleCnt="0">
        <dgm:presLayoutVars>
          <dgm:dir/>
          <dgm:animLvl val="lvl"/>
          <dgm:resizeHandles val="exact"/>
        </dgm:presLayoutVars>
      </dgm:prSet>
      <dgm:spPr/>
    </dgm:pt>
    <dgm:pt modelId="{70D55C91-9FA9-4D23-B9DE-980B923A0BBC}" type="pres">
      <dgm:prSet presAssocID="{1DBEE086-AC73-408A-AB3F-22104A6FD07C}" presName="parentLin" presStyleCnt="0"/>
      <dgm:spPr/>
    </dgm:pt>
    <dgm:pt modelId="{AE041573-AEE8-4E10-B0DD-0E3C193ED808}" type="pres">
      <dgm:prSet presAssocID="{1DBEE086-AC73-408A-AB3F-22104A6FD07C}" presName="parentLeftMargin" presStyleLbl="node1" presStyleIdx="0" presStyleCnt="4"/>
      <dgm:spPr/>
    </dgm:pt>
    <dgm:pt modelId="{BE6495F7-C865-4A48-9CEF-2775B605A120}" type="pres">
      <dgm:prSet presAssocID="{1DBEE086-AC73-408A-AB3F-22104A6FD07C}" presName="parentText" presStyleLbl="node1" presStyleIdx="0" presStyleCnt="4" custScaleX="126410">
        <dgm:presLayoutVars>
          <dgm:chMax val="0"/>
          <dgm:bulletEnabled val="1"/>
        </dgm:presLayoutVars>
      </dgm:prSet>
      <dgm:spPr/>
    </dgm:pt>
    <dgm:pt modelId="{484E7934-1F62-4319-9089-373801BE6F37}" type="pres">
      <dgm:prSet presAssocID="{1DBEE086-AC73-408A-AB3F-22104A6FD07C}" presName="negativeSpace" presStyleCnt="0"/>
      <dgm:spPr/>
    </dgm:pt>
    <dgm:pt modelId="{0CF4DDCB-BE6E-49B9-ADFC-3DBAA4B52D3B}" type="pres">
      <dgm:prSet presAssocID="{1DBEE086-AC73-408A-AB3F-22104A6FD07C}" presName="childText" presStyleLbl="conFgAcc1" presStyleIdx="0" presStyleCnt="4">
        <dgm:presLayoutVars>
          <dgm:bulletEnabled val="1"/>
        </dgm:presLayoutVars>
      </dgm:prSet>
      <dgm:spPr/>
    </dgm:pt>
    <dgm:pt modelId="{6243FD1D-0D50-4854-AC97-3D28A865C989}" type="pres">
      <dgm:prSet presAssocID="{547D1DE6-7495-43A7-A727-F107F06501C5}" presName="spaceBetweenRectangles" presStyleCnt="0"/>
      <dgm:spPr/>
    </dgm:pt>
    <dgm:pt modelId="{1F0C1D4E-6015-463F-AFDA-7D89A9343891}" type="pres">
      <dgm:prSet presAssocID="{6CD19A70-CA17-4A11-8D8F-46348C23E712}" presName="parentLin" presStyleCnt="0"/>
      <dgm:spPr/>
    </dgm:pt>
    <dgm:pt modelId="{E5AD34B3-A888-48F0-8095-08BF20A4C80C}" type="pres">
      <dgm:prSet presAssocID="{6CD19A70-CA17-4A11-8D8F-46348C23E712}" presName="parentLeftMargin" presStyleLbl="node1" presStyleIdx="0" presStyleCnt="4"/>
      <dgm:spPr/>
    </dgm:pt>
    <dgm:pt modelId="{629F0F19-AF82-4C37-86ED-28DB7C20AD52}" type="pres">
      <dgm:prSet presAssocID="{6CD19A70-CA17-4A11-8D8F-46348C23E712}" presName="parentText" presStyleLbl="node1" presStyleIdx="1" presStyleCnt="4" custScaleX="126410" custScaleY="182530">
        <dgm:presLayoutVars>
          <dgm:chMax val="0"/>
          <dgm:bulletEnabled val="1"/>
        </dgm:presLayoutVars>
      </dgm:prSet>
      <dgm:spPr/>
    </dgm:pt>
    <dgm:pt modelId="{9862EDBB-0930-4705-8DAB-F9085E1BB3FC}" type="pres">
      <dgm:prSet presAssocID="{6CD19A70-CA17-4A11-8D8F-46348C23E712}" presName="negativeSpace" presStyleCnt="0"/>
      <dgm:spPr/>
    </dgm:pt>
    <dgm:pt modelId="{8060B364-CB8F-44BE-9FCF-20362B604D11}" type="pres">
      <dgm:prSet presAssocID="{6CD19A70-CA17-4A11-8D8F-46348C23E712}" presName="childText" presStyleLbl="conFgAcc1" presStyleIdx="1" presStyleCnt="4">
        <dgm:presLayoutVars>
          <dgm:bulletEnabled val="1"/>
        </dgm:presLayoutVars>
      </dgm:prSet>
      <dgm:spPr/>
    </dgm:pt>
    <dgm:pt modelId="{699386B3-C8D5-49E9-A0F9-69AC6A0E2A28}" type="pres">
      <dgm:prSet presAssocID="{9C76DE1E-F3E6-4235-88AF-8434023780CC}" presName="spaceBetweenRectangles" presStyleCnt="0"/>
      <dgm:spPr/>
    </dgm:pt>
    <dgm:pt modelId="{BDAA8D19-1F42-4CA3-BE88-372CA3A5ED08}" type="pres">
      <dgm:prSet presAssocID="{FCAFD746-1AEB-4A6E-B085-93CAF385CEF8}" presName="parentLin" presStyleCnt="0"/>
      <dgm:spPr/>
    </dgm:pt>
    <dgm:pt modelId="{1A4F3F31-DE2A-4F0E-81A7-6A80F6793810}" type="pres">
      <dgm:prSet presAssocID="{FCAFD746-1AEB-4A6E-B085-93CAF385CEF8}" presName="parentLeftMargin" presStyleLbl="node1" presStyleIdx="1" presStyleCnt="4"/>
      <dgm:spPr/>
    </dgm:pt>
    <dgm:pt modelId="{CFA002BF-86AC-4584-9F03-D92961FAD2DD}" type="pres">
      <dgm:prSet presAssocID="{FCAFD746-1AEB-4A6E-B085-93CAF385CEF8}" presName="parentText" presStyleLbl="node1" presStyleIdx="2" presStyleCnt="4" custScaleX="126410" custScaleY="135514">
        <dgm:presLayoutVars>
          <dgm:chMax val="0"/>
          <dgm:bulletEnabled val="1"/>
        </dgm:presLayoutVars>
      </dgm:prSet>
      <dgm:spPr/>
    </dgm:pt>
    <dgm:pt modelId="{C3D7B586-E910-4429-84A1-A931C9739776}" type="pres">
      <dgm:prSet presAssocID="{FCAFD746-1AEB-4A6E-B085-93CAF385CEF8}" presName="negativeSpace" presStyleCnt="0"/>
      <dgm:spPr/>
    </dgm:pt>
    <dgm:pt modelId="{3ABB86BF-04CC-4B60-82CF-CE4EA6032937}" type="pres">
      <dgm:prSet presAssocID="{FCAFD746-1AEB-4A6E-B085-93CAF385CEF8}" presName="childText" presStyleLbl="conFgAcc1" presStyleIdx="2" presStyleCnt="4">
        <dgm:presLayoutVars>
          <dgm:bulletEnabled val="1"/>
        </dgm:presLayoutVars>
      </dgm:prSet>
      <dgm:spPr/>
    </dgm:pt>
    <dgm:pt modelId="{63701337-5ABF-48A0-872C-B98E4D529760}" type="pres">
      <dgm:prSet presAssocID="{9B41A948-7B22-4388-A39C-A9DF53D2DD8D}" presName="spaceBetweenRectangles" presStyleCnt="0"/>
      <dgm:spPr/>
    </dgm:pt>
    <dgm:pt modelId="{05BC5A0F-6D2F-42E5-9CFD-43CE407B387B}" type="pres">
      <dgm:prSet presAssocID="{FFCD2771-D8AC-42C1-AC34-0C7B95C24BEB}" presName="parentLin" presStyleCnt="0"/>
      <dgm:spPr/>
    </dgm:pt>
    <dgm:pt modelId="{7C8288D4-E3DB-40EC-AE92-0FADC40384CF}" type="pres">
      <dgm:prSet presAssocID="{FFCD2771-D8AC-42C1-AC34-0C7B95C24BEB}" presName="parentLeftMargin" presStyleLbl="node1" presStyleIdx="2" presStyleCnt="4"/>
      <dgm:spPr/>
    </dgm:pt>
    <dgm:pt modelId="{559DE858-94B0-4E94-B384-7A0EF153A24B}" type="pres">
      <dgm:prSet presAssocID="{FFCD2771-D8AC-42C1-AC34-0C7B95C24BEB}" presName="parentText" presStyleLbl="node1" presStyleIdx="3" presStyleCnt="4" custScaleX="126410" custScaleY="150181">
        <dgm:presLayoutVars>
          <dgm:chMax val="0"/>
          <dgm:bulletEnabled val="1"/>
        </dgm:presLayoutVars>
      </dgm:prSet>
      <dgm:spPr/>
    </dgm:pt>
    <dgm:pt modelId="{2F588203-8FDA-4208-B0F0-D636043BCA73}" type="pres">
      <dgm:prSet presAssocID="{FFCD2771-D8AC-42C1-AC34-0C7B95C24BEB}" presName="negativeSpace" presStyleCnt="0"/>
      <dgm:spPr/>
    </dgm:pt>
    <dgm:pt modelId="{2739164C-EA05-4CDF-B1D5-7D26E45D9BF1}" type="pres">
      <dgm:prSet presAssocID="{FFCD2771-D8AC-42C1-AC34-0C7B95C24BEB}" presName="childText" presStyleLbl="conFgAcc1" presStyleIdx="3" presStyleCnt="4">
        <dgm:presLayoutVars>
          <dgm:bulletEnabled val="1"/>
        </dgm:presLayoutVars>
      </dgm:prSet>
      <dgm:spPr/>
    </dgm:pt>
  </dgm:ptLst>
  <dgm:cxnLst>
    <dgm:cxn modelId="{A07CA10E-B3AA-4B13-9AFF-0DB0DA00A06B}" srcId="{984C3D82-1495-40EE-974A-36A6337058FD}" destId="{FFCD2771-D8AC-42C1-AC34-0C7B95C24BEB}" srcOrd="3" destOrd="0" parTransId="{9B664578-52EC-4655-9E39-1CE32666FACE}" sibTransId="{2195068E-E988-4688-B3AB-0ED1CFB74E84}"/>
    <dgm:cxn modelId="{D24D2B14-171C-40E4-92FE-B050A401ECE3}" type="presOf" srcId="{6CD19A70-CA17-4A11-8D8F-46348C23E712}" destId="{E5AD34B3-A888-48F0-8095-08BF20A4C80C}" srcOrd="0" destOrd="0" presId="urn:microsoft.com/office/officeart/2005/8/layout/list1"/>
    <dgm:cxn modelId="{2E37B660-5FAC-4B0F-9B01-EE35B45D3A03}" type="presOf" srcId="{984C3D82-1495-40EE-974A-36A6337058FD}" destId="{3C02E9DA-B531-48C3-91B6-9614AFD41B53}" srcOrd="0" destOrd="0" presId="urn:microsoft.com/office/officeart/2005/8/layout/list1"/>
    <dgm:cxn modelId="{2CEE3356-4AD9-400E-85B1-F1F54017654B}" type="presOf" srcId="{6CD19A70-CA17-4A11-8D8F-46348C23E712}" destId="{629F0F19-AF82-4C37-86ED-28DB7C20AD52}" srcOrd="1" destOrd="0" presId="urn:microsoft.com/office/officeart/2005/8/layout/list1"/>
    <dgm:cxn modelId="{956EBA7F-9C9E-4D26-8EEF-C9680AFD18F6}" type="presOf" srcId="{1DBEE086-AC73-408A-AB3F-22104A6FD07C}" destId="{AE041573-AEE8-4E10-B0DD-0E3C193ED808}" srcOrd="0" destOrd="0" presId="urn:microsoft.com/office/officeart/2005/8/layout/list1"/>
    <dgm:cxn modelId="{6E06E88B-5E3E-4CAA-8580-A2C27D50F725}" type="presOf" srcId="{FFCD2771-D8AC-42C1-AC34-0C7B95C24BEB}" destId="{7C8288D4-E3DB-40EC-AE92-0FADC40384CF}" srcOrd="0" destOrd="0" presId="urn:microsoft.com/office/officeart/2005/8/layout/list1"/>
    <dgm:cxn modelId="{A2411A8C-43B5-4396-BE8C-6EC574DBE9D2}" type="presOf" srcId="{FFCD2771-D8AC-42C1-AC34-0C7B95C24BEB}" destId="{559DE858-94B0-4E94-B384-7A0EF153A24B}" srcOrd="1" destOrd="0" presId="urn:microsoft.com/office/officeart/2005/8/layout/list1"/>
    <dgm:cxn modelId="{C1389F92-4C66-46D2-A381-01B8DC580F9D}" type="presOf" srcId="{FCAFD746-1AEB-4A6E-B085-93CAF385CEF8}" destId="{CFA002BF-86AC-4584-9F03-D92961FAD2DD}" srcOrd="1" destOrd="0" presId="urn:microsoft.com/office/officeart/2005/8/layout/list1"/>
    <dgm:cxn modelId="{E3367B9A-7C56-4A79-822D-1012844455A3}" srcId="{984C3D82-1495-40EE-974A-36A6337058FD}" destId="{FCAFD746-1AEB-4A6E-B085-93CAF385CEF8}" srcOrd="2" destOrd="0" parTransId="{3FFF18B2-A56D-438E-819B-5CA93E26A571}" sibTransId="{9B41A948-7B22-4388-A39C-A9DF53D2DD8D}"/>
    <dgm:cxn modelId="{DA5B27AC-BFBF-458F-83C7-CC17DBAA35DF}" srcId="{984C3D82-1495-40EE-974A-36A6337058FD}" destId="{1DBEE086-AC73-408A-AB3F-22104A6FD07C}" srcOrd="0" destOrd="0" parTransId="{C108043E-5DC1-4875-92F0-04AE9DE4E075}" sibTransId="{547D1DE6-7495-43A7-A727-F107F06501C5}"/>
    <dgm:cxn modelId="{38E04FAF-D6DA-4C44-B92C-C07E659F9E10}" type="presOf" srcId="{1DBEE086-AC73-408A-AB3F-22104A6FD07C}" destId="{BE6495F7-C865-4A48-9CEF-2775B605A120}" srcOrd="1" destOrd="0" presId="urn:microsoft.com/office/officeart/2005/8/layout/list1"/>
    <dgm:cxn modelId="{7F15F2B9-B674-4EF3-971E-42DECB49647F}" srcId="{984C3D82-1495-40EE-974A-36A6337058FD}" destId="{6CD19A70-CA17-4A11-8D8F-46348C23E712}" srcOrd="1" destOrd="0" parTransId="{3F3F63F2-6FAB-433B-A690-E38E5FC7F3C1}" sibTransId="{9C76DE1E-F3E6-4235-88AF-8434023780CC}"/>
    <dgm:cxn modelId="{F2403CC8-6555-4E21-ACAD-E70B93942886}" type="presOf" srcId="{FCAFD746-1AEB-4A6E-B085-93CAF385CEF8}" destId="{1A4F3F31-DE2A-4F0E-81A7-6A80F6793810}" srcOrd="0" destOrd="0" presId="urn:microsoft.com/office/officeart/2005/8/layout/list1"/>
    <dgm:cxn modelId="{F54C2BF6-BE18-4A56-B015-4C4CC5AAF199}" type="presParOf" srcId="{3C02E9DA-B531-48C3-91B6-9614AFD41B53}" destId="{70D55C91-9FA9-4D23-B9DE-980B923A0BBC}" srcOrd="0" destOrd="0" presId="urn:microsoft.com/office/officeart/2005/8/layout/list1"/>
    <dgm:cxn modelId="{6074054E-29D7-4455-8B0B-F23C87F3B9EA}" type="presParOf" srcId="{70D55C91-9FA9-4D23-B9DE-980B923A0BBC}" destId="{AE041573-AEE8-4E10-B0DD-0E3C193ED808}" srcOrd="0" destOrd="0" presId="urn:microsoft.com/office/officeart/2005/8/layout/list1"/>
    <dgm:cxn modelId="{1C1561F7-ADAA-44E3-8D14-5E2ED959A385}" type="presParOf" srcId="{70D55C91-9FA9-4D23-B9DE-980B923A0BBC}" destId="{BE6495F7-C865-4A48-9CEF-2775B605A120}" srcOrd="1" destOrd="0" presId="urn:microsoft.com/office/officeart/2005/8/layout/list1"/>
    <dgm:cxn modelId="{63A1EA08-7508-436C-B020-871FDA321425}" type="presParOf" srcId="{3C02E9DA-B531-48C3-91B6-9614AFD41B53}" destId="{484E7934-1F62-4319-9089-373801BE6F37}" srcOrd="1" destOrd="0" presId="urn:microsoft.com/office/officeart/2005/8/layout/list1"/>
    <dgm:cxn modelId="{F45655D9-162B-4C57-8B64-CEFE4C5F8626}" type="presParOf" srcId="{3C02E9DA-B531-48C3-91B6-9614AFD41B53}" destId="{0CF4DDCB-BE6E-49B9-ADFC-3DBAA4B52D3B}" srcOrd="2" destOrd="0" presId="urn:microsoft.com/office/officeart/2005/8/layout/list1"/>
    <dgm:cxn modelId="{C22EADD6-B78A-4884-B964-012B22D51939}" type="presParOf" srcId="{3C02E9DA-B531-48C3-91B6-9614AFD41B53}" destId="{6243FD1D-0D50-4854-AC97-3D28A865C989}" srcOrd="3" destOrd="0" presId="urn:microsoft.com/office/officeart/2005/8/layout/list1"/>
    <dgm:cxn modelId="{D4E50F4E-C418-46E0-9ED8-6D51AC736CB6}" type="presParOf" srcId="{3C02E9DA-B531-48C3-91B6-9614AFD41B53}" destId="{1F0C1D4E-6015-463F-AFDA-7D89A9343891}" srcOrd="4" destOrd="0" presId="urn:microsoft.com/office/officeart/2005/8/layout/list1"/>
    <dgm:cxn modelId="{6BE0C8F1-327B-4CE1-BB49-1EDB6DAE6CFF}" type="presParOf" srcId="{1F0C1D4E-6015-463F-AFDA-7D89A9343891}" destId="{E5AD34B3-A888-48F0-8095-08BF20A4C80C}" srcOrd="0" destOrd="0" presId="urn:microsoft.com/office/officeart/2005/8/layout/list1"/>
    <dgm:cxn modelId="{12C997DC-2A9E-41E2-83A0-1097FF34AA69}" type="presParOf" srcId="{1F0C1D4E-6015-463F-AFDA-7D89A9343891}" destId="{629F0F19-AF82-4C37-86ED-28DB7C20AD52}" srcOrd="1" destOrd="0" presId="urn:microsoft.com/office/officeart/2005/8/layout/list1"/>
    <dgm:cxn modelId="{03F031D2-C065-48F9-80C2-7E9DE5A0D979}" type="presParOf" srcId="{3C02E9DA-B531-48C3-91B6-9614AFD41B53}" destId="{9862EDBB-0930-4705-8DAB-F9085E1BB3FC}" srcOrd="5" destOrd="0" presId="urn:microsoft.com/office/officeart/2005/8/layout/list1"/>
    <dgm:cxn modelId="{BDC26ED0-6ED4-44EC-B3C1-962EC188E2D2}" type="presParOf" srcId="{3C02E9DA-B531-48C3-91B6-9614AFD41B53}" destId="{8060B364-CB8F-44BE-9FCF-20362B604D11}" srcOrd="6" destOrd="0" presId="urn:microsoft.com/office/officeart/2005/8/layout/list1"/>
    <dgm:cxn modelId="{696477D0-8DF4-4EAC-94DB-0778F0588791}" type="presParOf" srcId="{3C02E9DA-B531-48C3-91B6-9614AFD41B53}" destId="{699386B3-C8D5-49E9-A0F9-69AC6A0E2A28}" srcOrd="7" destOrd="0" presId="urn:microsoft.com/office/officeart/2005/8/layout/list1"/>
    <dgm:cxn modelId="{74D76B3C-6E24-4DED-AC86-78E44C102C9E}" type="presParOf" srcId="{3C02E9DA-B531-48C3-91B6-9614AFD41B53}" destId="{BDAA8D19-1F42-4CA3-BE88-372CA3A5ED08}" srcOrd="8" destOrd="0" presId="urn:microsoft.com/office/officeart/2005/8/layout/list1"/>
    <dgm:cxn modelId="{6D83FE38-CBBB-4153-A36B-0510B89BA402}" type="presParOf" srcId="{BDAA8D19-1F42-4CA3-BE88-372CA3A5ED08}" destId="{1A4F3F31-DE2A-4F0E-81A7-6A80F6793810}" srcOrd="0" destOrd="0" presId="urn:microsoft.com/office/officeart/2005/8/layout/list1"/>
    <dgm:cxn modelId="{4C82ADC2-5F00-4CB3-8C1A-3469FFFEBB7C}" type="presParOf" srcId="{BDAA8D19-1F42-4CA3-BE88-372CA3A5ED08}" destId="{CFA002BF-86AC-4584-9F03-D92961FAD2DD}" srcOrd="1" destOrd="0" presId="urn:microsoft.com/office/officeart/2005/8/layout/list1"/>
    <dgm:cxn modelId="{DC8170A5-8896-46DF-AA00-C324E6609854}" type="presParOf" srcId="{3C02E9DA-B531-48C3-91B6-9614AFD41B53}" destId="{C3D7B586-E910-4429-84A1-A931C9739776}" srcOrd="9" destOrd="0" presId="urn:microsoft.com/office/officeart/2005/8/layout/list1"/>
    <dgm:cxn modelId="{ED9C789B-7AEE-4434-89EB-6E557315FD35}" type="presParOf" srcId="{3C02E9DA-B531-48C3-91B6-9614AFD41B53}" destId="{3ABB86BF-04CC-4B60-82CF-CE4EA6032937}" srcOrd="10" destOrd="0" presId="urn:microsoft.com/office/officeart/2005/8/layout/list1"/>
    <dgm:cxn modelId="{0595E881-32EA-4285-816D-F14733E5AC5E}" type="presParOf" srcId="{3C02E9DA-B531-48C3-91B6-9614AFD41B53}" destId="{63701337-5ABF-48A0-872C-B98E4D529760}" srcOrd="11" destOrd="0" presId="urn:microsoft.com/office/officeart/2005/8/layout/list1"/>
    <dgm:cxn modelId="{88C89E42-198C-4E45-98C9-899B0B30B36E}" type="presParOf" srcId="{3C02E9DA-B531-48C3-91B6-9614AFD41B53}" destId="{05BC5A0F-6D2F-42E5-9CFD-43CE407B387B}" srcOrd="12" destOrd="0" presId="urn:microsoft.com/office/officeart/2005/8/layout/list1"/>
    <dgm:cxn modelId="{AF5B19E7-7468-4026-B5A4-6680C0172D3B}" type="presParOf" srcId="{05BC5A0F-6D2F-42E5-9CFD-43CE407B387B}" destId="{7C8288D4-E3DB-40EC-AE92-0FADC40384CF}" srcOrd="0" destOrd="0" presId="urn:microsoft.com/office/officeart/2005/8/layout/list1"/>
    <dgm:cxn modelId="{D4E72FCA-C0EF-48F0-A122-5E8F6733781C}" type="presParOf" srcId="{05BC5A0F-6D2F-42E5-9CFD-43CE407B387B}" destId="{559DE858-94B0-4E94-B384-7A0EF153A24B}" srcOrd="1" destOrd="0" presId="urn:microsoft.com/office/officeart/2005/8/layout/list1"/>
    <dgm:cxn modelId="{5A5C232B-36F2-48BC-8428-855EB9D69F79}" type="presParOf" srcId="{3C02E9DA-B531-48C3-91B6-9614AFD41B53}" destId="{2F588203-8FDA-4208-B0F0-D636043BCA73}" srcOrd="13" destOrd="0" presId="urn:microsoft.com/office/officeart/2005/8/layout/list1"/>
    <dgm:cxn modelId="{F59C42F0-77D0-4E7E-A2DD-D89F45822E49}" type="presParOf" srcId="{3C02E9DA-B531-48C3-91B6-9614AFD41B53}" destId="{2739164C-EA05-4CDF-B1D5-7D26E45D9BF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1DBEE086-AC73-408A-AB3F-22104A6FD07C}">
      <dgm:prSet custT="1"/>
      <dgm:spPr/>
      <dgm:t>
        <a:bodyPr/>
        <a:lstStyle/>
        <a:p>
          <a:r>
            <a:rPr lang="es-ES" sz="2800" dirty="0">
              <a:solidFill>
                <a:schemeClr val="tx1"/>
              </a:solidFill>
            </a:rPr>
            <a:t>Horas extras</a:t>
          </a:r>
        </a:p>
      </dgm:t>
    </dgm:pt>
    <dgm:pt modelId="{C108043E-5DC1-4875-92F0-04AE9DE4E075}" type="parTrans" cxnId="{DA5B27AC-BFBF-458F-83C7-CC17DBAA35DF}">
      <dgm:prSet/>
      <dgm:spPr/>
      <dgm:t>
        <a:bodyPr/>
        <a:lstStyle/>
        <a:p>
          <a:endParaRPr lang="es-CO"/>
        </a:p>
      </dgm:t>
    </dgm:pt>
    <dgm:pt modelId="{547D1DE6-7495-43A7-A727-F107F06501C5}" type="sibTrans" cxnId="{DA5B27AC-BFBF-458F-83C7-CC17DBAA35DF}">
      <dgm:prSet/>
      <dgm:spPr/>
      <dgm:t>
        <a:bodyPr/>
        <a:lstStyle/>
        <a:p>
          <a:endParaRPr lang="es-CO"/>
        </a:p>
      </dgm:t>
    </dgm:pt>
    <dgm:pt modelId="{6D8FDFE0-A5CB-4979-B41E-513CF149C2D9}">
      <dgm:prSet custT="1"/>
      <dgm:spPr/>
      <dgm:t>
        <a:bodyPr/>
        <a:lstStyle/>
        <a:p>
          <a:r>
            <a:rPr lang="es-ES" sz="2800" dirty="0">
              <a:solidFill>
                <a:schemeClr val="tx1"/>
              </a:solidFill>
            </a:rPr>
            <a:t>Recargo nocturno</a:t>
          </a:r>
        </a:p>
      </dgm:t>
    </dgm:pt>
    <dgm:pt modelId="{5BD63B4B-14B2-4BD3-80C3-EFA4EC8AFD33}" type="parTrans" cxnId="{F930282B-FC37-4A88-A678-52ECD0CB8CDE}">
      <dgm:prSet/>
      <dgm:spPr/>
      <dgm:t>
        <a:bodyPr/>
        <a:lstStyle/>
        <a:p>
          <a:endParaRPr lang="es-CO"/>
        </a:p>
      </dgm:t>
    </dgm:pt>
    <dgm:pt modelId="{7DD18215-D26E-44C4-ACEF-D81B8A54A0A9}" type="sibTrans" cxnId="{F930282B-FC37-4A88-A678-52ECD0CB8CDE}">
      <dgm:prSet/>
      <dgm:spPr/>
      <dgm:t>
        <a:bodyPr/>
        <a:lstStyle/>
        <a:p>
          <a:endParaRPr lang="es-CO"/>
        </a:p>
      </dgm:t>
    </dgm:pt>
    <dgm:pt modelId="{B26D65E8-7B4E-4CA2-A0AA-E9485B9FCA9D}">
      <dgm:prSet custT="1"/>
      <dgm:spPr/>
      <dgm:t>
        <a:bodyPr/>
        <a:lstStyle/>
        <a:p>
          <a:r>
            <a:rPr lang="es-ES" sz="2800" dirty="0">
              <a:solidFill>
                <a:schemeClr val="tx1"/>
              </a:solidFill>
            </a:rPr>
            <a:t>Trabajo en domingos o festivos</a:t>
          </a:r>
        </a:p>
      </dgm:t>
    </dgm:pt>
    <dgm:pt modelId="{EF15FCBD-C9B3-4901-98A8-30B47027F9BA}" type="parTrans" cxnId="{708C00F8-79BC-41C9-8B03-A96523EFF36C}">
      <dgm:prSet/>
      <dgm:spPr/>
      <dgm:t>
        <a:bodyPr/>
        <a:lstStyle/>
        <a:p>
          <a:endParaRPr lang="es-CO"/>
        </a:p>
      </dgm:t>
    </dgm:pt>
    <dgm:pt modelId="{1441609E-2223-4EF4-A2AE-F34929525306}" type="sibTrans" cxnId="{708C00F8-79BC-41C9-8B03-A96523EFF36C}">
      <dgm:prSet/>
      <dgm:spPr/>
      <dgm:t>
        <a:bodyPr/>
        <a:lstStyle/>
        <a:p>
          <a:endParaRPr lang="es-CO"/>
        </a:p>
      </dgm:t>
    </dgm:pt>
    <dgm:pt modelId="{C4F3AC70-18D1-4C37-8182-B5564C5D277E}">
      <dgm:prSet custT="1"/>
      <dgm:spPr/>
      <dgm:t>
        <a:bodyPr/>
        <a:lstStyle/>
        <a:p>
          <a:r>
            <a:rPr lang="es-ES" sz="2800" dirty="0">
              <a:solidFill>
                <a:schemeClr val="tx1"/>
              </a:solidFill>
            </a:rPr>
            <a:t>Primas</a:t>
          </a:r>
        </a:p>
      </dgm:t>
    </dgm:pt>
    <dgm:pt modelId="{B36DDE9E-BF62-4436-86E8-5522AD2A295F}" type="parTrans" cxnId="{EA647B0C-E8DC-4104-AAC3-28E56C953F0B}">
      <dgm:prSet/>
      <dgm:spPr/>
      <dgm:t>
        <a:bodyPr/>
        <a:lstStyle/>
        <a:p>
          <a:endParaRPr lang="es-CO"/>
        </a:p>
      </dgm:t>
    </dgm:pt>
    <dgm:pt modelId="{DCE8B804-08B8-45D8-8EA4-F6DAA04E58C3}" type="sibTrans" cxnId="{EA647B0C-E8DC-4104-AAC3-28E56C953F0B}">
      <dgm:prSet/>
      <dgm:spPr/>
      <dgm:t>
        <a:bodyPr/>
        <a:lstStyle/>
        <a:p>
          <a:endParaRPr lang="es-CO"/>
        </a:p>
      </dgm:t>
    </dgm:pt>
    <dgm:pt modelId="{F1D6AAA1-2752-49DB-9976-00C35B15EBA7}" type="pres">
      <dgm:prSet presAssocID="{984C3D82-1495-40EE-974A-36A6337058FD}" presName="linear" presStyleCnt="0">
        <dgm:presLayoutVars>
          <dgm:animLvl val="lvl"/>
          <dgm:resizeHandles val="exact"/>
        </dgm:presLayoutVars>
      </dgm:prSet>
      <dgm:spPr/>
    </dgm:pt>
    <dgm:pt modelId="{9E4E4E57-11CD-45CA-B30F-2E0C46EDCA3C}" type="pres">
      <dgm:prSet presAssocID="{1DBEE086-AC73-408A-AB3F-22104A6FD07C}" presName="parentText" presStyleLbl="node1" presStyleIdx="0" presStyleCnt="4">
        <dgm:presLayoutVars>
          <dgm:chMax val="0"/>
          <dgm:bulletEnabled val="1"/>
        </dgm:presLayoutVars>
      </dgm:prSet>
      <dgm:spPr/>
    </dgm:pt>
    <dgm:pt modelId="{B82A8BD4-3B3C-4B35-9EE4-2FA3A41BF2F6}" type="pres">
      <dgm:prSet presAssocID="{547D1DE6-7495-43A7-A727-F107F06501C5}" presName="spacer" presStyleCnt="0"/>
      <dgm:spPr/>
    </dgm:pt>
    <dgm:pt modelId="{947D6484-0D5D-467E-8596-6D151A18009D}" type="pres">
      <dgm:prSet presAssocID="{6D8FDFE0-A5CB-4979-B41E-513CF149C2D9}" presName="parentText" presStyleLbl="node1" presStyleIdx="1" presStyleCnt="4">
        <dgm:presLayoutVars>
          <dgm:chMax val="0"/>
          <dgm:bulletEnabled val="1"/>
        </dgm:presLayoutVars>
      </dgm:prSet>
      <dgm:spPr/>
    </dgm:pt>
    <dgm:pt modelId="{C4B3EA85-BC8B-4212-8281-A01709892359}" type="pres">
      <dgm:prSet presAssocID="{7DD18215-D26E-44C4-ACEF-D81B8A54A0A9}" presName="spacer" presStyleCnt="0"/>
      <dgm:spPr/>
    </dgm:pt>
    <dgm:pt modelId="{FA292DB8-7162-414E-95B3-97C869FAE3EC}" type="pres">
      <dgm:prSet presAssocID="{B26D65E8-7B4E-4CA2-A0AA-E9485B9FCA9D}" presName="parentText" presStyleLbl="node1" presStyleIdx="2" presStyleCnt="4">
        <dgm:presLayoutVars>
          <dgm:chMax val="0"/>
          <dgm:bulletEnabled val="1"/>
        </dgm:presLayoutVars>
      </dgm:prSet>
      <dgm:spPr/>
    </dgm:pt>
    <dgm:pt modelId="{91385A18-5A06-42FB-91C3-8F5D4BB0FE05}" type="pres">
      <dgm:prSet presAssocID="{1441609E-2223-4EF4-A2AE-F34929525306}" presName="spacer" presStyleCnt="0"/>
      <dgm:spPr/>
    </dgm:pt>
    <dgm:pt modelId="{C1BFB98B-43F5-48F6-9C0A-B4CFA5320C38}" type="pres">
      <dgm:prSet presAssocID="{C4F3AC70-18D1-4C37-8182-B5564C5D277E}" presName="parentText" presStyleLbl="node1" presStyleIdx="3" presStyleCnt="4">
        <dgm:presLayoutVars>
          <dgm:chMax val="0"/>
          <dgm:bulletEnabled val="1"/>
        </dgm:presLayoutVars>
      </dgm:prSet>
      <dgm:spPr/>
    </dgm:pt>
  </dgm:ptLst>
  <dgm:cxnLst>
    <dgm:cxn modelId="{EA647B0C-E8DC-4104-AAC3-28E56C953F0B}" srcId="{984C3D82-1495-40EE-974A-36A6337058FD}" destId="{C4F3AC70-18D1-4C37-8182-B5564C5D277E}" srcOrd="3" destOrd="0" parTransId="{B36DDE9E-BF62-4436-86E8-5522AD2A295F}" sibTransId="{DCE8B804-08B8-45D8-8EA4-F6DAA04E58C3}"/>
    <dgm:cxn modelId="{F930282B-FC37-4A88-A678-52ECD0CB8CDE}" srcId="{984C3D82-1495-40EE-974A-36A6337058FD}" destId="{6D8FDFE0-A5CB-4979-B41E-513CF149C2D9}" srcOrd="1" destOrd="0" parTransId="{5BD63B4B-14B2-4BD3-80C3-EFA4EC8AFD33}" sibTransId="{7DD18215-D26E-44C4-ACEF-D81B8A54A0A9}"/>
    <dgm:cxn modelId="{4549F095-3B9E-4BF2-823F-A3039D34826E}" type="presOf" srcId="{984C3D82-1495-40EE-974A-36A6337058FD}" destId="{F1D6AAA1-2752-49DB-9976-00C35B15EBA7}" srcOrd="0" destOrd="0" presId="urn:microsoft.com/office/officeart/2005/8/layout/vList2"/>
    <dgm:cxn modelId="{DA5B27AC-BFBF-458F-83C7-CC17DBAA35DF}" srcId="{984C3D82-1495-40EE-974A-36A6337058FD}" destId="{1DBEE086-AC73-408A-AB3F-22104A6FD07C}" srcOrd="0" destOrd="0" parTransId="{C108043E-5DC1-4875-92F0-04AE9DE4E075}" sibTransId="{547D1DE6-7495-43A7-A727-F107F06501C5}"/>
    <dgm:cxn modelId="{475861BB-783B-4ADD-90DE-7FA1135E2670}" type="presOf" srcId="{1DBEE086-AC73-408A-AB3F-22104A6FD07C}" destId="{9E4E4E57-11CD-45CA-B30F-2E0C46EDCA3C}" srcOrd="0" destOrd="0" presId="urn:microsoft.com/office/officeart/2005/8/layout/vList2"/>
    <dgm:cxn modelId="{72154FC7-CD13-46B9-955B-7EC2203BEA49}" type="presOf" srcId="{6D8FDFE0-A5CB-4979-B41E-513CF149C2D9}" destId="{947D6484-0D5D-467E-8596-6D151A18009D}" srcOrd="0" destOrd="0" presId="urn:microsoft.com/office/officeart/2005/8/layout/vList2"/>
    <dgm:cxn modelId="{F96929C8-8A2B-4805-AC64-40666F97EC8F}" type="presOf" srcId="{B26D65E8-7B4E-4CA2-A0AA-E9485B9FCA9D}" destId="{FA292DB8-7162-414E-95B3-97C869FAE3EC}" srcOrd="0" destOrd="0" presId="urn:microsoft.com/office/officeart/2005/8/layout/vList2"/>
    <dgm:cxn modelId="{FDB165EF-2038-4998-B95A-97CAC945A629}" type="presOf" srcId="{C4F3AC70-18D1-4C37-8182-B5564C5D277E}" destId="{C1BFB98B-43F5-48F6-9C0A-B4CFA5320C38}" srcOrd="0" destOrd="0" presId="urn:microsoft.com/office/officeart/2005/8/layout/vList2"/>
    <dgm:cxn modelId="{708C00F8-79BC-41C9-8B03-A96523EFF36C}" srcId="{984C3D82-1495-40EE-974A-36A6337058FD}" destId="{B26D65E8-7B4E-4CA2-A0AA-E9485B9FCA9D}" srcOrd="2" destOrd="0" parTransId="{EF15FCBD-C9B3-4901-98A8-30B47027F9BA}" sibTransId="{1441609E-2223-4EF4-A2AE-F34929525306}"/>
    <dgm:cxn modelId="{D404CF51-FC8D-4803-9D49-F75617A86AD5}" type="presParOf" srcId="{F1D6AAA1-2752-49DB-9976-00C35B15EBA7}" destId="{9E4E4E57-11CD-45CA-B30F-2E0C46EDCA3C}" srcOrd="0" destOrd="0" presId="urn:microsoft.com/office/officeart/2005/8/layout/vList2"/>
    <dgm:cxn modelId="{5D51C41D-8495-4434-8FF3-B30E6422E69C}" type="presParOf" srcId="{F1D6AAA1-2752-49DB-9976-00C35B15EBA7}" destId="{B82A8BD4-3B3C-4B35-9EE4-2FA3A41BF2F6}" srcOrd="1" destOrd="0" presId="urn:microsoft.com/office/officeart/2005/8/layout/vList2"/>
    <dgm:cxn modelId="{D8D064D8-D16D-4E7B-9DAE-487FF7514364}" type="presParOf" srcId="{F1D6AAA1-2752-49DB-9976-00C35B15EBA7}" destId="{947D6484-0D5D-467E-8596-6D151A18009D}" srcOrd="2" destOrd="0" presId="urn:microsoft.com/office/officeart/2005/8/layout/vList2"/>
    <dgm:cxn modelId="{27D03C8C-2425-401E-8B95-2BC9980661CC}" type="presParOf" srcId="{F1D6AAA1-2752-49DB-9976-00C35B15EBA7}" destId="{C4B3EA85-BC8B-4212-8281-A01709892359}" srcOrd="3" destOrd="0" presId="urn:microsoft.com/office/officeart/2005/8/layout/vList2"/>
    <dgm:cxn modelId="{1B7A2749-4D9B-4A80-AC84-DEC33253E941}" type="presParOf" srcId="{F1D6AAA1-2752-49DB-9976-00C35B15EBA7}" destId="{FA292DB8-7162-414E-95B3-97C869FAE3EC}" srcOrd="4" destOrd="0" presId="urn:microsoft.com/office/officeart/2005/8/layout/vList2"/>
    <dgm:cxn modelId="{8F2CA991-4DD3-49C8-837F-DC70446902E9}" type="presParOf" srcId="{F1D6AAA1-2752-49DB-9976-00C35B15EBA7}" destId="{91385A18-5A06-42FB-91C3-8F5D4BB0FE05}" srcOrd="5" destOrd="0" presId="urn:microsoft.com/office/officeart/2005/8/layout/vList2"/>
    <dgm:cxn modelId="{86798B5E-8A02-46B4-9382-C86E552E620E}" type="presParOf" srcId="{F1D6AAA1-2752-49DB-9976-00C35B15EBA7}" destId="{C1BFB98B-43F5-48F6-9C0A-B4CFA5320C3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C1C6F3FF-357F-4EBF-A3E8-8A25617DC372}">
      <dgm:prSet custT="1"/>
      <dgm:spPr/>
      <dgm:t>
        <a:bodyPr/>
        <a:lstStyle/>
        <a:p>
          <a:r>
            <a:rPr lang="es-ES" sz="2800" dirty="0">
              <a:solidFill>
                <a:schemeClr val="tx1"/>
              </a:solidFill>
            </a:rPr>
            <a:t>Salario ordinario + prestaciones sociales.</a:t>
          </a:r>
        </a:p>
      </dgm:t>
    </dgm:pt>
    <dgm:pt modelId="{4A9B993A-EF31-4A97-B02C-BE3095BF78C4}" type="parTrans" cxnId="{A447A7DB-9DB3-4F7E-B8FD-25E4C6332E11}">
      <dgm:prSet/>
      <dgm:spPr/>
      <dgm:t>
        <a:bodyPr/>
        <a:lstStyle/>
        <a:p>
          <a:endParaRPr lang="es-CO"/>
        </a:p>
      </dgm:t>
    </dgm:pt>
    <dgm:pt modelId="{571B3EE7-9F91-43FD-A6C8-79E3DE6024CC}" type="sibTrans" cxnId="{A447A7DB-9DB3-4F7E-B8FD-25E4C6332E11}">
      <dgm:prSet/>
      <dgm:spPr/>
      <dgm:t>
        <a:bodyPr/>
        <a:lstStyle/>
        <a:p>
          <a:endParaRPr lang="es-CO"/>
        </a:p>
      </dgm:t>
    </dgm:pt>
    <dgm:pt modelId="{B621B092-0B27-4EF0-B75A-AD4AFEAB77A9}">
      <dgm:prSet custT="1"/>
      <dgm:spPr/>
      <dgm:t>
        <a:bodyPr/>
        <a:lstStyle/>
        <a:p>
          <a:pPr algn="just"/>
          <a:r>
            <a:rPr lang="es-ES" sz="2800" dirty="0">
              <a:solidFill>
                <a:schemeClr val="tx1"/>
              </a:solidFill>
            </a:rPr>
            <a:t>Lo pueden pactar quienes devenguen 10 SMLMV o más.</a:t>
          </a:r>
        </a:p>
      </dgm:t>
    </dgm:pt>
    <dgm:pt modelId="{00AA09E5-1DAA-4754-ADDB-D3DF4789CE32}" type="parTrans" cxnId="{B5476389-EE4F-4A80-8036-7C2FC99E3CD2}">
      <dgm:prSet/>
      <dgm:spPr/>
      <dgm:t>
        <a:bodyPr/>
        <a:lstStyle/>
        <a:p>
          <a:endParaRPr lang="es-CO"/>
        </a:p>
      </dgm:t>
    </dgm:pt>
    <dgm:pt modelId="{B9435AE7-9F4F-48C8-A078-DFA6FFD8D19B}" type="sibTrans" cxnId="{B5476389-EE4F-4A80-8036-7C2FC99E3CD2}">
      <dgm:prSet/>
      <dgm:spPr/>
      <dgm:t>
        <a:bodyPr/>
        <a:lstStyle/>
        <a:p>
          <a:endParaRPr lang="es-CO"/>
        </a:p>
      </dgm:t>
    </dgm:pt>
    <dgm:pt modelId="{405E5AD6-16D2-4467-B093-59227A29FC39}">
      <dgm:prSet custT="1"/>
      <dgm:spPr/>
      <dgm:t>
        <a:bodyPr/>
        <a:lstStyle/>
        <a:p>
          <a:pPr algn="just"/>
          <a:r>
            <a:rPr lang="es-ES" sz="2800" dirty="0">
              <a:solidFill>
                <a:schemeClr val="tx1"/>
              </a:solidFill>
            </a:rPr>
            <a:t>Aportes al sistema de seguridad social y parafiscales sobre el 70% del salario integral.  </a:t>
          </a:r>
        </a:p>
      </dgm:t>
    </dgm:pt>
    <dgm:pt modelId="{64F335C2-0C33-4DD4-BC21-1294021B0EB4}" type="parTrans" cxnId="{682C3BDD-AE7B-4BC8-BAB5-A30059ADC69A}">
      <dgm:prSet/>
      <dgm:spPr/>
      <dgm:t>
        <a:bodyPr/>
        <a:lstStyle/>
        <a:p>
          <a:endParaRPr lang="es-CO"/>
        </a:p>
      </dgm:t>
    </dgm:pt>
    <dgm:pt modelId="{C163229B-3A1B-4501-9AFD-87B4D8DA2C09}" type="sibTrans" cxnId="{682C3BDD-AE7B-4BC8-BAB5-A30059ADC69A}">
      <dgm:prSet/>
      <dgm:spPr/>
      <dgm:t>
        <a:bodyPr/>
        <a:lstStyle/>
        <a:p>
          <a:endParaRPr lang="es-CO"/>
        </a:p>
      </dgm:t>
    </dgm:pt>
    <dgm:pt modelId="{5561679E-3578-41D9-948E-049130184043}">
      <dgm:prSet custT="1"/>
      <dgm:spPr/>
      <dgm:t>
        <a:bodyPr/>
        <a:lstStyle/>
        <a:p>
          <a:pPr algn="just"/>
          <a:r>
            <a:rPr lang="es-ES" sz="2800" dirty="0">
              <a:solidFill>
                <a:schemeClr val="tx1"/>
              </a:solidFill>
            </a:rPr>
            <a:t>Liquidación de vacaciones e indemnización se hace sobre el 100%.</a:t>
          </a:r>
        </a:p>
      </dgm:t>
    </dgm:pt>
    <dgm:pt modelId="{70D03825-D2A5-4A8F-B4D1-DC9742F9F98C}" type="parTrans" cxnId="{53731109-879A-4809-96AB-3DCA9698EF69}">
      <dgm:prSet/>
      <dgm:spPr/>
      <dgm:t>
        <a:bodyPr/>
        <a:lstStyle/>
        <a:p>
          <a:endParaRPr lang="es-CO"/>
        </a:p>
      </dgm:t>
    </dgm:pt>
    <dgm:pt modelId="{C759DC51-9C01-44B3-A521-A4E0CAB1B686}" type="sibTrans" cxnId="{53731109-879A-4809-96AB-3DCA9698EF69}">
      <dgm:prSet/>
      <dgm:spPr/>
      <dgm:t>
        <a:bodyPr/>
        <a:lstStyle/>
        <a:p>
          <a:endParaRPr lang="es-CO"/>
        </a:p>
      </dgm:t>
    </dgm:pt>
    <dgm:pt modelId="{DFE6502A-50BC-4B97-9B3A-9CE655401B4A}">
      <dgm:prSet custT="1"/>
      <dgm:spPr/>
      <dgm:t>
        <a:bodyPr/>
        <a:lstStyle/>
        <a:p>
          <a:r>
            <a:rPr lang="es-ES" sz="2800" dirty="0">
              <a:solidFill>
                <a:schemeClr val="tx1"/>
              </a:solidFill>
            </a:rPr>
            <a:t>Se tiene derecho a vacaciones.  </a:t>
          </a:r>
        </a:p>
      </dgm:t>
    </dgm:pt>
    <dgm:pt modelId="{6D086CF8-3C5A-4168-A474-4995285DB5B1}" type="parTrans" cxnId="{DB51205C-D97C-4782-84C6-CC6A355F029A}">
      <dgm:prSet/>
      <dgm:spPr/>
      <dgm:t>
        <a:bodyPr/>
        <a:lstStyle/>
        <a:p>
          <a:endParaRPr lang="es-CO"/>
        </a:p>
      </dgm:t>
    </dgm:pt>
    <dgm:pt modelId="{3F8D7BAF-4DAE-4B7D-8D39-C06B9CFEE36B}" type="sibTrans" cxnId="{DB51205C-D97C-4782-84C6-CC6A355F029A}">
      <dgm:prSet/>
      <dgm:spPr/>
      <dgm:t>
        <a:bodyPr/>
        <a:lstStyle/>
        <a:p>
          <a:endParaRPr lang="es-CO"/>
        </a:p>
      </dgm:t>
    </dgm:pt>
    <dgm:pt modelId="{F1D6AAA1-2752-49DB-9976-00C35B15EBA7}" type="pres">
      <dgm:prSet presAssocID="{984C3D82-1495-40EE-974A-36A6337058FD}" presName="linear" presStyleCnt="0">
        <dgm:presLayoutVars>
          <dgm:animLvl val="lvl"/>
          <dgm:resizeHandles val="exact"/>
        </dgm:presLayoutVars>
      </dgm:prSet>
      <dgm:spPr/>
    </dgm:pt>
    <dgm:pt modelId="{A7C95668-1EA3-4599-BB26-2303ECE8EC30}" type="pres">
      <dgm:prSet presAssocID="{C1C6F3FF-357F-4EBF-A3E8-8A25617DC372}" presName="parentText" presStyleLbl="node1" presStyleIdx="0" presStyleCnt="5" custScaleY="74034">
        <dgm:presLayoutVars>
          <dgm:chMax val="0"/>
          <dgm:bulletEnabled val="1"/>
        </dgm:presLayoutVars>
      </dgm:prSet>
      <dgm:spPr/>
    </dgm:pt>
    <dgm:pt modelId="{D5012068-C8B9-4F41-A605-5523AF7E3578}" type="pres">
      <dgm:prSet presAssocID="{571B3EE7-9F91-43FD-A6C8-79E3DE6024CC}" presName="spacer" presStyleCnt="0"/>
      <dgm:spPr/>
    </dgm:pt>
    <dgm:pt modelId="{7B6E6724-7541-40E5-84F6-941420DE7519}" type="pres">
      <dgm:prSet presAssocID="{DFE6502A-50BC-4B97-9B3A-9CE655401B4A}" presName="parentText" presStyleLbl="node1" presStyleIdx="1" presStyleCnt="5" custScaleY="72440">
        <dgm:presLayoutVars>
          <dgm:chMax val="0"/>
          <dgm:bulletEnabled val="1"/>
        </dgm:presLayoutVars>
      </dgm:prSet>
      <dgm:spPr/>
    </dgm:pt>
    <dgm:pt modelId="{700539E5-6ECF-48FF-B1EE-859D70F0AFDF}" type="pres">
      <dgm:prSet presAssocID="{3F8D7BAF-4DAE-4B7D-8D39-C06B9CFEE36B}" presName="spacer" presStyleCnt="0"/>
      <dgm:spPr/>
    </dgm:pt>
    <dgm:pt modelId="{1362ABBA-952D-4FFC-A375-14B9D9375F9F}" type="pres">
      <dgm:prSet presAssocID="{B621B092-0B27-4EF0-B75A-AD4AFEAB77A9}" presName="parentText" presStyleLbl="node1" presStyleIdx="2" presStyleCnt="5" custScaleY="131869">
        <dgm:presLayoutVars>
          <dgm:chMax val="0"/>
          <dgm:bulletEnabled val="1"/>
        </dgm:presLayoutVars>
      </dgm:prSet>
      <dgm:spPr/>
    </dgm:pt>
    <dgm:pt modelId="{469004F9-21ED-47B8-93CA-EFBF8B894639}" type="pres">
      <dgm:prSet presAssocID="{B9435AE7-9F4F-48C8-A078-DFA6FFD8D19B}" presName="spacer" presStyleCnt="0"/>
      <dgm:spPr/>
    </dgm:pt>
    <dgm:pt modelId="{929B4D05-883C-4F5A-B966-DA9A5B0C1E30}" type="pres">
      <dgm:prSet presAssocID="{405E5AD6-16D2-4467-B093-59227A29FC39}" presName="parentText" presStyleLbl="node1" presStyleIdx="3" presStyleCnt="5" custScaleY="116200">
        <dgm:presLayoutVars>
          <dgm:chMax val="0"/>
          <dgm:bulletEnabled val="1"/>
        </dgm:presLayoutVars>
      </dgm:prSet>
      <dgm:spPr/>
    </dgm:pt>
    <dgm:pt modelId="{02B98EB4-216C-44FB-A30E-4F8775B58EF1}" type="pres">
      <dgm:prSet presAssocID="{C163229B-3A1B-4501-9AFD-87B4D8DA2C09}" presName="spacer" presStyleCnt="0"/>
      <dgm:spPr/>
    </dgm:pt>
    <dgm:pt modelId="{1C178B6E-0C28-424F-B003-5952DDF4E13C}" type="pres">
      <dgm:prSet presAssocID="{5561679E-3578-41D9-948E-049130184043}" presName="parentText" presStyleLbl="node1" presStyleIdx="4" presStyleCnt="5">
        <dgm:presLayoutVars>
          <dgm:chMax val="0"/>
          <dgm:bulletEnabled val="1"/>
        </dgm:presLayoutVars>
      </dgm:prSet>
      <dgm:spPr/>
    </dgm:pt>
  </dgm:ptLst>
  <dgm:cxnLst>
    <dgm:cxn modelId="{53731109-879A-4809-96AB-3DCA9698EF69}" srcId="{984C3D82-1495-40EE-974A-36A6337058FD}" destId="{5561679E-3578-41D9-948E-049130184043}" srcOrd="4" destOrd="0" parTransId="{70D03825-D2A5-4A8F-B4D1-DC9742F9F98C}" sibTransId="{C759DC51-9C01-44B3-A521-A4E0CAB1B686}"/>
    <dgm:cxn modelId="{5108B10D-92FA-4F7E-8046-B1B5E5DEF87E}" type="presOf" srcId="{C1C6F3FF-357F-4EBF-A3E8-8A25617DC372}" destId="{A7C95668-1EA3-4599-BB26-2303ECE8EC30}" srcOrd="0" destOrd="0" presId="urn:microsoft.com/office/officeart/2005/8/layout/vList2"/>
    <dgm:cxn modelId="{B9A1F82E-916A-4172-BCC0-731F2326F03A}" type="presOf" srcId="{5561679E-3578-41D9-948E-049130184043}" destId="{1C178B6E-0C28-424F-B003-5952DDF4E13C}" srcOrd="0" destOrd="0" presId="urn:microsoft.com/office/officeart/2005/8/layout/vList2"/>
    <dgm:cxn modelId="{DB51205C-D97C-4782-84C6-CC6A355F029A}" srcId="{984C3D82-1495-40EE-974A-36A6337058FD}" destId="{DFE6502A-50BC-4B97-9B3A-9CE655401B4A}" srcOrd="1" destOrd="0" parTransId="{6D086CF8-3C5A-4168-A474-4995285DB5B1}" sibTransId="{3F8D7BAF-4DAE-4B7D-8D39-C06B9CFEE36B}"/>
    <dgm:cxn modelId="{7A680466-59FB-4126-AED3-597CE17779CB}" type="presOf" srcId="{DFE6502A-50BC-4B97-9B3A-9CE655401B4A}" destId="{7B6E6724-7541-40E5-84F6-941420DE7519}" srcOrd="0" destOrd="0" presId="urn:microsoft.com/office/officeart/2005/8/layout/vList2"/>
    <dgm:cxn modelId="{7934B16F-BEDB-4756-8793-3E993D2CD422}" type="presOf" srcId="{984C3D82-1495-40EE-974A-36A6337058FD}" destId="{F1D6AAA1-2752-49DB-9976-00C35B15EBA7}" srcOrd="0" destOrd="0" presId="urn:microsoft.com/office/officeart/2005/8/layout/vList2"/>
    <dgm:cxn modelId="{C82DAD81-A642-4340-B72C-5BB242162122}" type="presOf" srcId="{405E5AD6-16D2-4467-B093-59227A29FC39}" destId="{929B4D05-883C-4F5A-B966-DA9A5B0C1E30}" srcOrd="0" destOrd="0" presId="urn:microsoft.com/office/officeart/2005/8/layout/vList2"/>
    <dgm:cxn modelId="{B5476389-EE4F-4A80-8036-7C2FC99E3CD2}" srcId="{984C3D82-1495-40EE-974A-36A6337058FD}" destId="{B621B092-0B27-4EF0-B75A-AD4AFEAB77A9}" srcOrd="2" destOrd="0" parTransId="{00AA09E5-1DAA-4754-ADDB-D3DF4789CE32}" sibTransId="{B9435AE7-9F4F-48C8-A078-DFA6FFD8D19B}"/>
    <dgm:cxn modelId="{6BB35C90-96C9-4BDC-BAB7-C99855F19844}" type="presOf" srcId="{B621B092-0B27-4EF0-B75A-AD4AFEAB77A9}" destId="{1362ABBA-952D-4FFC-A375-14B9D9375F9F}" srcOrd="0" destOrd="0" presId="urn:microsoft.com/office/officeart/2005/8/layout/vList2"/>
    <dgm:cxn modelId="{A447A7DB-9DB3-4F7E-B8FD-25E4C6332E11}" srcId="{984C3D82-1495-40EE-974A-36A6337058FD}" destId="{C1C6F3FF-357F-4EBF-A3E8-8A25617DC372}" srcOrd="0" destOrd="0" parTransId="{4A9B993A-EF31-4A97-B02C-BE3095BF78C4}" sibTransId="{571B3EE7-9F91-43FD-A6C8-79E3DE6024CC}"/>
    <dgm:cxn modelId="{682C3BDD-AE7B-4BC8-BAB5-A30059ADC69A}" srcId="{984C3D82-1495-40EE-974A-36A6337058FD}" destId="{405E5AD6-16D2-4467-B093-59227A29FC39}" srcOrd="3" destOrd="0" parTransId="{64F335C2-0C33-4DD4-BC21-1294021B0EB4}" sibTransId="{C163229B-3A1B-4501-9AFD-87B4D8DA2C09}"/>
    <dgm:cxn modelId="{4157DA76-B2A6-42BB-B339-0D22A4D23CAE}" type="presParOf" srcId="{F1D6AAA1-2752-49DB-9976-00C35B15EBA7}" destId="{A7C95668-1EA3-4599-BB26-2303ECE8EC30}" srcOrd="0" destOrd="0" presId="urn:microsoft.com/office/officeart/2005/8/layout/vList2"/>
    <dgm:cxn modelId="{2153412A-42A7-4621-AC07-FC347B5A2CED}" type="presParOf" srcId="{F1D6AAA1-2752-49DB-9976-00C35B15EBA7}" destId="{D5012068-C8B9-4F41-A605-5523AF7E3578}" srcOrd="1" destOrd="0" presId="urn:microsoft.com/office/officeart/2005/8/layout/vList2"/>
    <dgm:cxn modelId="{DD52C064-1998-404E-A45C-74A8E2E7919D}" type="presParOf" srcId="{F1D6AAA1-2752-49DB-9976-00C35B15EBA7}" destId="{7B6E6724-7541-40E5-84F6-941420DE7519}" srcOrd="2" destOrd="0" presId="urn:microsoft.com/office/officeart/2005/8/layout/vList2"/>
    <dgm:cxn modelId="{3EB26C9B-806B-4AD3-9E8B-7E6E7B9C038E}" type="presParOf" srcId="{F1D6AAA1-2752-49DB-9976-00C35B15EBA7}" destId="{700539E5-6ECF-48FF-B1EE-859D70F0AFDF}" srcOrd="3" destOrd="0" presId="urn:microsoft.com/office/officeart/2005/8/layout/vList2"/>
    <dgm:cxn modelId="{A5FFB684-5372-406A-BAD5-6F15EFFA9693}" type="presParOf" srcId="{F1D6AAA1-2752-49DB-9976-00C35B15EBA7}" destId="{1362ABBA-952D-4FFC-A375-14B9D9375F9F}" srcOrd="4" destOrd="0" presId="urn:microsoft.com/office/officeart/2005/8/layout/vList2"/>
    <dgm:cxn modelId="{F3A206D0-A09C-4BAD-81A7-BDD205A0CE80}" type="presParOf" srcId="{F1D6AAA1-2752-49DB-9976-00C35B15EBA7}" destId="{469004F9-21ED-47B8-93CA-EFBF8B894639}" srcOrd="5" destOrd="0" presId="urn:microsoft.com/office/officeart/2005/8/layout/vList2"/>
    <dgm:cxn modelId="{24A07BDC-56CE-4D92-A795-F030FC6D4C0A}" type="presParOf" srcId="{F1D6AAA1-2752-49DB-9976-00C35B15EBA7}" destId="{929B4D05-883C-4F5A-B966-DA9A5B0C1E30}" srcOrd="6" destOrd="0" presId="urn:microsoft.com/office/officeart/2005/8/layout/vList2"/>
    <dgm:cxn modelId="{39831CF2-042C-472F-A499-C406D9CDAEE4}" type="presParOf" srcId="{F1D6AAA1-2752-49DB-9976-00C35B15EBA7}" destId="{02B98EB4-216C-44FB-A30E-4F8775B58EF1}" srcOrd="7" destOrd="0" presId="urn:microsoft.com/office/officeart/2005/8/layout/vList2"/>
    <dgm:cxn modelId="{0FBE7565-FD11-4F48-A611-6EBD3CC01325}" type="presParOf" srcId="{F1D6AAA1-2752-49DB-9976-00C35B15EBA7}" destId="{1C178B6E-0C28-424F-B003-5952DDF4E13C}"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s-CO"/>
        </a:p>
      </dgm:t>
    </dgm:pt>
    <dgm:pt modelId="{EE4C3CAD-F765-46A8-93F5-E916B722F62C}">
      <dgm:prSet custT="1"/>
      <dgm:spPr/>
      <dgm:t>
        <a:bodyPr/>
        <a:lstStyle/>
        <a:p>
          <a:pPr algn="ctr"/>
          <a:r>
            <a:rPr lang="es-ES" sz="2800" dirty="0"/>
            <a:t>Debe distinguirse los pagos con carácter salarial, </a:t>
          </a:r>
        </a:p>
        <a:p>
          <a:pPr algn="ctr"/>
          <a:r>
            <a:rPr lang="es-ES" sz="2800" dirty="0"/>
            <a:t>para efectos de incluirlos en </a:t>
          </a:r>
        </a:p>
        <a:p>
          <a:pPr algn="ctr"/>
          <a:r>
            <a:rPr lang="es-ES" sz="2800" dirty="0"/>
            <a:t>la liquidación de prestaciones sociales, </a:t>
          </a:r>
        </a:p>
        <a:p>
          <a:pPr algn="ctr"/>
          <a:r>
            <a:rPr lang="es-ES" sz="2800" dirty="0"/>
            <a:t>parafiscales, </a:t>
          </a:r>
        </a:p>
        <a:p>
          <a:pPr algn="ctr"/>
          <a:r>
            <a:rPr lang="es-ES" sz="2800" dirty="0"/>
            <a:t>seguridad social, </a:t>
          </a:r>
        </a:p>
        <a:p>
          <a:pPr algn="ctr"/>
          <a:r>
            <a:rPr lang="es-ES" sz="2800" dirty="0"/>
            <a:t>vacaciones, </a:t>
          </a:r>
        </a:p>
        <a:p>
          <a:pPr algn="ctr"/>
          <a:r>
            <a:rPr lang="es-ES" sz="2800" dirty="0"/>
            <a:t>indemnizaciones.</a:t>
          </a:r>
        </a:p>
      </dgm:t>
    </dgm:pt>
    <dgm:pt modelId="{8B271A17-8BF7-48B6-95F3-D069DF177BFC}" type="parTrans" cxnId="{D764DFA6-D8B0-4651-9E82-EF3A254C62AA}">
      <dgm:prSet/>
      <dgm:spPr/>
      <dgm:t>
        <a:bodyPr/>
        <a:lstStyle/>
        <a:p>
          <a:endParaRPr lang="es-CO"/>
        </a:p>
      </dgm:t>
    </dgm:pt>
    <dgm:pt modelId="{CAC21686-BD7A-44F3-B3A4-25665301E2AF}" type="sibTrans" cxnId="{D764DFA6-D8B0-4651-9E82-EF3A254C62AA}">
      <dgm:prSet/>
      <dgm:spPr/>
      <dgm:t>
        <a:bodyPr/>
        <a:lstStyle/>
        <a:p>
          <a:endParaRPr lang="es-CO"/>
        </a:p>
      </dgm:t>
    </dgm:pt>
    <dgm:pt modelId="{F7A68613-EB6F-4323-8C8D-B75A7B157DF9}" type="pres">
      <dgm:prSet presAssocID="{984C3D82-1495-40EE-974A-36A6337058FD}" presName="linear" presStyleCnt="0">
        <dgm:presLayoutVars>
          <dgm:dir/>
          <dgm:animLvl val="lvl"/>
          <dgm:resizeHandles val="exact"/>
        </dgm:presLayoutVars>
      </dgm:prSet>
      <dgm:spPr/>
    </dgm:pt>
    <dgm:pt modelId="{472FF2EC-67E5-4CD3-898C-5F415D41C53B}" type="pres">
      <dgm:prSet presAssocID="{EE4C3CAD-F765-46A8-93F5-E916B722F62C}" presName="parentLin" presStyleCnt="0"/>
      <dgm:spPr/>
    </dgm:pt>
    <dgm:pt modelId="{0F77B04B-E4B8-4360-B450-A9D083F42F5C}" type="pres">
      <dgm:prSet presAssocID="{EE4C3CAD-F765-46A8-93F5-E916B722F62C}" presName="parentLeftMargin" presStyleLbl="node1" presStyleIdx="0" presStyleCnt="1"/>
      <dgm:spPr/>
    </dgm:pt>
    <dgm:pt modelId="{E15CA608-C8EF-454D-89D6-67939394D9BB}" type="pres">
      <dgm:prSet presAssocID="{EE4C3CAD-F765-46A8-93F5-E916B722F62C}" presName="parentText" presStyleLbl="node1" presStyleIdx="0" presStyleCnt="1" custScaleX="133614" custScaleY="256856">
        <dgm:presLayoutVars>
          <dgm:chMax val="0"/>
          <dgm:bulletEnabled val="1"/>
        </dgm:presLayoutVars>
      </dgm:prSet>
      <dgm:spPr/>
    </dgm:pt>
    <dgm:pt modelId="{483A5DEE-716F-4705-9BC1-9BB93DA88367}" type="pres">
      <dgm:prSet presAssocID="{EE4C3CAD-F765-46A8-93F5-E916B722F62C}" presName="negativeSpace" presStyleCnt="0"/>
      <dgm:spPr/>
    </dgm:pt>
    <dgm:pt modelId="{100AA229-C222-417A-9F18-2D594320D714}" type="pres">
      <dgm:prSet presAssocID="{EE4C3CAD-F765-46A8-93F5-E916B722F62C}" presName="childText" presStyleLbl="conFgAcc1" presStyleIdx="0" presStyleCnt="1">
        <dgm:presLayoutVars>
          <dgm:bulletEnabled val="1"/>
        </dgm:presLayoutVars>
      </dgm:prSet>
      <dgm:spPr/>
    </dgm:pt>
  </dgm:ptLst>
  <dgm:cxnLst>
    <dgm:cxn modelId="{0AF63F5E-2BA3-4C34-9305-F9D05EDDA5C2}" type="presOf" srcId="{984C3D82-1495-40EE-974A-36A6337058FD}" destId="{F7A68613-EB6F-4323-8C8D-B75A7B157DF9}" srcOrd="0" destOrd="0" presId="urn:microsoft.com/office/officeart/2005/8/layout/list1"/>
    <dgm:cxn modelId="{A017A14F-AAF8-478F-8216-92EB44F20063}" type="presOf" srcId="{EE4C3CAD-F765-46A8-93F5-E916B722F62C}" destId="{0F77B04B-E4B8-4360-B450-A9D083F42F5C}" srcOrd="0" destOrd="0" presId="urn:microsoft.com/office/officeart/2005/8/layout/list1"/>
    <dgm:cxn modelId="{D764DFA6-D8B0-4651-9E82-EF3A254C62AA}" srcId="{984C3D82-1495-40EE-974A-36A6337058FD}" destId="{EE4C3CAD-F765-46A8-93F5-E916B722F62C}" srcOrd="0" destOrd="0" parTransId="{8B271A17-8BF7-48B6-95F3-D069DF177BFC}" sibTransId="{CAC21686-BD7A-44F3-B3A4-25665301E2AF}"/>
    <dgm:cxn modelId="{C5194ADE-9ADF-49EB-8FED-F76E761B0E89}" type="presOf" srcId="{EE4C3CAD-F765-46A8-93F5-E916B722F62C}" destId="{E15CA608-C8EF-454D-89D6-67939394D9BB}" srcOrd="1" destOrd="0" presId="urn:microsoft.com/office/officeart/2005/8/layout/list1"/>
    <dgm:cxn modelId="{51C385C2-FD84-4620-AF06-A63C17B19428}" type="presParOf" srcId="{F7A68613-EB6F-4323-8C8D-B75A7B157DF9}" destId="{472FF2EC-67E5-4CD3-898C-5F415D41C53B}" srcOrd="0" destOrd="0" presId="urn:microsoft.com/office/officeart/2005/8/layout/list1"/>
    <dgm:cxn modelId="{E9B338A0-CAA9-45BB-BA40-1AEB1FEFDBC8}" type="presParOf" srcId="{472FF2EC-67E5-4CD3-898C-5F415D41C53B}" destId="{0F77B04B-E4B8-4360-B450-A9D083F42F5C}" srcOrd="0" destOrd="0" presId="urn:microsoft.com/office/officeart/2005/8/layout/list1"/>
    <dgm:cxn modelId="{B56014DF-B4A6-44B2-A8E3-759E9F5B8E0E}" type="presParOf" srcId="{472FF2EC-67E5-4CD3-898C-5F415D41C53B}" destId="{E15CA608-C8EF-454D-89D6-67939394D9BB}" srcOrd="1" destOrd="0" presId="urn:microsoft.com/office/officeart/2005/8/layout/list1"/>
    <dgm:cxn modelId="{8B43D87B-EC80-4928-8FB4-5EC71539FD80}" type="presParOf" srcId="{F7A68613-EB6F-4323-8C8D-B75A7B157DF9}" destId="{483A5DEE-716F-4705-9BC1-9BB93DA88367}" srcOrd="1" destOrd="0" presId="urn:microsoft.com/office/officeart/2005/8/layout/list1"/>
    <dgm:cxn modelId="{6E886AC4-FA4F-4731-9ECD-4917501871A6}" type="presParOf" srcId="{F7A68613-EB6F-4323-8C8D-B75A7B157DF9}" destId="{100AA229-C222-417A-9F18-2D594320D71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CO"/>
        </a:p>
      </dgm:t>
    </dgm:pt>
    <dgm:pt modelId="{28D7B408-E2D4-478F-B182-48820C32354E}">
      <dgm:prSet custT="1"/>
      <dgm:spPr/>
      <dgm:t>
        <a:bodyPr/>
        <a:lstStyle/>
        <a:p>
          <a:pPr algn="ctr"/>
          <a:r>
            <a:rPr lang="es-ES" sz="2400" dirty="0"/>
            <a:t>La remuneración fija o variable</a:t>
          </a:r>
        </a:p>
      </dgm:t>
    </dgm:pt>
    <dgm:pt modelId="{D235FFC4-CB2E-4C74-9D43-75DBDD25280D}" type="parTrans" cxnId="{DB73A604-F18D-48C8-9649-BC48DFD61543}">
      <dgm:prSet/>
      <dgm:spPr/>
      <dgm:t>
        <a:bodyPr/>
        <a:lstStyle/>
        <a:p>
          <a:endParaRPr lang="es-CO"/>
        </a:p>
      </dgm:t>
    </dgm:pt>
    <dgm:pt modelId="{56C42762-DEC0-48BA-9CDF-74B61E5C7EB7}" type="sibTrans" cxnId="{DB73A604-F18D-48C8-9649-BC48DFD61543}">
      <dgm:prSet/>
      <dgm:spPr/>
      <dgm:t>
        <a:bodyPr/>
        <a:lstStyle/>
        <a:p>
          <a:endParaRPr lang="es-CO"/>
        </a:p>
      </dgm:t>
    </dgm:pt>
    <dgm:pt modelId="{4B76E9CF-C57E-4F24-B2A4-27988F9F9996}">
      <dgm:prSet custT="1"/>
      <dgm:spPr/>
      <dgm:t>
        <a:bodyPr/>
        <a:lstStyle/>
        <a:p>
          <a:pPr algn="ctr"/>
          <a:r>
            <a:rPr lang="es-ES" sz="2400"/>
            <a:t>Valor horas extras, valor trabajo en domingos o festivos, comisiones</a:t>
          </a:r>
          <a:endParaRPr lang="es-ES" sz="2400" dirty="0"/>
        </a:p>
      </dgm:t>
    </dgm:pt>
    <dgm:pt modelId="{72D5493D-3680-4D38-BD07-245110B68073}" type="parTrans" cxnId="{790E83AB-DAEF-47D5-B061-D9E113BEACF3}">
      <dgm:prSet/>
      <dgm:spPr/>
      <dgm:t>
        <a:bodyPr/>
        <a:lstStyle/>
        <a:p>
          <a:endParaRPr lang="es-CO"/>
        </a:p>
      </dgm:t>
    </dgm:pt>
    <dgm:pt modelId="{1E58EE1C-1D7B-499F-BA08-ACBC09DAEE4F}" type="sibTrans" cxnId="{790E83AB-DAEF-47D5-B061-D9E113BEACF3}">
      <dgm:prSet/>
      <dgm:spPr/>
      <dgm:t>
        <a:bodyPr/>
        <a:lstStyle/>
        <a:p>
          <a:endParaRPr lang="es-CO"/>
        </a:p>
      </dgm:t>
    </dgm:pt>
    <dgm:pt modelId="{EDB230BC-4F3D-4DAA-8B1B-B16F96EE8F18}">
      <dgm:prSet custT="1"/>
      <dgm:spPr/>
      <dgm:t>
        <a:bodyPr/>
        <a:lstStyle/>
        <a:p>
          <a:pPr algn="ctr"/>
          <a:r>
            <a:rPr lang="es-ES" sz="2400"/>
            <a:t>Pagos a los que se les dé esa naturaleza por voluntad del empleador o por haberse pactado así</a:t>
          </a:r>
          <a:endParaRPr lang="es-ES" sz="2400" dirty="0"/>
        </a:p>
      </dgm:t>
    </dgm:pt>
    <dgm:pt modelId="{FD6C0FE4-B0E0-4D52-B46A-2EFD85223547}" type="parTrans" cxnId="{9B6C9A0E-9589-4160-A605-34049B7C8527}">
      <dgm:prSet/>
      <dgm:spPr/>
      <dgm:t>
        <a:bodyPr/>
        <a:lstStyle/>
        <a:p>
          <a:endParaRPr lang="es-CO"/>
        </a:p>
      </dgm:t>
    </dgm:pt>
    <dgm:pt modelId="{24774E92-3A07-423B-9656-26D17D9E3C4F}" type="sibTrans" cxnId="{9B6C9A0E-9589-4160-A605-34049B7C8527}">
      <dgm:prSet/>
      <dgm:spPr/>
      <dgm:t>
        <a:bodyPr/>
        <a:lstStyle/>
        <a:p>
          <a:endParaRPr lang="es-CO"/>
        </a:p>
      </dgm:t>
    </dgm:pt>
    <dgm:pt modelId="{D67FAA0F-2EC3-4A82-AC3A-9E9E26A29430}">
      <dgm:prSet custT="1"/>
      <dgm:spPr/>
      <dgm:t>
        <a:bodyPr/>
        <a:lstStyle/>
        <a:p>
          <a:pPr algn="ctr"/>
          <a:r>
            <a:rPr lang="es-ES" sz="2400"/>
            <a:t>Viáticos permanentes en aquella parte destinada a la manutención y alojamiento</a:t>
          </a:r>
          <a:endParaRPr lang="es-ES" sz="2400" dirty="0"/>
        </a:p>
      </dgm:t>
    </dgm:pt>
    <dgm:pt modelId="{4A4E0542-63EE-4101-8F77-AF9C39A58F00}" type="parTrans" cxnId="{0BD10C29-52F7-490D-AD15-9FE49EF493CB}">
      <dgm:prSet/>
      <dgm:spPr/>
      <dgm:t>
        <a:bodyPr/>
        <a:lstStyle/>
        <a:p>
          <a:endParaRPr lang="es-CO"/>
        </a:p>
      </dgm:t>
    </dgm:pt>
    <dgm:pt modelId="{4239F9BF-1230-4AD4-8359-B935B6F57BEB}" type="sibTrans" cxnId="{0BD10C29-52F7-490D-AD15-9FE49EF493CB}">
      <dgm:prSet/>
      <dgm:spPr/>
      <dgm:t>
        <a:bodyPr/>
        <a:lstStyle/>
        <a:p>
          <a:endParaRPr lang="es-CO"/>
        </a:p>
      </dgm:t>
    </dgm:pt>
    <dgm:pt modelId="{F1D6AAA1-2752-49DB-9976-00C35B15EBA7}" type="pres">
      <dgm:prSet presAssocID="{984C3D82-1495-40EE-974A-36A6337058FD}" presName="linear" presStyleCnt="0">
        <dgm:presLayoutVars>
          <dgm:animLvl val="lvl"/>
          <dgm:resizeHandles val="exact"/>
        </dgm:presLayoutVars>
      </dgm:prSet>
      <dgm:spPr/>
    </dgm:pt>
    <dgm:pt modelId="{21744FE7-830F-4BD8-9FB1-9E0537392FD9}" type="pres">
      <dgm:prSet presAssocID="{28D7B408-E2D4-478F-B182-48820C32354E}" presName="parentText" presStyleLbl="node1" presStyleIdx="0" presStyleCnt="4" custScaleY="78803">
        <dgm:presLayoutVars>
          <dgm:chMax val="0"/>
          <dgm:bulletEnabled val="1"/>
        </dgm:presLayoutVars>
      </dgm:prSet>
      <dgm:spPr/>
    </dgm:pt>
    <dgm:pt modelId="{C737D493-4CF5-4047-9F87-C40D04BD4F65}" type="pres">
      <dgm:prSet presAssocID="{56C42762-DEC0-48BA-9CDF-74B61E5C7EB7}" presName="spacer" presStyleCnt="0"/>
      <dgm:spPr/>
    </dgm:pt>
    <dgm:pt modelId="{0EB87075-A172-4B74-8106-EFD68D23AC20}" type="pres">
      <dgm:prSet presAssocID="{4B76E9CF-C57E-4F24-B2A4-27988F9F9996}" presName="parentText" presStyleLbl="node1" presStyleIdx="1" presStyleCnt="4" custScaleY="125545">
        <dgm:presLayoutVars>
          <dgm:chMax val="0"/>
          <dgm:bulletEnabled val="1"/>
        </dgm:presLayoutVars>
      </dgm:prSet>
      <dgm:spPr/>
    </dgm:pt>
    <dgm:pt modelId="{459B0101-8859-4051-9A01-DD0089756C73}" type="pres">
      <dgm:prSet presAssocID="{1E58EE1C-1D7B-499F-BA08-ACBC09DAEE4F}" presName="spacer" presStyleCnt="0"/>
      <dgm:spPr/>
    </dgm:pt>
    <dgm:pt modelId="{65748032-C653-44EA-BEAE-4D485A385916}" type="pres">
      <dgm:prSet presAssocID="{EDB230BC-4F3D-4DAA-8B1B-B16F96EE8F18}" presName="parentText" presStyleLbl="node1" presStyleIdx="2" presStyleCnt="4" custScaleY="125545">
        <dgm:presLayoutVars>
          <dgm:chMax val="0"/>
          <dgm:bulletEnabled val="1"/>
        </dgm:presLayoutVars>
      </dgm:prSet>
      <dgm:spPr/>
    </dgm:pt>
    <dgm:pt modelId="{74ADF60D-47DE-4300-AB5D-F8F322A9CC3C}" type="pres">
      <dgm:prSet presAssocID="{24774E92-3A07-423B-9656-26D17D9E3C4F}" presName="spacer" presStyleCnt="0"/>
      <dgm:spPr/>
    </dgm:pt>
    <dgm:pt modelId="{A113E9BF-DFF5-44C5-B7A0-60BA814BDF5F}" type="pres">
      <dgm:prSet presAssocID="{D67FAA0F-2EC3-4A82-AC3A-9E9E26A29430}" presName="parentText" presStyleLbl="node1" presStyleIdx="3" presStyleCnt="4" custScaleY="125545">
        <dgm:presLayoutVars>
          <dgm:chMax val="0"/>
          <dgm:bulletEnabled val="1"/>
        </dgm:presLayoutVars>
      </dgm:prSet>
      <dgm:spPr/>
    </dgm:pt>
  </dgm:ptLst>
  <dgm:cxnLst>
    <dgm:cxn modelId="{DB73A604-F18D-48C8-9649-BC48DFD61543}" srcId="{984C3D82-1495-40EE-974A-36A6337058FD}" destId="{28D7B408-E2D4-478F-B182-48820C32354E}" srcOrd="0" destOrd="0" parTransId="{D235FFC4-CB2E-4C74-9D43-75DBDD25280D}" sibTransId="{56C42762-DEC0-48BA-9CDF-74B61E5C7EB7}"/>
    <dgm:cxn modelId="{9B6C9A0E-9589-4160-A605-34049B7C8527}" srcId="{984C3D82-1495-40EE-974A-36A6337058FD}" destId="{EDB230BC-4F3D-4DAA-8B1B-B16F96EE8F18}" srcOrd="2" destOrd="0" parTransId="{FD6C0FE4-B0E0-4D52-B46A-2EFD85223547}" sibTransId="{24774E92-3A07-423B-9656-26D17D9E3C4F}"/>
    <dgm:cxn modelId="{0BD10C29-52F7-490D-AD15-9FE49EF493CB}" srcId="{984C3D82-1495-40EE-974A-36A6337058FD}" destId="{D67FAA0F-2EC3-4A82-AC3A-9E9E26A29430}" srcOrd="3" destOrd="0" parTransId="{4A4E0542-63EE-4101-8F77-AF9C39A58F00}" sibTransId="{4239F9BF-1230-4AD4-8359-B935B6F57BEB}"/>
    <dgm:cxn modelId="{487BCF37-AA70-4BB3-B407-E0EFC7CEA442}" type="presOf" srcId="{EDB230BC-4F3D-4DAA-8B1B-B16F96EE8F18}" destId="{65748032-C653-44EA-BEAE-4D485A385916}" srcOrd="0" destOrd="0" presId="urn:microsoft.com/office/officeart/2005/8/layout/vList2"/>
    <dgm:cxn modelId="{9A9A046B-6A7D-4CE4-B16F-1E7A294ECDD9}" type="presOf" srcId="{28D7B408-E2D4-478F-B182-48820C32354E}" destId="{21744FE7-830F-4BD8-9FB1-9E0537392FD9}" srcOrd="0" destOrd="0" presId="urn:microsoft.com/office/officeart/2005/8/layout/vList2"/>
    <dgm:cxn modelId="{71FAC79D-D0E1-401D-9A5D-2C501127E5D8}" type="presOf" srcId="{984C3D82-1495-40EE-974A-36A6337058FD}" destId="{F1D6AAA1-2752-49DB-9976-00C35B15EBA7}" srcOrd="0" destOrd="0" presId="urn:microsoft.com/office/officeart/2005/8/layout/vList2"/>
    <dgm:cxn modelId="{6ED3E09F-58E1-40F3-96A3-10ED73B086C0}" type="presOf" srcId="{4B76E9CF-C57E-4F24-B2A4-27988F9F9996}" destId="{0EB87075-A172-4B74-8106-EFD68D23AC20}" srcOrd="0" destOrd="0" presId="urn:microsoft.com/office/officeart/2005/8/layout/vList2"/>
    <dgm:cxn modelId="{790E83AB-DAEF-47D5-B061-D9E113BEACF3}" srcId="{984C3D82-1495-40EE-974A-36A6337058FD}" destId="{4B76E9CF-C57E-4F24-B2A4-27988F9F9996}" srcOrd="1" destOrd="0" parTransId="{72D5493D-3680-4D38-BD07-245110B68073}" sibTransId="{1E58EE1C-1D7B-499F-BA08-ACBC09DAEE4F}"/>
    <dgm:cxn modelId="{3D17C1B5-4D9A-48A9-84E9-0C3FEBED127F}" type="presOf" srcId="{D67FAA0F-2EC3-4A82-AC3A-9E9E26A29430}" destId="{A113E9BF-DFF5-44C5-B7A0-60BA814BDF5F}" srcOrd="0" destOrd="0" presId="urn:microsoft.com/office/officeart/2005/8/layout/vList2"/>
    <dgm:cxn modelId="{818432BF-10D4-483E-8E2E-EE5C14712327}" type="presParOf" srcId="{F1D6AAA1-2752-49DB-9976-00C35B15EBA7}" destId="{21744FE7-830F-4BD8-9FB1-9E0537392FD9}" srcOrd="0" destOrd="0" presId="urn:microsoft.com/office/officeart/2005/8/layout/vList2"/>
    <dgm:cxn modelId="{4B137770-9461-469C-8BBE-8979BD1821C6}" type="presParOf" srcId="{F1D6AAA1-2752-49DB-9976-00C35B15EBA7}" destId="{C737D493-4CF5-4047-9F87-C40D04BD4F65}" srcOrd="1" destOrd="0" presId="urn:microsoft.com/office/officeart/2005/8/layout/vList2"/>
    <dgm:cxn modelId="{27AB281C-BA49-47A8-9291-B95BB2203408}" type="presParOf" srcId="{F1D6AAA1-2752-49DB-9976-00C35B15EBA7}" destId="{0EB87075-A172-4B74-8106-EFD68D23AC20}" srcOrd="2" destOrd="0" presId="urn:microsoft.com/office/officeart/2005/8/layout/vList2"/>
    <dgm:cxn modelId="{E81F8181-63CB-4CBB-B9A6-16E404600B32}" type="presParOf" srcId="{F1D6AAA1-2752-49DB-9976-00C35B15EBA7}" destId="{459B0101-8859-4051-9A01-DD0089756C73}" srcOrd="3" destOrd="0" presId="urn:microsoft.com/office/officeart/2005/8/layout/vList2"/>
    <dgm:cxn modelId="{201F2E9C-837D-4C70-9744-9ADC4D5EDC11}" type="presParOf" srcId="{F1D6AAA1-2752-49DB-9976-00C35B15EBA7}" destId="{65748032-C653-44EA-BEAE-4D485A385916}" srcOrd="4" destOrd="0" presId="urn:microsoft.com/office/officeart/2005/8/layout/vList2"/>
    <dgm:cxn modelId="{CFCCE15C-C06F-4271-A004-464596D14DB8}" type="presParOf" srcId="{F1D6AAA1-2752-49DB-9976-00C35B15EBA7}" destId="{74ADF60D-47DE-4300-AB5D-F8F322A9CC3C}" srcOrd="5" destOrd="0" presId="urn:microsoft.com/office/officeart/2005/8/layout/vList2"/>
    <dgm:cxn modelId="{C433D55D-162A-41DF-9AE2-9BB73FBD97B0}" type="presParOf" srcId="{F1D6AAA1-2752-49DB-9976-00C35B15EBA7}" destId="{A113E9BF-DFF5-44C5-B7A0-60BA814BDF5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CO"/>
        </a:p>
      </dgm:t>
    </dgm:pt>
    <dgm:pt modelId="{28D7B408-E2D4-478F-B182-48820C32354E}">
      <dgm:prSet custT="1"/>
      <dgm:spPr/>
      <dgm:t>
        <a:bodyPr/>
        <a:lstStyle/>
        <a:p>
          <a:pPr algn="ctr"/>
          <a:r>
            <a:rPr lang="es-ES" sz="2600" dirty="0"/>
            <a:t>Sumas que ocasionalmente y por mera liberalidad recibe el trabajador del empleador</a:t>
          </a:r>
        </a:p>
      </dgm:t>
    </dgm:pt>
    <dgm:pt modelId="{D235FFC4-CB2E-4C74-9D43-75DBDD25280D}" type="parTrans" cxnId="{DB73A604-F18D-48C8-9649-BC48DFD61543}">
      <dgm:prSet/>
      <dgm:spPr/>
      <dgm:t>
        <a:bodyPr/>
        <a:lstStyle/>
        <a:p>
          <a:endParaRPr lang="es-CO"/>
        </a:p>
      </dgm:t>
    </dgm:pt>
    <dgm:pt modelId="{56C42762-DEC0-48BA-9CDF-74B61E5C7EB7}" type="sibTrans" cxnId="{DB73A604-F18D-48C8-9649-BC48DFD61543}">
      <dgm:prSet/>
      <dgm:spPr/>
      <dgm:t>
        <a:bodyPr/>
        <a:lstStyle/>
        <a:p>
          <a:endParaRPr lang="es-CO"/>
        </a:p>
      </dgm:t>
    </dgm:pt>
    <dgm:pt modelId="{54322448-6BAC-4BF5-A2BD-5D20EA859DDD}">
      <dgm:prSet custT="1"/>
      <dgm:spPr/>
      <dgm:t>
        <a:bodyPr/>
        <a:lstStyle/>
        <a:p>
          <a:pPr algn="ctr"/>
          <a:r>
            <a:rPr lang="es-ES" sz="2600" dirty="0"/>
            <a:t>Lo que recibe el trabajador para desempeñar a cabalidad sus funciones, como gastos de representación, medios de transporte, elementos de trabajo</a:t>
          </a:r>
        </a:p>
      </dgm:t>
    </dgm:pt>
    <dgm:pt modelId="{A99F196A-6BC7-46FA-91EA-ADA4D52B2B8D}" type="parTrans" cxnId="{16C42462-D77A-4075-ABAE-69DD12E93FD3}">
      <dgm:prSet/>
      <dgm:spPr/>
      <dgm:t>
        <a:bodyPr/>
        <a:lstStyle/>
        <a:p>
          <a:endParaRPr lang="es-CO"/>
        </a:p>
      </dgm:t>
    </dgm:pt>
    <dgm:pt modelId="{BD3BA4FE-1720-467F-9062-2D451856F226}" type="sibTrans" cxnId="{16C42462-D77A-4075-ABAE-69DD12E93FD3}">
      <dgm:prSet/>
      <dgm:spPr/>
      <dgm:t>
        <a:bodyPr/>
        <a:lstStyle/>
        <a:p>
          <a:endParaRPr lang="es-CO"/>
        </a:p>
      </dgm:t>
    </dgm:pt>
    <dgm:pt modelId="{ACC0B5CA-8A9B-4637-BA1E-360CEDA996E8}">
      <dgm:prSet custT="1"/>
      <dgm:spPr/>
      <dgm:t>
        <a:bodyPr/>
        <a:lstStyle/>
        <a:p>
          <a:pPr algn="ctr"/>
          <a:r>
            <a:rPr lang="es-ES" sz="2600" dirty="0"/>
            <a:t>Prestaciones sociales (dotación, cesantías, intereses cesantías, prima de servicios) </a:t>
          </a:r>
          <a:endParaRPr lang="es-CO" sz="2600" dirty="0"/>
        </a:p>
      </dgm:t>
    </dgm:pt>
    <dgm:pt modelId="{1AF671B8-82B7-4277-BFA5-EFC342A177A0}" type="parTrans" cxnId="{A855A063-E7FE-4EF9-8008-CAD51181F77F}">
      <dgm:prSet/>
      <dgm:spPr/>
      <dgm:t>
        <a:bodyPr/>
        <a:lstStyle/>
        <a:p>
          <a:endParaRPr lang="es-CO"/>
        </a:p>
      </dgm:t>
    </dgm:pt>
    <dgm:pt modelId="{33283FC3-3FEE-499B-85D9-35EE25BAECCE}" type="sibTrans" cxnId="{A855A063-E7FE-4EF9-8008-CAD51181F77F}">
      <dgm:prSet/>
      <dgm:spPr/>
      <dgm:t>
        <a:bodyPr/>
        <a:lstStyle/>
        <a:p>
          <a:endParaRPr lang="es-CO"/>
        </a:p>
      </dgm:t>
    </dgm:pt>
    <dgm:pt modelId="{F1D6AAA1-2752-49DB-9976-00C35B15EBA7}" type="pres">
      <dgm:prSet presAssocID="{984C3D82-1495-40EE-974A-36A6337058FD}" presName="linear" presStyleCnt="0">
        <dgm:presLayoutVars>
          <dgm:animLvl val="lvl"/>
          <dgm:resizeHandles val="exact"/>
        </dgm:presLayoutVars>
      </dgm:prSet>
      <dgm:spPr/>
    </dgm:pt>
    <dgm:pt modelId="{21744FE7-830F-4BD8-9FB1-9E0537392FD9}" type="pres">
      <dgm:prSet presAssocID="{28D7B408-E2D4-478F-B182-48820C32354E}" presName="parentText" presStyleLbl="node1" presStyleIdx="0" presStyleCnt="3" custScaleY="78803">
        <dgm:presLayoutVars>
          <dgm:chMax val="0"/>
          <dgm:bulletEnabled val="1"/>
        </dgm:presLayoutVars>
      </dgm:prSet>
      <dgm:spPr/>
    </dgm:pt>
    <dgm:pt modelId="{C737D493-4CF5-4047-9F87-C40D04BD4F65}" type="pres">
      <dgm:prSet presAssocID="{56C42762-DEC0-48BA-9CDF-74B61E5C7EB7}" presName="spacer" presStyleCnt="0"/>
      <dgm:spPr/>
    </dgm:pt>
    <dgm:pt modelId="{85DA80BA-107F-40DF-9BF8-4B78A7A43CBB}" type="pres">
      <dgm:prSet presAssocID="{54322448-6BAC-4BF5-A2BD-5D20EA859DDD}" presName="parentText" presStyleLbl="node1" presStyleIdx="1" presStyleCnt="3">
        <dgm:presLayoutVars>
          <dgm:chMax val="0"/>
          <dgm:bulletEnabled val="1"/>
        </dgm:presLayoutVars>
      </dgm:prSet>
      <dgm:spPr/>
    </dgm:pt>
    <dgm:pt modelId="{D27D9072-F327-4200-8FB6-43E31D04EE8D}" type="pres">
      <dgm:prSet presAssocID="{BD3BA4FE-1720-467F-9062-2D451856F226}" presName="spacer" presStyleCnt="0"/>
      <dgm:spPr/>
    </dgm:pt>
    <dgm:pt modelId="{CBEBB314-B5E9-448B-A819-7D553322046F}" type="pres">
      <dgm:prSet presAssocID="{ACC0B5CA-8A9B-4637-BA1E-360CEDA996E8}" presName="parentText" presStyleLbl="node1" presStyleIdx="2" presStyleCnt="3">
        <dgm:presLayoutVars>
          <dgm:chMax val="0"/>
          <dgm:bulletEnabled val="1"/>
        </dgm:presLayoutVars>
      </dgm:prSet>
      <dgm:spPr/>
    </dgm:pt>
  </dgm:ptLst>
  <dgm:cxnLst>
    <dgm:cxn modelId="{DB73A604-F18D-48C8-9649-BC48DFD61543}" srcId="{984C3D82-1495-40EE-974A-36A6337058FD}" destId="{28D7B408-E2D4-478F-B182-48820C32354E}" srcOrd="0" destOrd="0" parTransId="{D235FFC4-CB2E-4C74-9D43-75DBDD25280D}" sibTransId="{56C42762-DEC0-48BA-9CDF-74B61E5C7EB7}"/>
    <dgm:cxn modelId="{16C42462-D77A-4075-ABAE-69DD12E93FD3}" srcId="{984C3D82-1495-40EE-974A-36A6337058FD}" destId="{54322448-6BAC-4BF5-A2BD-5D20EA859DDD}" srcOrd="1" destOrd="0" parTransId="{A99F196A-6BC7-46FA-91EA-ADA4D52B2B8D}" sibTransId="{BD3BA4FE-1720-467F-9062-2D451856F226}"/>
    <dgm:cxn modelId="{A855A063-E7FE-4EF9-8008-CAD51181F77F}" srcId="{984C3D82-1495-40EE-974A-36A6337058FD}" destId="{ACC0B5CA-8A9B-4637-BA1E-360CEDA996E8}" srcOrd="2" destOrd="0" parTransId="{1AF671B8-82B7-4277-BFA5-EFC342A177A0}" sibTransId="{33283FC3-3FEE-499B-85D9-35EE25BAECCE}"/>
    <dgm:cxn modelId="{CE7C638B-5078-4D18-8D54-E638D5790975}" type="presOf" srcId="{28D7B408-E2D4-478F-B182-48820C32354E}" destId="{21744FE7-830F-4BD8-9FB1-9E0537392FD9}" srcOrd="0" destOrd="0" presId="urn:microsoft.com/office/officeart/2005/8/layout/vList2"/>
    <dgm:cxn modelId="{6BCC81D2-88DE-47F2-9B50-126D8905A470}" type="presOf" srcId="{ACC0B5CA-8A9B-4637-BA1E-360CEDA996E8}" destId="{CBEBB314-B5E9-448B-A819-7D553322046F}" srcOrd="0" destOrd="0" presId="urn:microsoft.com/office/officeart/2005/8/layout/vList2"/>
    <dgm:cxn modelId="{97136DE1-14F3-4FEB-8AEF-00F68913BA28}" type="presOf" srcId="{984C3D82-1495-40EE-974A-36A6337058FD}" destId="{F1D6AAA1-2752-49DB-9976-00C35B15EBA7}" srcOrd="0" destOrd="0" presId="urn:microsoft.com/office/officeart/2005/8/layout/vList2"/>
    <dgm:cxn modelId="{179FABE7-C2F7-4A33-9964-4720773A8B02}" type="presOf" srcId="{54322448-6BAC-4BF5-A2BD-5D20EA859DDD}" destId="{85DA80BA-107F-40DF-9BF8-4B78A7A43CBB}" srcOrd="0" destOrd="0" presId="urn:microsoft.com/office/officeart/2005/8/layout/vList2"/>
    <dgm:cxn modelId="{980538D4-4F61-4DE6-8D71-D2E2171518F3}" type="presParOf" srcId="{F1D6AAA1-2752-49DB-9976-00C35B15EBA7}" destId="{21744FE7-830F-4BD8-9FB1-9E0537392FD9}" srcOrd="0" destOrd="0" presId="urn:microsoft.com/office/officeart/2005/8/layout/vList2"/>
    <dgm:cxn modelId="{33226769-8532-471B-8102-B77F82FB4F68}" type="presParOf" srcId="{F1D6AAA1-2752-49DB-9976-00C35B15EBA7}" destId="{C737D493-4CF5-4047-9F87-C40D04BD4F65}" srcOrd="1" destOrd="0" presId="urn:microsoft.com/office/officeart/2005/8/layout/vList2"/>
    <dgm:cxn modelId="{D947D644-06AB-4F85-A22A-838F3A1D2A4E}" type="presParOf" srcId="{F1D6AAA1-2752-49DB-9976-00C35B15EBA7}" destId="{85DA80BA-107F-40DF-9BF8-4B78A7A43CBB}" srcOrd="2" destOrd="0" presId="urn:microsoft.com/office/officeart/2005/8/layout/vList2"/>
    <dgm:cxn modelId="{BAFD8AEF-10B7-40E6-9D5C-C847701B98B8}" type="presParOf" srcId="{F1D6AAA1-2752-49DB-9976-00C35B15EBA7}" destId="{D27D9072-F327-4200-8FB6-43E31D04EE8D}" srcOrd="3" destOrd="0" presId="urn:microsoft.com/office/officeart/2005/8/layout/vList2"/>
    <dgm:cxn modelId="{EE00ABE9-91A8-4CDF-BAB2-C3312C0E45A1}" type="presParOf" srcId="{F1D6AAA1-2752-49DB-9976-00C35B15EBA7}" destId="{CBEBB314-B5E9-448B-A819-7D553322046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CO"/>
        </a:p>
      </dgm:t>
    </dgm:pt>
    <dgm:pt modelId="{28D7B408-E2D4-478F-B182-48820C32354E}">
      <dgm:prSet custT="1"/>
      <dgm:spPr/>
      <dgm:t>
        <a:bodyPr/>
        <a:lstStyle/>
        <a:p>
          <a:pPr algn="ctr"/>
          <a:r>
            <a:rPr lang="es-ES" sz="2800" dirty="0"/>
            <a:t>Beneficios o auxilios extralegales cuando se acuerda expresamente que no constituyen salario:</a:t>
          </a:r>
        </a:p>
        <a:p>
          <a:pPr algn="ctr"/>
          <a:r>
            <a:rPr lang="es-ES" sz="2800" dirty="0"/>
            <a:t>alimentación, </a:t>
          </a:r>
        </a:p>
        <a:p>
          <a:pPr algn="ctr"/>
          <a:r>
            <a:rPr lang="es-ES" sz="2800" dirty="0"/>
            <a:t>habitación o vestuario, </a:t>
          </a:r>
        </a:p>
        <a:p>
          <a:pPr algn="ctr"/>
          <a:r>
            <a:rPr lang="es-ES" sz="2800" dirty="0"/>
            <a:t>primas extralegales, </a:t>
          </a:r>
        </a:p>
        <a:p>
          <a:pPr algn="ctr"/>
          <a:r>
            <a:rPr lang="es-ES" sz="2800" dirty="0"/>
            <a:t>de vacaciones, </a:t>
          </a:r>
        </a:p>
        <a:p>
          <a:pPr algn="ctr"/>
          <a:r>
            <a:rPr lang="es-ES" sz="2800" dirty="0"/>
            <a:t>servicio, </a:t>
          </a:r>
        </a:p>
        <a:p>
          <a:pPr algn="ctr"/>
          <a:r>
            <a:rPr lang="es-ES" sz="2800" dirty="0"/>
            <a:t>navidad</a:t>
          </a:r>
        </a:p>
      </dgm:t>
    </dgm:pt>
    <dgm:pt modelId="{D235FFC4-CB2E-4C74-9D43-75DBDD25280D}" type="parTrans" cxnId="{DB73A604-F18D-48C8-9649-BC48DFD61543}">
      <dgm:prSet/>
      <dgm:spPr/>
      <dgm:t>
        <a:bodyPr/>
        <a:lstStyle/>
        <a:p>
          <a:endParaRPr lang="es-CO"/>
        </a:p>
      </dgm:t>
    </dgm:pt>
    <dgm:pt modelId="{56C42762-DEC0-48BA-9CDF-74B61E5C7EB7}" type="sibTrans" cxnId="{DB73A604-F18D-48C8-9649-BC48DFD61543}">
      <dgm:prSet/>
      <dgm:spPr/>
      <dgm:t>
        <a:bodyPr/>
        <a:lstStyle/>
        <a:p>
          <a:endParaRPr lang="es-CO"/>
        </a:p>
      </dgm:t>
    </dgm:pt>
    <dgm:pt modelId="{F1D6AAA1-2752-49DB-9976-00C35B15EBA7}" type="pres">
      <dgm:prSet presAssocID="{984C3D82-1495-40EE-974A-36A6337058FD}" presName="linear" presStyleCnt="0">
        <dgm:presLayoutVars>
          <dgm:animLvl val="lvl"/>
          <dgm:resizeHandles val="exact"/>
        </dgm:presLayoutVars>
      </dgm:prSet>
      <dgm:spPr/>
    </dgm:pt>
    <dgm:pt modelId="{21744FE7-830F-4BD8-9FB1-9E0537392FD9}" type="pres">
      <dgm:prSet presAssocID="{28D7B408-E2D4-478F-B182-48820C32354E}" presName="parentText" presStyleLbl="node1" presStyleIdx="0" presStyleCnt="1" custScaleY="477017">
        <dgm:presLayoutVars>
          <dgm:chMax val="0"/>
          <dgm:bulletEnabled val="1"/>
        </dgm:presLayoutVars>
      </dgm:prSet>
      <dgm:spPr/>
    </dgm:pt>
  </dgm:ptLst>
  <dgm:cxnLst>
    <dgm:cxn modelId="{DB73A604-F18D-48C8-9649-BC48DFD61543}" srcId="{984C3D82-1495-40EE-974A-36A6337058FD}" destId="{28D7B408-E2D4-478F-B182-48820C32354E}" srcOrd="0" destOrd="0" parTransId="{D235FFC4-CB2E-4C74-9D43-75DBDD25280D}" sibTransId="{56C42762-DEC0-48BA-9CDF-74B61E5C7EB7}"/>
    <dgm:cxn modelId="{9517868F-36A4-4301-804E-AE2F8B4ECAFB}" type="presOf" srcId="{28D7B408-E2D4-478F-B182-48820C32354E}" destId="{21744FE7-830F-4BD8-9FB1-9E0537392FD9}" srcOrd="0" destOrd="0" presId="urn:microsoft.com/office/officeart/2005/8/layout/vList2"/>
    <dgm:cxn modelId="{37B8DBB9-E487-4AFA-BB67-CC85E57DB976}" type="presOf" srcId="{984C3D82-1495-40EE-974A-36A6337058FD}" destId="{F1D6AAA1-2752-49DB-9976-00C35B15EBA7}" srcOrd="0" destOrd="0" presId="urn:microsoft.com/office/officeart/2005/8/layout/vList2"/>
    <dgm:cxn modelId="{64B3CBF1-1DBA-46FB-9B9E-0841584A9FA0}" type="presParOf" srcId="{F1D6AAA1-2752-49DB-9976-00C35B15EBA7}" destId="{21744FE7-830F-4BD8-9FB1-9E0537392FD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a:solidFill>
          <a:srgbClr val="0070C0"/>
        </a:solidFill>
      </dgm:spPr>
      <dgm:t>
        <a:bodyPr/>
        <a:lstStyle/>
        <a:p>
          <a:pPr rtl="0"/>
          <a:r>
            <a:rPr lang="es-CO" sz="1800" b="0" dirty="0">
              <a:solidFill>
                <a:schemeClr val="tx1"/>
              </a:solidFill>
              <a:latin typeface="Arial" pitchFamily="34" charset="0"/>
              <a:cs typeface="Arial" pitchFamily="34" charset="0"/>
            </a:rPr>
            <a:t>Contrato de Trabajo</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E664A5AB-5155-4721-980F-E1C8D6E0114E}">
      <dgm:prSet custT="1"/>
      <dgm:spPr/>
      <dgm:t>
        <a:bodyPr/>
        <a:lstStyle/>
        <a:p>
          <a:pPr rtl="0"/>
          <a:r>
            <a:rPr lang="es-CO" sz="1800" b="0" dirty="0">
              <a:solidFill>
                <a:schemeClr val="tx1"/>
              </a:solidFill>
              <a:latin typeface="Arial" pitchFamily="34" charset="0"/>
              <a:cs typeface="Arial" pitchFamily="34" charset="0"/>
            </a:rPr>
            <a:t>Pagos laborales y salario</a:t>
          </a:r>
        </a:p>
      </dgm:t>
    </dgm:pt>
    <dgm:pt modelId="{31472C7E-DBA9-4F52-95FD-9626123BE0E7}" type="parTrans" cxnId="{F9ABA839-63C6-45CC-9CAB-5234CF9EC3DC}">
      <dgm:prSet/>
      <dgm:spPr/>
      <dgm:t>
        <a:bodyPr/>
        <a:lstStyle/>
        <a:p>
          <a:endParaRPr lang="es-CO"/>
        </a:p>
      </dgm:t>
    </dgm:pt>
    <dgm:pt modelId="{1AE08651-1410-4F79-915F-88671B3C09C2}" type="sibTrans" cxnId="{F9ABA839-63C6-45CC-9CAB-5234CF9EC3DC}">
      <dgm:prSet/>
      <dgm:spPr/>
      <dgm:t>
        <a:bodyPr/>
        <a:lstStyle/>
        <a:p>
          <a:endParaRPr lang="es-CO"/>
        </a:p>
      </dgm:t>
    </dgm:pt>
    <dgm:pt modelId="{9D8DB6FE-BCF3-4A44-AB4A-6A5F4181ACE7}">
      <dgm:prSet custT="1"/>
      <dgm:spPr/>
      <dgm:t>
        <a:bodyPr/>
        <a:lstStyle/>
        <a:p>
          <a:pPr rtl="0"/>
          <a:r>
            <a:rPr lang="es-CO" sz="1800" b="0" dirty="0">
              <a:solidFill>
                <a:schemeClr val="tx1"/>
              </a:solidFill>
              <a:latin typeface="Arial" pitchFamily="34" charset="0"/>
              <a:cs typeface="Arial" pitchFamily="34" charset="0"/>
            </a:rPr>
            <a:t>Jornada de trabajo y vacaciones</a:t>
          </a:r>
        </a:p>
      </dgm:t>
    </dgm:pt>
    <dgm:pt modelId="{F557DAF5-B872-42B2-9774-44E75C40BF05}" type="parTrans" cxnId="{618A6A17-3836-4ED8-A6FD-94573933FA0B}">
      <dgm:prSet/>
      <dgm:spPr/>
      <dgm:t>
        <a:bodyPr/>
        <a:lstStyle/>
        <a:p>
          <a:endParaRPr lang="es-CO"/>
        </a:p>
      </dgm:t>
    </dgm:pt>
    <dgm:pt modelId="{4EFBF5F5-570E-478D-B905-0CFAE4E1F56A}" type="sibTrans" cxnId="{618A6A17-3836-4ED8-A6FD-94573933FA0B}">
      <dgm:prSet/>
      <dgm:spPr/>
      <dgm:t>
        <a:bodyPr/>
        <a:lstStyle/>
        <a:p>
          <a:endParaRPr lang="es-CO"/>
        </a:p>
      </dgm:t>
    </dgm:pt>
    <dgm:pt modelId="{C3F6C48F-6C92-4307-877D-8A106D730FBE}">
      <dgm:prSet custT="1"/>
      <dgm:spPr/>
      <dgm:t>
        <a:bodyPr/>
        <a:lstStyle/>
        <a:p>
          <a:pPr rtl="0"/>
          <a:r>
            <a:rPr lang="es-CO" sz="1800" b="0" dirty="0">
              <a:solidFill>
                <a:schemeClr val="tx1"/>
              </a:solidFill>
              <a:latin typeface="Arial" pitchFamily="34" charset="0"/>
              <a:cs typeface="Arial" pitchFamily="34" charset="0"/>
            </a:rPr>
            <a:t>Prestaciones sociales</a:t>
          </a:r>
        </a:p>
      </dgm:t>
    </dgm:pt>
    <dgm:pt modelId="{5C27C7EF-8C81-402C-B073-1E9E12043A4C}" type="parTrans" cxnId="{C49B4BBB-DC42-48DD-82F4-98540B5D23CE}">
      <dgm:prSet/>
      <dgm:spPr/>
      <dgm:t>
        <a:bodyPr/>
        <a:lstStyle/>
        <a:p>
          <a:endParaRPr lang="es-CO"/>
        </a:p>
      </dgm:t>
    </dgm:pt>
    <dgm:pt modelId="{7456F78E-BAA0-43F2-A9CA-F3B89A7A1AEF}" type="sibTrans" cxnId="{C49B4BBB-DC42-48DD-82F4-98540B5D23CE}">
      <dgm:prSet/>
      <dgm:spPr/>
      <dgm:t>
        <a:bodyPr/>
        <a:lstStyle/>
        <a:p>
          <a:endParaRPr lang="es-CO"/>
        </a:p>
      </dgm:t>
    </dgm:pt>
    <dgm:pt modelId="{16ED501B-5B83-492B-A676-6B3763C8678F}">
      <dgm:prSet custT="1"/>
      <dgm:spPr/>
      <dgm:t>
        <a:bodyPr/>
        <a:lstStyle/>
        <a:p>
          <a:pPr rtl="0"/>
          <a:r>
            <a:rPr lang="es-CO" sz="1800" b="0" dirty="0">
              <a:solidFill>
                <a:schemeClr val="tx1"/>
              </a:solidFill>
              <a:latin typeface="Arial" pitchFamily="34" charset="0"/>
              <a:cs typeface="Arial" pitchFamily="34" charset="0"/>
            </a:rPr>
            <a:t>Indemnizaciones auxilios, aportes</a:t>
          </a:r>
        </a:p>
      </dgm:t>
    </dgm:pt>
    <dgm:pt modelId="{FD0ED0C5-3DAE-4697-9B44-F8B5628847AA}" type="parTrans" cxnId="{103D37A8-8A4F-4054-BF0E-5BA9CDF57459}">
      <dgm:prSet/>
      <dgm:spPr/>
      <dgm:t>
        <a:bodyPr/>
        <a:lstStyle/>
        <a:p>
          <a:endParaRPr lang="es-CO"/>
        </a:p>
      </dgm:t>
    </dgm:pt>
    <dgm:pt modelId="{C7C01CA0-5B0C-482E-B322-42CF16475576}" type="sibTrans" cxnId="{103D37A8-8A4F-4054-BF0E-5BA9CDF57459}">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5" custLinFactNeighborX="-51599">
        <dgm:presLayoutVars>
          <dgm:bulletEnabled val="1"/>
        </dgm:presLayoutVars>
      </dgm:prSet>
      <dgm:spPr/>
    </dgm:pt>
    <dgm:pt modelId="{23D3B4CB-9CFC-4867-BFC4-E566BFFD6D89}" type="pres">
      <dgm:prSet presAssocID="{7FDD1AD3-CC6D-46AC-9186-E0ABF632BE1D}" presName="sibTrans" presStyleCnt="0"/>
      <dgm:spPr/>
    </dgm:pt>
    <dgm:pt modelId="{48DB36BF-26CC-4D80-AD65-1C2BBA05BF66}" type="pres">
      <dgm:prSet presAssocID="{E664A5AB-5155-4721-980F-E1C8D6E0114E}" presName="node" presStyleLbl="node1" presStyleIdx="1" presStyleCnt="5" custLinFactNeighborX="-124">
        <dgm:presLayoutVars>
          <dgm:bulletEnabled val="1"/>
        </dgm:presLayoutVars>
      </dgm:prSet>
      <dgm:spPr/>
    </dgm:pt>
    <dgm:pt modelId="{E58C5B4E-3399-44EB-8FF8-306C79A463FB}" type="pres">
      <dgm:prSet presAssocID="{1AE08651-1410-4F79-915F-88671B3C09C2}" presName="sibTrans" presStyleCnt="0"/>
      <dgm:spPr/>
    </dgm:pt>
    <dgm:pt modelId="{CB082276-A464-4EFF-B20C-F6B28A68CA3B}" type="pres">
      <dgm:prSet presAssocID="{9D8DB6FE-BCF3-4A44-AB4A-6A5F4181ACE7}" presName="node" presStyleLbl="node1" presStyleIdx="2" presStyleCnt="5">
        <dgm:presLayoutVars>
          <dgm:bulletEnabled val="1"/>
        </dgm:presLayoutVars>
      </dgm:prSet>
      <dgm:spPr/>
    </dgm:pt>
    <dgm:pt modelId="{26378B81-54F2-4024-BCDF-CE1C2B1CCD51}" type="pres">
      <dgm:prSet presAssocID="{4EFBF5F5-570E-478D-B905-0CFAE4E1F56A}" presName="sibTrans" presStyleCnt="0"/>
      <dgm:spPr/>
    </dgm:pt>
    <dgm:pt modelId="{7E94D35F-A380-449A-9199-67DDB59F2288}" type="pres">
      <dgm:prSet presAssocID="{C3F6C48F-6C92-4307-877D-8A106D730FBE}" presName="node" presStyleLbl="node1" presStyleIdx="3" presStyleCnt="5">
        <dgm:presLayoutVars>
          <dgm:bulletEnabled val="1"/>
        </dgm:presLayoutVars>
      </dgm:prSet>
      <dgm:spPr/>
    </dgm:pt>
    <dgm:pt modelId="{640DB701-2E07-4925-BA9B-B450E91A0360}" type="pres">
      <dgm:prSet presAssocID="{7456F78E-BAA0-43F2-A9CA-F3B89A7A1AEF}" presName="sibTrans" presStyleCnt="0"/>
      <dgm:spPr/>
    </dgm:pt>
    <dgm:pt modelId="{4DEC5169-7C0B-495A-9CEA-4CA1CADE2C40}" type="pres">
      <dgm:prSet presAssocID="{16ED501B-5B83-492B-A676-6B3763C8678F}" presName="node" presStyleLbl="node1" presStyleIdx="4" presStyleCnt="5">
        <dgm:presLayoutVars>
          <dgm:bulletEnabled val="1"/>
        </dgm:presLayoutVars>
      </dgm:prSet>
      <dgm:spPr/>
    </dgm:pt>
  </dgm:ptLst>
  <dgm:cxnLst>
    <dgm:cxn modelId="{618A6A17-3836-4ED8-A6FD-94573933FA0B}" srcId="{984C3D82-1495-40EE-974A-36A6337058FD}" destId="{9D8DB6FE-BCF3-4A44-AB4A-6A5F4181ACE7}" srcOrd="2" destOrd="0" parTransId="{F557DAF5-B872-42B2-9774-44E75C40BF05}" sibTransId="{4EFBF5F5-570E-478D-B905-0CFAE4E1F56A}"/>
    <dgm:cxn modelId="{260DC11A-EAD8-4FD9-80E4-C50DABC87E69}" type="presOf" srcId="{984C3D82-1495-40EE-974A-36A6337058FD}" destId="{D23B792C-A5E6-4EC2-B92F-751C5B2A1B7E}" srcOrd="0" destOrd="0" presId="urn:microsoft.com/office/officeart/2005/8/layout/hList6"/>
    <dgm:cxn modelId="{F9ABA839-63C6-45CC-9CAB-5234CF9EC3DC}" srcId="{984C3D82-1495-40EE-974A-36A6337058FD}" destId="{E664A5AB-5155-4721-980F-E1C8D6E0114E}" srcOrd="1" destOrd="0" parTransId="{31472C7E-DBA9-4F52-95FD-9626123BE0E7}" sibTransId="{1AE08651-1410-4F79-915F-88671B3C09C2}"/>
    <dgm:cxn modelId="{96CD673B-5755-44B2-8426-7B213BAC40E9}" type="presOf" srcId="{16ED501B-5B83-492B-A676-6B3763C8678F}" destId="{4DEC5169-7C0B-495A-9CEA-4CA1CADE2C40}" srcOrd="0" destOrd="0" presId="urn:microsoft.com/office/officeart/2005/8/layout/hList6"/>
    <dgm:cxn modelId="{4E72FF68-956D-4656-964D-CD6F0D3F7CE1}" type="presOf" srcId="{15BE24FA-AD27-49ED-ACC6-0BB3BDB44726}" destId="{5D4A2A23-A8C6-4C22-AE6D-E9D9471D8CDB}" srcOrd="0" destOrd="0" presId="urn:microsoft.com/office/officeart/2005/8/layout/hList6"/>
    <dgm:cxn modelId="{7C9FF78B-BCAF-4F22-8E89-3F10EE7FA60C}" type="presOf" srcId="{C3F6C48F-6C92-4307-877D-8A106D730FBE}" destId="{7E94D35F-A380-449A-9199-67DDB59F2288}"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103D37A8-8A4F-4054-BF0E-5BA9CDF57459}" srcId="{984C3D82-1495-40EE-974A-36A6337058FD}" destId="{16ED501B-5B83-492B-A676-6B3763C8678F}" srcOrd="4" destOrd="0" parTransId="{FD0ED0C5-3DAE-4697-9B44-F8B5628847AA}" sibTransId="{C7C01CA0-5B0C-482E-B322-42CF16475576}"/>
    <dgm:cxn modelId="{C49B4BBB-DC42-48DD-82F4-98540B5D23CE}" srcId="{984C3D82-1495-40EE-974A-36A6337058FD}" destId="{C3F6C48F-6C92-4307-877D-8A106D730FBE}" srcOrd="3" destOrd="0" parTransId="{5C27C7EF-8C81-402C-B073-1E9E12043A4C}" sibTransId="{7456F78E-BAA0-43F2-A9CA-F3B89A7A1AEF}"/>
    <dgm:cxn modelId="{FE21ECC4-E0F1-4925-AD53-C45B3CD3C078}" type="presOf" srcId="{9D8DB6FE-BCF3-4A44-AB4A-6A5F4181ACE7}" destId="{CB082276-A464-4EFF-B20C-F6B28A68CA3B}" srcOrd="0" destOrd="0" presId="urn:microsoft.com/office/officeart/2005/8/layout/hList6"/>
    <dgm:cxn modelId="{C14675F4-69F7-447E-B2F5-67912ADCC0BA}" type="presOf" srcId="{E664A5AB-5155-4721-980F-E1C8D6E0114E}" destId="{48DB36BF-26CC-4D80-AD65-1C2BBA05BF66}" srcOrd="0" destOrd="0" presId="urn:microsoft.com/office/officeart/2005/8/layout/hList6"/>
    <dgm:cxn modelId="{0A54EB78-5450-4BB4-8C65-75A2CF974DCF}" type="presParOf" srcId="{D23B792C-A5E6-4EC2-B92F-751C5B2A1B7E}" destId="{5D4A2A23-A8C6-4C22-AE6D-E9D9471D8CDB}" srcOrd="0" destOrd="0" presId="urn:microsoft.com/office/officeart/2005/8/layout/hList6"/>
    <dgm:cxn modelId="{FEC90F2A-FB6E-4D9E-8480-75EACE4CCA77}" type="presParOf" srcId="{D23B792C-A5E6-4EC2-B92F-751C5B2A1B7E}" destId="{23D3B4CB-9CFC-4867-BFC4-E566BFFD6D89}" srcOrd="1" destOrd="0" presId="urn:microsoft.com/office/officeart/2005/8/layout/hList6"/>
    <dgm:cxn modelId="{AC2DD24C-BD47-4081-95A2-63B573A7EBA0}" type="presParOf" srcId="{D23B792C-A5E6-4EC2-B92F-751C5B2A1B7E}" destId="{48DB36BF-26CC-4D80-AD65-1C2BBA05BF66}" srcOrd="2" destOrd="0" presId="urn:microsoft.com/office/officeart/2005/8/layout/hList6"/>
    <dgm:cxn modelId="{D15F589E-33DF-4C1E-9F77-800EA7ADB85F}" type="presParOf" srcId="{D23B792C-A5E6-4EC2-B92F-751C5B2A1B7E}" destId="{E58C5B4E-3399-44EB-8FF8-306C79A463FB}" srcOrd="3" destOrd="0" presId="urn:microsoft.com/office/officeart/2005/8/layout/hList6"/>
    <dgm:cxn modelId="{0A1A5AE4-1D9F-4730-8EF0-140E53892FA7}" type="presParOf" srcId="{D23B792C-A5E6-4EC2-B92F-751C5B2A1B7E}" destId="{CB082276-A464-4EFF-B20C-F6B28A68CA3B}" srcOrd="4" destOrd="0" presId="urn:microsoft.com/office/officeart/2005/8/layout/hList6"/>
    <dgm:cxn modelId="{FDD250F1-4671-48E8-9FEA-99C0D5416DD0}" type="presParOf" srcId="{D23B792C-A5E6-4EC2-B92F-751C5B2A1B7E}" destId="{26378B81-54F2-4024-BCDF-CE1C2B1CCD51}" srcOrd="5" destOrd="0" presId="urn:microsoft.com/office/officeart/2005/8/layout/hList6"/>
    <dgm:cxn modelId="{406F4A0B-820A-4875-9244-2EF74C494AD3}" type="presParOf" srcId="{D23B792C-A5E6-4EC2-B92F-751C5B2A1B7E}" destId="{7E94D35F-A380-449A-9199-67DDB59F2288}" srcOrd="6" destOrd="0" presId="urn:microsoft.com/office/officeart/2005/8/layout/hList6"/>
    <dgm:cxn modelId="{72CA20D8-3172-4802-8442-363C1BFFD7FD}" type="presParOf" srcId="{D23B792C-A5E6-4EC2-B92F-751C5B2A1B7E}" destId="{640DB701-2E07-4925-BA9B-B450E91A0360}" srcOrd="7" destOrd="0" presId="urn:microsoft.com/office/officeart/2005/8/layout/hList6"/>
    <dgm:cxn modelId="{32521750-8623-404D-ACD1-7104C8DEDA51}" type="presParOf" srcId="{D23B792C-A5E6-4EC2-B92F-751C5B2A1B7E}" destId="{4DEC5169-7C0B-495A-9CEA-4CA1CADE2C40}"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CO"/>
        </a:p>
      </dgm:t>
    </dgm:pt>
    <dgm:pt modelId="{5756423A-9310-4BA7-99BF-29217A53CBE1}">
      <dgm:prSet custT="1"/>
      <dgm:spPr/>
      <dgm:t>
        <a:bodyPr/>
        <a:lstStyle/>
        <a:p>
          <a:pPr algn="ctr"/>
          <a:r>
            <a:rPr lang="es-ES" sz="2800" dirty="0"/>
            <a:t>Pagos que por disposición legal no son salario:</a:t>
          </a:r>
        </a:p>
        <a:p>
          <a:pPr algn="ctr"/>
          <a:r>
            <a:rPr lang="es-ES" sz="2800" dirty="0"/>
            <a:t> subsidio familiar, </a:t>
          </a:r>
        </a:p>
        <a:p>
          <a:pPr algn="ctr"/>
          <a:r>
            <a:rPr lang="es-ES" sz="2800" dirty="0"/>
            <a:t>viáticos accidentales, </a:t>
          </a:r>
        </a:p>
        <a:p>
          <a:pPr algn="ctr"/>
          <a:r>
            <a:rPr lang="es-ES" sz="2800" dirty="0"/>
            <a:t>la parte destinada a transporte en los viáticos permanentes, </a:t>
          </a:r>
        </a:p>
        <a:p>
          <a:pPr algn="ctr"/>
          <a:r>
            <a:rPr lang="es-ES" sz="2800" dirty="0"/>
            <a:t>elementos de trabajo, </a:t>
          </a:r>
        </a:p>
        <a:p>
          <a:pPr algn="ctr"/>
          <a:r>
            <a:rPr lang="es-ES" sz="2800" dirty="0"/>
            <a:t>propinas, </a:t>
          </a:r>
        </a:p>
        <a:p>
          <a:pPr algn="ctr"/>
          <a:r>
            <a:rPr lang="es-ES" sz="2800" dirty="0"/>
            <a:t>indemnización por terminación del contrato</a:t>
          </a:r>
        </a:p>
      </dgm:t>
    </dgm:pt>
    <dgm:pt modelId="{2736C074-81CB-4845-A35E-920263C599D5}" type="parTrans" cxnId="{8B2839EB-85ED-40F0-B6E8-EC455681E948}">
      <dgm:prSet/>
      <dgm:spPr/>
      <dgm:t>
        <a:bodyPr/>
        <a:lstStyle/>
        <a:p>
          <a:endParaRPr lang="es-CO"/>
        </a:p>
      </dgm:t>
    </dgm:pt>
    <dgm:pt modelId="{68EA2B3F-F33E-490B-86FE-E4BCED1E99F8}" type="sibTrans" cxnId="{8B2839EB-85ED-40F0-B6E8-EC455681E948}">
      <dgm:prSet/>
      <dgm:spPr/>
      <dgm:t>
        <a:bodyPr/>
        <a:lstStyle/>
        <a:p>
          <a:endParaRPr lang="es-CO"/>
        </a:p>
      </dgm:t>
    </dgm:pt>
    <dgm:pt modelId="{F1D6AAA1-2752-49DB-9976-00C35B15EBA7}" type="pres">
      <dgm:prSet presAssocID="{984C3D82-1495-40EE-974A-36A6337058FD}" presName="linear" presStyleCnt="0">
        <dgm:presLayoutVars>
          <dgm:animLvl val="lvl"/>
          <dgm:resizeHandles val="exact"/>
        </dgm:presLayoutVars>
      </dgm:prSet>
      <dgm:spPr/>
    </dgm:pt>
    <dgm:pt modelId="{1E96BB6B-87C0-43E0-84B4-66AAE7C3F8BD}" type="pres">
      <dgm:prSet presAssocID="{5756423A-9310-4BA7-99BF-29217A53CBE1}" presName="parentText" presStyleLbl="node1" presStyleIdx="0" presStyleCnt="1">
        <dgm:presLayoutVars>
          <dgm:chMax val="0"/>
          <dgm:bulletEnabled val="1"/>
        </dgm:presLayoutVars>
      </dgm:prSet>
      <dgm:spPr/>
    </dgm:pt>
  </dgm:ptLst>
  <dgm:cxnLst>
    <dgm:cxn modelId="{0945A3B6-AF51-46F1-BC8A-B9B35613AF80}" type="presOf" srcId="{5756423A-9310-4BA7-99BF-29217A53CBE1}" destId="{1E96BB6B-87C0-43E0-84B4-66AAE7C3F8BD}" srcOrd="0" destOrd="0" presId="urn:microsoft.com/office/officeart/2005/8/layout/vList2"/>
    <dgm:cxn modelId="{332608BC-DBD4-4521-9E5D-03E863FED99F}" type="presOf" srcId="{984C3D82-1495-40EE-974A-36A6337058FD}" destId="{F1D6AAA1-2752-49DB-9976-00C35B15EBA7}" srcOrd="0" destOrd="0" presId="urn:microsoft.com/office/officeart/2005/8/layout/vList2"/>
    <dgm:cxn modelId="{8B2839EB-85ED-40F0-B6E8-EC455681E948}" srcId="{984C3D82-1495-40EE-974A-36A6337058FD}" destId="{5756423A-9310-4BA7-99BF-29217A53CBE1}" srcOrd="0" destOrd="0" parTransId="{2736C074-81CB-4845-A35E-920263C599D5}" sibTransId="{68EA2B3F-F33E-490B-86FE-E4BCED1E99F8}"/>
    <dgm:cxn modelId="{9742C70A-EA98-4D51-B3AF-2AABCF648E13}" type="presParOf" srcId="{F1D6AAA1-2752-49DB-9976-00C35B15EBA7}" destId="{1E96BB6B-87C0-43E0-84B4-66AAE7C3F8B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CO" sz="1800" b="0" dirty="0">
              <a:solidFill>
                <a:schemeClr val="tx1"/>
              </a:solidFill>
              <a:latin typeface="Arial" pitchFamily="34" charset="0"/>
              <a:cs typeface="Arial" pitchFamily="34" charset="0"/>
            </a:rPr>
            <a:t>Contrato de Trabajo</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E664A5AB-5155-4721-980F-E1C8D6E0114E}">
      <dgm:prSet custT="1"/>
      <dgm:spPr/>
      <dgm:t>
        <a:bodyPr/>
        <a:lstStyle/>
        <a:p>
          <a:pPr rtl="0"/>
          <a:r>
            <a:rPr lang="es-CO" sz="1800" b="0" dirty="0">
              <a:solidFill>
                <a:schemeClr val="tx1"/>
              </a:solidFill>
              <a:latin typeface="Arial" pitchFamily="34" charset="0"/>
              <a:cs typeface="Arial" pitchFamily="34" charset="0"/>
            </a:rPr>
            <a:t>Pagos laborales y salario</a:t>
          </a:r>
        </a:p>
      </dgm:t>
    </dgm:pt>
    <dgm:pt modelId="{31472C7E-DBA9-4F52-95FD-9626123BE0E7}" type="parTrans" cxnId="{F9ABA839-63C6-45CC-9CAB-5234CF9EC3DC}">
      <dgm:prSet/>
      <dgm:spPr/>
      <dgm:t>
        <a:bodyPr/>
        <a:lstStyle/>
        <a:p>
          <a:endParaRPr lang="es-CO"/>
        </a:p>
      </dgm:t>
    </dgm:pt>
    <dgm:pt modelId="{1AE08651-1410-4F79-915F-88671B3C09C2}" type="sibTrans" cxnId="{F9ABA839-63C6-45CC-9CAB-5234CF9EC3DC}">
      <dgm:prSet/>
      <dgm:spPr/>
      <dgm:t>
        <a:bodyPr/>
        <a:lstStyle/>
        <a:p>
          <a:endParaRPr lang="es-CO"/>
        </a:p>
      </dgm:t>
    </dgm:pt>
    <dgm:pt modelId="{9D8DB6FE-BCF3-4A44-AB4A-6A5F4181ACE7}">
      <dgm:prSet custT="1"/>
      <dgm:spPr>
        <a:solidFill>
          <a:srgbClr val="0070C0"/>
        </a:solidFill>
      </dgm:spPr>
      <dgm:t>
        <a:bodyPr/>
        <a:lstStyle/>
        <a:p>
          <a:pPr rtl="0"/>
          <a:r>
            <a:rPr lang="es-CO" sz="1800" b="0" dirty="0">
              <a:solidFill>
                <a:schemeClr val="tx1"/>
              </a:solidFill>
              <a:latin typeface="Arial" pitchFamily="34" charset="0"/>
              <a:cs typeface="Arial" pitchFamily="34" charset="0"/>
            </a:rPr>
            <a:t>Jornada de trabajo y vacaciones</a:t>
          </a:r>
        </a:p>
      </dgm:t>
    </dgm:pt>
    <dgm:pt modelId="{F557DAF5-B872-42B2-9774-44E75C40BF05}" type="parTrans" cxnId="{618A6A17-3836-4ED8-A6FD-94573933FA0B}">
      <dgm:prSet/>
      <dgm:spPr/>
      <dgm:t>
        <a:bodyPr/>
        <a:lstStyle/>
        <a:p>
          <a:endParaRPr lang="es-CO"/>
        </a:p>
      </dgm:t>
    </dgm:pt>
    <dgm:pt modelId="{4EFBF5F5-570E-478D-B905-0CFAE4E1F56A}" type="sibTrans" cxnId="{618A6A17-3836-4ED8-A6FD-94573933FA0B}">
      <dgm:prSet/>
      <dgm:spPr/>
      <dgm:t>
        <a:bodyPr/>
        <a:lstStyle/>
        <a:p>
          <a:endParaRPr lang="es-CO"/>
        </a:p>
      </dgm:t>
    </dgm:pt>
    <dgm:pt modelId="{C3F6C48F-6C92-4307-877D-8A106D730FBE}">
      <dgm:prSet custT="1"/>
      <dgm:spPr/>
      <dgm:t>
        <a:bodyPr/>
        <a:lstStyle/>
        <a:p>
          <a:pPr rtl="0"/>
          <a:r>
            <a:rPr lang="es-CO" sz="1800" b="0" dirty="0">
              <a:solidFill>
                <a:schemeClr val="tx1"/>
              </a:solidFill>
              <a:latin typeface="Arial" pitchFamily="34" charset="0"/>
              <a:cs typeface="Arial" pitchFamily="34" charset="0"/>
            </a:rPr>
            <a:t>Prestaciones sociales</a:t>
          </a:r>
        </a:p>
      </dgm:t>
    </dgm:pt>
    <dgm:pt modelId="{5C27C7EF-8C81-402C-B073-1E9E12043A4C}" type="parTrans" cxnId="{C49B4BBB-DC42-48DD-82F4-98540B5D23CE}">
      <dgm:prSet/>
      <dgm:spPr/>
      <dgm:t>
        <a:bodyPr/>
        <a:lstStyle/>
        <a:p>
          <a:endParaRPr lang="es-CO"/>
        </a:p>
      </dgm:t>
    </dgm:pt>
    <dgm:pt modelId="{7456F78E-BAA0-43F2-A9CA-F3B89A7A1AEF}" type="sibTrans" cxnId="{C49B4BBB-DC42-48DD-82F4-98540B5D23CE}">
      <dgm:prSet/>
      <dgm:spPr/>
      <dgm:t>
        <a:bodyPr/>
        <a:lstStyle/>
        <a:p>
          <a:endParaRPr lang="es-CO"/>
        </a:p>
      </dgm:t>
    </dgm:pt>
    <dgm:pt modelId="{16ED501B-5B83-492B-A676-6B3763C8678F}">
      <dgm:prSet custT="1"/>
      <dgm:spPr/>
      <dgm:t>
        <a:bodyPr/>
        <a:lstStyle/>
        <a:p>
          <a:pPr rtl="0"/>
          <a:r>
            <a:rPr lang="es-CO" sz="1800" b="0" dirty="0">
              <a:solidFill>
                <a:schemeClr val="tx1"/>
              </a:solidFill>
              <a:latin typeface="Arial" pitchFamily="34" charset="0"/>
              <a:cs typeface="Arial" pitchFamily="34" charset="0"/>
            </a:rPr>
            <a:t>Indemnizaciones auxilios, aportes</a:t>
          </a:r>
        </a:p>
      </dgm:t>
    </dgm:pt>
    <dgm:pt modelId="{FD0ED0C5-3DAE-4697-9B44-F8B5628847AA}" type="parTrans" cxnId="{103D37A8-8A4F-4054-BF0E-5BA9CDF57459}">
      <dgm:prSet/>
      <dgm:spPr/>
      <dgm:t>
        <a:bodyPr/>
        <a:lstStyle/>
        <a:p>
          <a:endParaRPr lang="es-CO"/>
        </a:p>
      </dgm:t>
    </dgm:pt>
    <dgm:pt modelId="{C7C01CA0-5B0C-482E-B322-42CF16475576}" type="sibTrans" cxnId="{103D37A8-8A4F-4054-BF0E-5BA9CDF57459}">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5" custLinFactNeighborX="-51599">
        <dgm:presLayoutVars>
          <dgm:bulletEnabled val="1"/>
        </dgm:presLayoutVars>
      </dgm:prSet>
      <dgm:spPr/>
    </dgm:pt>
    <dgm:pt modelId="{23D3B4CB-9CFC-4867-BFC4-E566BFFD6D89}" type="pres">
      <dgm:prSet presAssocID="{7FDD1AD3-CC6D-46AC-9186-E0ABF632BE1D}" presName="sibTrans" presStyleCnt="0"/>
      <dgm:spPr/>
    </dgm:pt>
    <dgm:pt modelId="{48DB36BF-26CC-4D80-AD65-1C2BBA05BF66}" type="pres">
      <dgm:prSet presAssocID="{E664A5AB-5155-4721-980F-E1C8D6E0114E}" presName="node" presStyleLbl="node1" presStyleIdx="1" presStyleCnt="5" custLinFactNeighborX="-124">
        <dgm:presLayoutVars>
          <dgm:bulletEnabled val="1"/>
        </dgm:presLayoutVars>
      </dgm:prSet>
      <dgm:spPr/>
    </dgm:pt>
    <dgm:pt modelId="{E58C5B4E-3399-44EB-8FF8-306C79A463FB}" type="pres">
      <dgm:prSet presAssocID="{1AE08651-1410-4F79-915F-88671B3C09C2}" presName="sibTrans" presStyleCnt="0"/>
      <dgm:spPr/>
    </dgm:pt>
    <dgm:pt modelId="{CB082276-A464-4EFF-B20C-F6B28A68CA3B}" type="pres">
      <dgm:prSet presAssocID="{9D8DB6FE-BCF3-4A44-AB4A-6A5F4181ACE7}" presName="node" presStyleLbl="node1" presStyleIdx="2" presStyleCnt="5">
        <dgm:presLayoutVars>
          <dgm:bulletEnabled val="1"/>
        </dgm:presLayoutVars>
      </dgm:prSet>
      <dgm:spPr/>
    </dgm:pt>
    <dgm:pt modelId="{26378B81-54F2-4024-BCDF-CE1C2B1CCD51}" type="pres">
      <dgm:prSet presAssocID="{4EFBF5F5-570E-478D-B905-0CFAE4E1F56A}" presName="sibTrans" presStyleCnt="0"/>
      <dgm:spPr/>
    </dgm:pt>
    <dgm:pt modelId="{7E94D35F-A380-449A-9199-67DDB59F2288}" type="pres">
      <dgm:prSet presAssocID="{C3F6C48F-6C92-4307-877D-8A106D730FBE}" presName="node" presStyleLbl="node1" presStyleIdx="3" presStyleCnt="5">
        <dgm:presLayoutVars>
          <dgm:bulletEnabled val="1"/>
        </dgm:presLayoutVars>
      </dgm:prSet>
      <dgm:spPr/>
    </dgm:pt>
    <dgm:pt modelId="{640DB701-2E07-4925-BA9B-B450E91A0360}" type="pres">
      <dgm:prSet presAssocID="{7456F78E-BAA0-43F2-A9CA-F3B89A7A1AEF}" presName="sibTrans" presStyleCnt="0"/>
      <dgm:spPr/>
    </dgm:pt>
    <dgm:pt modelId="{4DEC5169-7C0B-495A-9CEA-4CA1CADE2C40}" type="pres">
      <dgm:prSet presAssocID="{16ED501B-5B83-492B-A676-6B3763C8678F}" presName="node" presStyleLbl="node1" presStyleIdx="4" presStyleCnt="5">
        <dgm:presLayoutVars>
          <dgm:bulletEnabled val="1"/>
        </dgm:presLayoutVars>
      </dgm:prSet>
      <dgm:spPr/>
    </dgm:pt>
  </dgm:ptLst>
  <dgm:cxnLst>
    <dgm:cxn modelId="{6320D60E-08BA-4F8C-B2F8-8902F1C339B1}" type="presOf" srcId="{15BE24FA-AD27-49ED-ACC6-0BB3BDB44726}" destId="{5D4A2A23-A8C6-4C22-AE6D-E9D9471D8CDB}" srcOrd="0" destOrd="0" presId="urn:microsoft.com/office/officeart/2005/8/layout/hList6"/>
    <dgm:cxn modelId="{968D9313-6692-475B-BDD9-1DD7868AF67D}" type="presOf" srcId="{16ED501B-5B83-492B-A676-6B3763C8678F}" destId="{4DEC5169-7C0B-495A-9CEA-4CA1CADE2C40}" srcOrd="0" destOrd="0" presId="urn:microsoft.com/office/officeart/2005/8/layout/hList6"/>
    <dgm:cxn modelId="{618A6A17-3836-4ED8-A6FD-94573933FA0B}" srcId="{984C3D82-1495-40EE-974A-36A6337058FD}" destId="{9D8DB6FE-BCF3-4A44-AB4A-6A5F4181ACE7}" srcOrd="2" destOrd="0" parTransId="{F557DAF5-B872-42B2-9774-44E75C40BF05}" sibTransId="{4EFBF5F5-570E-478D-B905-0CFAE4E1F56A}"/>
    <dgm:cxn modelId="{F9ABA839-63C6-45CC-9CAB-5234CF9EC3DC}" srcId="{984C3D82-1495-40EE-974A-36A6337058FD}" destId="{E664A5AB-5155-4721-980F-E1C8D6E0114E}" srcOrd="1" destOrd="0" parTransId="{31472C7E-DBA9-4F52-95FD-9626123BE0E7}" sibTransId="{1AE08651-1410-4F79-915F-88671B3C09C2}"/>
    <dgm:cxn modelId="{B4E1AB60-DA1D-46DB-8442-932C7A89F3CC}" type="presOf" srcId="{984C3D82-1495-40EE-974A-36A6337058FD}" destId="{D23B792C-A5E6-4EC2-B92F-751C5B2A1B7E}"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103D37A8-8A4F-4054-BF0E-5BA9CDF57459}" srcId="{984C3D82-1495-40EE-974A-36A6337058FD}" destId="{16ED501B-5B83-492B-A676-6B3763C8678F}" srcOrd="4" destOrd="0" parTransId="{FD0ED0C5-3DAE-4697-9B44-F8B5628847AA}" sibTransId="{C7C01CA0-5B0C-482E-B322-42CF16475576}"/>
    <dgm:cxn modelId="{2F202FB3-12AF-4781-B787-D21D763669CE}" type="presOf" srcId="{9D8DB6FE-BCF3-4A44-AB4A-6A5F4181ACE7}" destId="{CB082276-A464-4EFF-B20C-F6B28A68CA3B}" srcOrd="0" destOrd="0" presId="urn:microsoft.com/office/officeart/2005/8/layout/hList6"/>
    <dgm:cxn modelId="{C49B4BBB-DC42-48DD-82F4-98540B5D23CE}" srcId="{984C3D82-1495-40EE-974A-36A6337058FD}" destId="{C3F6C48F-6C92-4307-877D-8A106D730FBE}" srcOrd="3" destOrd="0" parTransId="{5C27C7EF-8C81-402C-B073-1E9E12043A4C}" sibTransId="{7456F78E-BAA0-43F2-A9CA-F3B89A7A1AEF}"/>
    <dgm:cxn modelId="{C03CEDD7-D8FA-4592-A931-5D57FB1A7606}" type="presOf" srcId="{E664A5AB-5155-4721-980F-E1C8D6E0114E}" destId="{48DB36BF-26CC-4D80-AD65-1C2BBA05BF66}" srcOrd="0" destOrd="0" presId="urn:microsoft.com/office/officeart/2005/8/layout/hList6"/>
    <dgm:cxn modelId="{E0776AEE-0445-445E-B8AD-32664CEEF418}" type="presOf" srcId="{C3F6C48F-6C92-4307-877D-8A106D730FBE}" destId="{7E94D35F-A380-449A-9199-67DDB59F2288}" srcOrd="0" destOrd="0" presId="urn:microsoft.com/office/officeart/2005/8/layout/hList6"/>
    <dgm:cxn modelId="{B23FFEDF-60D4-4AA3-AB1E-A3B2B1C195E9}" type="presParOf" srcId="{D23B792C-A5E6-4EC2-B92F-751C5B2A1B7E}" destId="{5D4A2A23-A8C6-4C22-AE6D-E9D9471D8CDB}" srcOrd="0" destOrd="0" presId="urn:microsoft.com/office/officeart/2005/8/layout/hList6"/>
    <dgm:cxn modelId="{66618320-F40C-4942-874E-1A6B1A2DDD90}" type="presParOf" srcId="{D23B792C-A5E6-4EC2-B92F-751C5B2A1B7E}" destId="{23D3B4CB-9CFC-4867-BFC4-E566BFFD6D89}" srcOrd="1" destOrd="0" presId="urn:microsoft.com/office/officeart/2005/8/layout/hList6"/>
    <dgm:cxn modelId="{265BA8B4-7E79-40E1-918D-FC27B148BC23}" type="presParOf" srcId="{D23B792C-A5E6-4EC2-B92F-751C5B2A1B7E}" destId="{48DB36BF-26CC-4D80-AD65-1C2BBA05BF66}" srcOrd="2" destOrd="0" presId="urn:microsoft.com/office/officeart/2005/8/layout/hList6"/>
    <dgm:cxn modelId="{92ED0EAF-DCAF-4409-B8C2-5ED498396A12}" type="presParOf" srcId="{D23B792C-A5E6-4EC2-B92F-751C5B2A1B7E}" destId="{E58C5B4E-3399-44EB-8FF8-306C79A463FB}" srcOrd="3" destOrd="0" presId="urn:microsoft.com/office/officeart/2005/8/layout/hList6"/>
    <dgm:cxn modelId="{BE556866-AD02-4C5A-AD3D-C0ADB91A93C5}" type="presParOf" srcId="{D23B792C-A5E6-4EC2-B92F-751C5B2A1B7E}" destId="{CB082276-A464-4EFF-B20C-F6B28A68CA3B}" srcOrd="4" destOrd="0" presId="urn:microsoft.com/office/officeart/2005/8/layout/hList6"/>
    <dgm:cxn modelId="{206B3C41-8399-4C87-82F5-C704EDA98854}" type="presParOf" srcId="{D23B792C-A5E6-4EC2-B92F-751C5B2A1B7E}" destId="{26378B81-54F2-4024-BCDF-CE1C2B1CCD51}" srcOrd="5" destOrd="0" presId="urn:microsoft.com/office/officeart/2005/8/layout/hList6"/>
    <dgm:cxn modelId="{CD4A2EE2-AD35-47A1-8534-F10E97BCCC40}" type="presParOf" srcId="{D23B792C-A5E6-4EC2-B92F-751C5B2A1B7E}" destId="{7E94D35F-A380-449A-9199-67DDB59F2288}" srcOrd="6" destOrd="0" presId="urn:microsoft.com/office/officeart/2005/8/layout/hList6"/>
    <dgm:cxn modelId="{5B6099B3-E4ED-4EBB-8F77-15C0CCD48911}" type="presParOf" srcId="{D23B792C-A5E6-4EC2-B92F-751C5B2A1B7E}" destId="{640DB701-2E07-4925-BA9B-B450E91A0360}" srcOrd="7" destOrd="0" presId="urn:microsoft.com/office/officeart/2005/8/layout/hList6"/>
    <dgm:cxn modelId="{6A7FF59F-6D55-4AD6-8D47-1E4BB499D6F8}" type="presParOf" srcId="{D23B792C-A5E6-4EC2-B92F-751C5B2A1B7E}" destId="{4DEC5169-7C0B-495A-9CEA-4CA1CADE2C40}"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s-CO"/>
        </a:p>
      </dgm:t>
    </dgm:pt>
    <dgm:pt modelId="{227571E0-69FB-412C-85CA-814C7C7D37AA}">
      <dgm:prSet custT="1"/>
      <dgm:spPr/>
      <dgm:t>
        <a:bodyPr/>
        <a:lstStyle/>
        <a:p>
          <a:pPr algn="ctr"/>
          <a:r>
            <a:rPr lang="es-ES" sz="2800" dirty="0">
              <a:solidFill>
                <a:schemeClr val="tx1"/>
              </a:solidFill>
            </a:rPr>
            <a:t>Jornada máxima legal: 46 horas semana.  </a:t>
          </a:r>
        </a:p>
        <a:p>
          <a:pPr algn="ctr"/>
          <a:r>
            <a:rPr lang="es-ES" sz="2800" dirty="0">
              <a:solidFill>
                <a:schemeClr val="tx1"/>
              </a:solidFill>
            </a:rPr>
            <a:t>46 horas / 6 días = 7,66 horas día</a:t>
          </a:r>
        </a:p>
      </dgm:t>
    </dgm:pt>
    <dgm:pt modelId="{2331AC1A-1FC3-4199-87FC-B3579870DA78}" type="parTrans" cxnId="{9A9FE8E0-DC8C-47A6-8D97-05F1F5C2C0E5}">
      <dgm:prSet/>
      <dgm:spPr/>
      <dgm:t>
        <a:bodyPr/>
        <a:lstStyle/>
        <a:p>
          <a:pPr algn="ctr"/>
          <a:endParaRPr lang="es-CO"/>
        </a:p>
      </dgm:t>
    </dgm:pt>
    <dgm:pt modelId="{915EDE47-2771-41EA-9296-461616059104}" type="sibTrans" cxnId="{9A9FE8E0-DC8C-47A6-8D97-05F1F5C2C0E5}">
      <dgm:prSet/>
      <dgm:spPr/>
      <dgm:t>
        <a:bodyPr/>
        <a:lstStyle/>
        <a:p>
          <a:pPr algn="ctr"/>
          <a:endParaRPr lang="es-CO"/>
        </a:p>
      </dgm:t>
    </dgm:pt>
    <dgm:pt modelId="{44F01485-0C6A-422A-B94E-0F3CBDD8ED89}">
      <dgm:prSet custT="1"/>
      <dgm:spPr/>
      <dgm:t>
        <a:bodyPr/>
        <a:lstStyle/>
        <a:p>
          <a:pPr algn="ctr"/>
          <a:r>
            <a:rPr lang="es-ES" sz="2800" dirty="0">
              <a:solidFill>
                <a:schemeClr val="tx1"/>
              </a:solidFill>
            </a:rPr>
            <a:t>Días del mes = 30</a:t>
          </a:r>
        </a:p>
      </dgm:t>
    </dgm:pt>
    <dgm:pt modelId="{6185C9FE-F712-4A86-AAF5-5D03773A8C4F}" type="parTrans" cxnId="{A44FB329-9582-4D0A-B0C7-6871899800E1}">
      <dgm:prSet/>
      <dgm:spPr/>
      <dgm:t>
        <a:bodyPr/>
        <a:lstStyle/>
        <a:p>
          <a:pPr algn="ctr"/>
          <a:endParaRPr lang="es-CO"/>
        </a:p>
      </dgm:t>
    </dgm:pt>
    <dgm:pt modelId="{7EE76743-12CA-49E2-B283-E04CBCEE76CD}" type="sibTrans" cxnId="{A44FB329-9582-4D0A-B0C7-6871899800E1}">
      <dgm:prSet/>
      <dgm:spPr/>
      <dgm:t>
        <a:bodyPr/>
        <a:lstStyle/>
        <a:p>
          <a:pPr algn="ctr"/>
          <a:endParaRPr lang="es-CO"/>
        </a:p>
      </dgm:t>
    </dgm:pt>
    <dgm:pt modelId="{B29B7A93-28A2-4489-91B3-36C647375D75}">
      <dgm:prSet custT="1"/>
      <dgm:spPr/>
      <dgm:t>
        <a:bodyPr/>
        <a:lstStyle/>
        <a:p>
          <a:pPr algn="ctr"/>
          <a:r>
            <a:rPr lang="es-ES" sz="2800" dirty="0">
              <a:solidFill>
                <a:schemeClr val="tx1"/>
              </a:solidFill>
            </a:rPr>
            <a:t>Horas laboradas en el mes = 230 </a:t>
          </a:r>
        </a:p>
      </dgm:t>
    </dgm:pt>
    <dgm:pt modelId="{2E71F092-9B88-4464-9A13-9C2AD17C68CA}" type="parTrans" cxnId="{5884FC98-6FDC-447C-8601-30421EA2502D}">
      <dgm:prSet/>
      <dgm:spPr/>
      <dgm:t>
        <a:bodyPr/>
        <a:lstStyle/>
        <a:p>
          <a:pPr algn="ctr"/>
          <a:endParaRPr lang="es-CO"/>
        </a:p>
      </dgm:t>
    </dgm:pt>
    <dgm:pt modelId="{543F1A66-CD6E-4A47-B873-045CC8B70988}" type="sibTrans" cxnId="{5884FC98-6FDC-447C-8601-30421EA2502D}">
      <dgm:prSet/>
      <dgm:spPr/>
      <dgm:t>
        <a:bodyPr/>
        <a:lstStyle/>
        <a:p>
          <a:pPr algn="ctr"/>
          <a:endParaRPr lang="es-CO"/>
        </a:p>
      </dgm:t>
    </dgm:pt>
    <dgm:pt modelId="{0FC49949-0846-4AD9-B0CD-93132A37C334}">
      <dgm:prSet custT="1"/>
      <dgm:spPr/>
      <dgm:t>
        <a:bodyPr/>
        <a:lstStyle/>
        <a:p>
          <a:pPr algn="ctr"/>
          <a:r>
            <a:rPr lang="es-ES" sz="2800" dirty="0">
              <a:solidFill>
                <a:schemeClr val="tx1"/>
              </a:solidFill>
            </a:rPr>
            <a:t>Valor hora = Salario mes/horas laboradas mes</a:t>
          </a:r>
        </a:p>
      </dgm:t>
    </dgm:pt>
    <dgm:pt modelId="{6AD78AD8-464D-47FD-A91F-3A9CD714C8EF}" type="parTrans" cxnId="{B0412BE9-DBEC-41E2-BECC-D52125A5D04E}">
      <dgm:prSet/>
      <dgm:spPr/>
      <dgm:t>
        <a:bodyPr/>
        <a:lstStyle/>
        <a:p>
          <a:pPr algn="ctr"/>
          <a:endParaRPr lang="es-CO"/>
        </a:p>
      </dgm:t>
    </dgm:pt>
    <dgm:pt modelId="{4DF76E70-B571-44DA-B5A6-D868BD7BC0AF}" type="sibTrans" cxnId="{B0412BE9-DBEC-41E2-BECC-D52125A5D04E}">
      <dgm:prSet/>
      <dgm:spPr/>
      <dgm:t>
        <a:bodyPr/>
        <a:lstStyle/>
        <a:p>
          <a:pPr algn="ctr"/>
          <a:endParaRPr lang="es-CO"/>
        </a:p>
      </dgm:t>
    </dgm:pt>
    <dgm:pt modelId="{F1D6AAA1-2752-49DB-9976-00C35B15EBA7}" type="pres">
      <dgm:prSet presAssocID="{984C3D82-1495-40EE-974A-36A6337058FD}" presName="linear" presStyleCnt="0">
        <dgm:presLayoutVars>
          <dgm:animLvl val="lvl"/>
          <dgm:resizeHandles val="exact"/>
        </dgm:presLayoutVars>
      </dgm:prSet>
      <dgm:spPr/>
    </dgm:pt>
    <dgm:pt modelId="{E9144B31-25EE-4F0E-88FA-2EA97222FEA6}" type="pres">
      <dgm:prSet presAssocID="{227571E0-69FB-412C-85CA-814C7C7D37AA}" presName="parentText" presStyleLbl="node1" presStyleIdx="0" presStyleCnt="4" custScaleY="133871">
        <dgm:presLayoutVars>
          <dgm:chMax val="0"/>
          <dgm:bulletEnabled val="1"/>
        </dgm:presLayoutVars>
      </dgm:prSet>
      <dgm:spPr/>
    </dgm:pt>
    <dgm:pt modelId="{BDA8541B-015E-441F-B826-2F2E266B2A65}" type="pres">
      <dgm:prSet presAssocID="{915EDE47-2771-41EA-9296-461616059104}" presName="spacer" presStyleCnt="0"/>
      <dgm:spPr/>
    </dgm:pt>
    <dgm:pt modelId="{56BB58B8-62EE-48E0-8FA2-F9B9E7D09F69}" type="pres">
      <dgm:prSet presAssocID="{44F01485-0C6A-422A-B94E-0F3CBDD8ED89}" presName="parentText" presStyleLbl="node1" presStyleIdx="1" presStyleCnt="4" custScaleY="45619">
        <dgm:presLayoutVars>
          <dgm:chMax val="0"/>
          <dgm:bulletEnabled val="1"/>
        </dgm:presLayoutVars>
      </dgm:prSet>
      <dgm:spPr/>
    </dgm:pt>
    <dgm:pt modelId="{55F8F916-22B2-4BBA-9CE6-74C7FFBC9CEE}" type="pres">
      <dgm:prSet presAssocID="{7EE76743-12CA-49E2-B283-E04CBCEE76CD}" presName="spacer" presStyleCnt="0"/>
      <dgm:spPr/>
    </dgm:pt>
    <dgm:pt modelId="{417DEC73-BEE6-420C-9686-01F5FD9AE08D}" type="pres">
      <dgm:prSet presAssocID="{B29B7A93-28A2-4489-91B3-36C647375D75}" presName="parentText" presStyleLbl="node1" presStyleIdx="2" presStyleCnt="4" custScaleY="56752">
        <dgm:presLayoutVars>
          <dgm:chMax val="0"/>
          <dgm:bulletEnabled val="1"/>
        </dgm:presLayoutVars>
      </dgm:prSet>
      <dgm:spPr/>
    </dgm:pt>
    <dgm:pt modelId="{1F30E683-A684-477B-B107-C0F3D37CC7C2}" type="pres">
      <dgm:prSet presAssocID="{543F1A66-CD6E-4A47-B873-045CC8B70988}" presName="spacer" presStyleCnt="0"/>
      <dgm:spPr/>
    </dgm:pt>
    <dgm:pt modelId="{B4302627-0DBE-4877-8B28-12AC79C067DE}" type="pres">
      <dgm:prSet presAssocID="{0FC49949-0846-4AD9-B0CD-93132A37C334}" presName="parentText" presStyleLbl="node1" presStyleIdx="3" presStyleCnt="4">
        <dgm:presLayoutVars>
          <dgm:chMax val="0"/>
          <dgm:bulletEnabled val="1"/>
        </dgm:presLayoutVars>
      </dgm:prSet>
      <dgm:spPr/>
    </dgm:pt>
  </dgm:ptLst>
  <dgm:cxnLst>
    <dgm:cxn modelId="{E9B0E304-7FE9-468B-86A2-0BD368D89463}" type="presOf" srcId="{44F01485-0C6A-422A-B94E-0F3CBDD8ED89}" destId="{56BB58B8-62EE-48E0-8FA2-F9B9E7D09F69}" srcOrd="0" destOrd="0" presId="urn:microsoft.com/office/officeart/2005/8/layout/vList2"/>
    <dgm:cxn modelId="{8511D722-635C-4821-9106-33D941DBD427}" type="presOf" srcId="{B29B7A93-28A2-4489-91B3-36C647375D75}" destId="{417DEC73-BEE6-420C-9686-01F5FD9AE08D}" srcOrd="0" destOrd="0" presId="urn:microsoft.com/office/officeart/2005/8/layout/vList2"/>
    <dgm:cxn modelId="{A44FB329-9582-4D0A-B0C7-6871899800E1}" srcId="{984C3D82-1495-40EE-974A-36A6337058FD}" destId="{44F01485-0C6A-422A-B94E-0F3CBDD8ED89}" srcOrd="1" destOrd="0" parTransId="{6185C9FE-F712-4A86-AAF5-5D03773A8C4F}" sibTransId="{7EE76743-12CA-49E2-B283-E04CBCEE76CD}"/>
    <dgm:cxn modelId="{5884FC98-6FDC-447C-8601-30421EA2502D}" srcId="{984C3D82-1495-40EE-974A-36A6337058FD}" destId="{B29B7A93-28A2-4489-91B3-36C647375D75}" srcOrd="2" destOrd="0" parTransId="{2E71F092-9B88-4464-9A13-9C2AD17C68CA}" sibTransId="{543F1A66-CD6E-4A47-B873-045CC8B70988}"/>
    <dgm:cxn modelId="{6797C8B8-A04F-49F6-ABF7-BA6F8957B5E9}" type="presOf" srcId="{227571E0-69FB-412C-85CA-814C7C7D37AA}" destId="{E9144B31-25EE-4F0E-88FA-2EA97222FEA6}" srcOrd="0" destOrd="0" presId="urn:microsoft.com/office/officeart/2005/8/layout/vList2"/>
    <dgm:cxn modelId="{B2B952D6-03E6-41E5-A837-EF88EE895BF8}" type="presOf" srcId="{984C3D82-1495-40EE-974A-36A6337058FD}" destId="{F1D6AAA1-2752-49DB-9976-00C35B15EBA7}" srcOrd="0" destOrd="0" presId="urn:microsoft.com/office/officeart/2005/8/layout/vList2"/>
    <dgm:cxn modelId="{9A9FE8E0-DC8C-47A6-8D97-05F1F5C2C0E5}" srcId="{984C3D82-1495-40EE-974A-36A6337058FD}" destId="{227571E0-69FB-412C-85CA-814C7C7D37AA}" srcOrd="0" destOrd="0" parTransId="{2331AC1A-1FC3-4199-87FC-B3579870DA78}" sibTransId="{915EDE47-2771-41EA-9296-461616059104}"/>
    <dgm:cxn modelId="{B0412BE9-DBEC-41E2-BECC-D52125A5D04E}" srcId="{984C3D82-1495-40EE-974A-36A6337058FD}" destId="{0FC49949-0846-4AD9-B0CD-93132A37C334}" srcOrd="3" destOrd="0" parTransId="{6AD78AD8-464D-47FD-A91F-3A9CD714C8EF}" sibTransId="{4DF76E70-B571-44DA-B5A6-D868BD7BC0AF}"/>
    <dgm:cxn modelId="{ED825BF2-9D8B-4D5D-A118-D72A812B0EBF}" type="presOf" srcId="{0FC49949-0846-4AD9-B0CD-93132A37C334}" destId="{B4302627-0DBE-4877-8B28-12AC79C067DE}" srcOrd="0" destOrd="0" presId="urn:microsoft.com/office/officeart/2005/8/layout/vList2"/>
    <dgm:cxn modelId="{D746DC4A-98F0-4883-BA35-F590E23C557F}" type="presParOf" srcId="{F1D6AAA1-2752-49DB-9976-00C35B15EBA7}" destId="{E9144B31-25EE-4F0E-88FA-2EA97222FEA6}" srcOrd="0" destOrd="0" presId="urn:microsoft.com/office/officeart/2005/8/layout/vList2"/>
    <dgm:cxn modelId="{7306308F-23D2-41BD-86E3-AA5A55CE999F}" type="presParOf" srcId="{F1D6AAA1-2752-49DB-9976-00C35B15EBA7}" destId="{BDA8541B-015E-441F-B826-2F2E266B2A65}" srcOrd="1" destOrd="0" presId="urn:microsoft.com/office/officeart/2005/8/layout/vList2"/>
    <dgm:cxn modelId="{BBA148DA-861E-4B00-8406-7FC37770C623}" type="presParOf" srcId="{F1D6AAA1-2752-49DB-9976-00C35B15EBA7}" destId="{56BB58B8-62EE-48E0-8FA2-F9B9E7D09F69}" srcOrd="2" destOrd="0" presId="urn:microsoft.com/office/officeart/2005/8/layout/vList2"/>
    <dgm:cxn modelId="{6B641D51-8F12-48A0-8D29-2B76B0D1379B}" type="presParOf" srcId="{F1D6AAA1-2752-49DB-9976-00C35B15EBA7}" destId="{55F8F916-22B2-4BBA-9CE6-74C7FFBC9CEE}" srcOrd="3" destOrd="0" presId="urn:microsoft.com/office/officeart/2005/8/layout/vList2"/>
    <dgm:cxn modelId="{1B609007-0966-4ED7-8513-05B223322083}" type="presParOf" srcId="{F1D6AAA1-2752-49DB-9976-00C35B15EBA7}" destId="{417DEC73-BEE6-420C-9686-01F5FD9AE08D}" srcOrd="4" destOrd="0" presId="urn:microsoft.com/office/officeart/2005/8/layout/vList2"/>
    <dgm:cxn modelId="{926D8D2E-61DC-4685-95E6-4408A559924D}" type="presParOf" srcId="{F1D6AAA1-2752-49DB-9976-00C35B15EBA7}" destId="{1F30E683-A684-477B-B107-C0F3D37CC7C2}" srcOrd="5" destOrd="0" presId="urn:microsoft.com/office/officeart/2005/8/layout/vList2"/>
    <dgm:cxn modelId="{339A7CDB-66D1-4E93-92BF-5B4D2E99986F}" type="presParOf" srcId="{F1D6AAA1-2752-49DB-9976-00C35B15EBA7}" destId="{B4302627-0DBE-4877-8B28-12AC79C067D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s-CO"/>
        </a:p>
      </dgm:t>
    </dgm:pt>
    <dgm:pt modelId="{227571E0-69FB-412C-85CA-814C7C7D37AA}">
      <dgm:prSet custT="1"/>
      <dgm:spPr/>
      <dgm:t>
        <a:bodyPr/>
        <a:lstStyle/>
        <a:p>
          <a:pPr algn="ctr"/>
          <a:r>
            <a:rPr lang="es-ES" sz="2400" dirty="0">
              <a:solidFill>
                <a:schemeClr val="tx1"/>
              </a:solidFill>
            </a:rPr>
            <a:t>Trabajo nocturno: 9 de la noche a 6 de la mañana</a:t>
          </a:r>
        </a:p>
      </dgm:t>
    </dgm:pt>
    <dgm:pt modelId="{2331AC1A-1FC3-4199-87FC-B3579870DA78}" type="parTrans" cxnId="{9A9FE8E0-DC8C-47A6-8D97-05F1F5C2C0E5}">
      <dgm:prSet/>
      <dgm:spPr/>
      <dgm:t>
        <a:bodyPr/>
        <a:lstStyle/>
        <a:p>
          <a:pPr algn="ctr"/>
          <a:endParaRPr lang="es-CO"/>
        </a:p>
      </dgm:t>
    </dgm:pt>
    <dgm:pt modelId="{915EDE47-2771-41EA-9296-461616059104}" type="sibTrans" cxnId="{9A9FE8E0-DC8C-47A6-8D97-05F1F5C2C0E5}">
      <dgm:prSet/>
      <dgm:spPr/>
      <dgm:t>
        <a:bodyPr/>
        <a:lstStyle/>
        <a:p>
          <a:pPr algn="ctr"/>
          <a:endParaRPr lang="es-CO"/>
        </a:p>
      </dgm:t>
    </dgm:pt>
    <dgm:pt modelId="{F2AF0C8B-ADF8-4FF8-A657-4760D37FE483}">
      <dgm:prSet custT="1"/>
      <dgm:spPr/>
      <dgm:t>
        <a:bodyPr/>
        <a:lstStyle/>
        <a:p>
          <a:pPr algn="ctr"/>
          <a:r>
            <a:rPr lang="es-ES" sz="2400" dirty="0">
              <a:solidFill>
                <a:schemeClr val="tx1"/>
              </a:solidFill>
            </a:rPr>
            <a:t>Trabajo suplementario o extra: cuando supera la jornada diaria o semanal</a:t>
          </a:r>
        </a:p>
      </dgm:t>
    </dgm:pt>
    <dgm:pt modelId="{93D0FFAC-026F-4A47-8CEB-3823CD2220F0}" type="parTrans" cxnId="{093F28AA-8605-4B0E-9813-2920377E96DE}">
      <dgm:prSet/>
      <dgm:spPr/>
      <dgm:t>
        <a:bodyPr/>
        <a:lstStyle/>
        <a:p>
          <a:pPr algn="ctr"/>
          <a:endParaRPr lang="es-CO"/>
        </a:p>
      </dgm:t>
    </dgm:pt>
    <dgm:pt modelId="{11E23791-89F4-44A6-A868-FC03FCD62151}" type="sibTrans" cxnId="{093F28AA-8605-4B0E-9813-2920377E96DE}">
      <dgm:prSet/>
      <dgm:spPr/>
      <dgm:t>
        <a:bodyPr/>
        <a:lstStyle/>
        <a:p>
          <a:pPr algn="ctr"/>
          <a:endParaRPr lang="es-CO"/>
        </a:p>
      </dgm:t>
    </dgm:pt>
    <dgm:pt modelId="{154A2565-78F6-49E5-96CA-F4C90A4836AF}">
      <dgm:prSet custT="1"/>
      <dgm:spPr>
        <a:noFill/>
      </dgm:spPr>
      <dgm:t>
        <a:bodyPr/>
        <a:lstStyle/>
        <a:p>
          <a:pPr algn="ctr"/>
          <a:r>
            <a:rPr lang="es-ES" sz="2400" dirty="0">
              <a:solidFill>
                <a:schemeClr val="tx1"/>
              </a:solidFill>
            </a:rPr>
            <a:t>Se cancelan con los siguientes porcentajes:</a:t>
          </a:r>
        </a:p>
      </dgm:t>
    </dgm:pt>
    <dgm:pt modelId="{70BDD4A5-95A0-4D4C-9E6C-0A34D58872BA}" type="parTrans" cxnId="{4E3C53A0-EF19-449B-8C40-44B9AF70AC54}">
      <dgm:prSet/>
      <dgm:spPr/>
      <dgm:t>
        <a:bodyPr/>
        <a:lstStyle/>
        <a:p>
          <a:pPr algn="ctr"/>
          <a:endParaRPr lang="es-CO"/>
        </a:p>
      </dgm:t>
    </dgm:pt>
    <dgm:pt modelId="{AD7F1042-96CF-47B1-A99B-D20B74AC3A7C}" type="sibTrans" cxnId="{4E3C53A0-EF19-449B-8C40-44B9AF70AC54}">
      <dgm:prSet/>
      <dgm:spPr/>
      <dgm:t>
        <a:bodyPr/>
        <a:lstStyle/>
        <a:p>
          <a:pPr algn="ctr"/>
          <a:endParaRPr lang="es-CO"/>
        </a:p>
      </dgm:t>
    </dgm:pt>
    <dgm:pt modelId="{EBD485E3-46B7-4DB0-828B-3CE8958579A2}">
      <dgm:prSet custT="1"/>
      <dgm:spPr/>
      <dgm:t>
        <a:bodyPr/>
        <a:lstStyle/>
        <a:p>
          <a:pPr algn="ctr"/>
          <a:r>
            <a:rPr lang="es-ES" sz="2400" dirty="0">
              <a:solidFill>
                <a:schemeClr val="tx1"/>
              </a:solidFill>
            </a:rPr>
            <a:t>Recargo nocturno: valor hora ordinaria x 0.35</a:t>
          </a:r>
        </a:p>
      </dgm:t>
    </dgm:pt>
    <dgm:pt modelId="{A603EB49-32EB-4DA8-A4B4-42617E01AAE7}" type="parTrans" cxnId="{F9DEFA86-1D5F-4546-8734-391D53033D9A}">
      <dgm:prSet/>
      <dgm:spPr/>
      <dgm:t>
        <a:bodyPr/>
        <a:lstStyle/>
        <a:p>
          <a:pPr algn="ctr"/>
          <a:endParaRPr lang="es-CO"/>
        </a:p>
      </dgm:t>
    </dgm:pt>
    <dgm:pt modelId="{06C01E51-5F14-4AB2-8EB3-9EAABE7B37EE}" type="sibTrans" cxnId="{F9DEFA86-1D5F-4546-8734-391D53033D9A}">
      <dgm:prSet/>
      <dgm:spPr/>
      <dgm:t>
        <a:bodyPr/>
        <a:lstStyle/>
        <a:p>
          <a:pPr algn="ctr"/>
          <a:endParaRPr lang="es-CO"/>
        </a:p>
      </dgm:t>
    </dgm:pt>
    <dgm:pt modelId="{8F4D5E59-C82B-4AB1-8DDC-C062C4CC9FB6}">
      <dgm:prSet custT="1"/>
      <dgm:spPr/>
      <dgm:t>
        <a:bodyPr/>
        <a:lstStyle/>
        <a:p>
          <a:pPr algn="ctr"/>
          <a:r>
            <a:rPr lang="es-ES" sz="2400" dirty="0">
              <a:solidFill>
                <a:schemeClr val="tx1"/>
              </a:solidFill>
            </a:rPr>
            <a:t>Extra diurna:	valor hora ordinaria x 1.25</a:t>
          </a:r>
        </a:p>
      </dgm:t>
    </dgm:pt>
    <dgm:pt modelId="{45971CFF-F092-41EA-9606-D548D0F69BE4}" type="parTrans" cxnId="{A52FA439-35A2-4453-9FBA-7A322BD1BADF}">
      <dgm:prSet/>
      <dgm:spPr/>
      <dgm:t>
        <a:bodyPr/>
        <a:lstStyle/>
        <a:p>
          <a:pPr algn="ctr"/>
          <a:endParaRPr lang="es-CO"/>
        </a:p>
      </dgm:t>
    </dgm:pt>
    <dgm:pt modelId="{7F17EC77-7183-419A-8086-782131DA3BF0}" type="sibTrans" cxnId="{A52FA439-35A2-4453-9FBA-7A322BD1BADF}">
      <dgm:prSet/>
      <dgm:spPr/>
      <dgm:t>
        <a:bodyPr/>
        <a:lstStyle/>
        <a:p>
          <a:pPr algn="ctr"/>
          <a:endParaRPr lang="es-CO"/>
        </a:p>
      </dgm:t>
    </dgm:pt>
    <dgm:pt modelId="{4E346585-F06E-49FA-A5C4-58A63F62C687}">
      <dgm:prSet custT="1"/>
      <dgm:spPr/>
      <dgm:t>
        <a:bodyPr/>
        <a:lstStyle/>
        <a:p>
          <a:pPr algn="ctr"/>
          <a:r>
            <a:rPr lang="es-ES" sz="2400" dirty="0">
              <a:solidFill>
                <a:schemeClr val="tx1"/>
              </a:solidFill>
            </a:rPr>
            <a:t>Extra nocturna: valor hora ordinaria x 1.75</a:t>
          </a:r>
        </a:p>
      </dgm:t>
    </dgm:pt>
    <dgm:pt modelId="{C60795C6-9944-4DC1-8958-782B35257973}" type="parTrans" cxnId="{15DA8CB6-184E-4F3F-AD8B-0D8F1BAA91DA}">
      <dgm:prSet/>
      <dgm:spPr/>
      <dgm:t>
        <a:bodyPr/>
        <a:lstStyle/>
        <a:p>
          <a:pPr algn="ctr"/>
          <a:endParaRPr lang="es-CO"/>
        </a:p>
      </dgm:t>
    </dgm:pt>
    <dgm:pt modelId="{9EBF5AB5-49A7-4FB1-8C40-6ED2DB57871B}" type="sibTrans" cxnId="{15DA8CB6-184E-4F3F-AD8B-0D8F1BAA91DA}">
      <dgm:prSet/>
      <dgm:spPr/>
      <dgm:t>
        <a:bodyPr/>
        <a:lstStyle/>
        <a:p>
          <a:pPr algn="ctr"/>
          <a:endParaRPr lang="es-CO"/>
        </a:p>
      </dgm:t>
    </dgm:pt>
    <dgm:pt modelId="{F1D6AAA1-2752-49DB-9976-00C35B15EBA7}" type="pres">
      <dgm:prSet presAssocID="{984C3D82-1495-40EE-974A-36A6337058FD}" presName="linear" presStyleCnt="0">
        <dgm:presLayoutVars>
          <dgm:animLvl val="lvl"/>
          <dgm:resizeHandles val="exact"/>
        </dgm:presLayoutVars>
      </dgm:prSet>
      <dgm:spPr/>
    </dgm:pt>
    <dgm:pt modelId="{E9144B31-25EE-4F0E-88FA-2EA97222FEA6}" type="pres">
      <dgm:prSet presAssocID="{227571E0-69FB-412C-85CA-814C7C7D37AA}" presName="parentText" presStyleLbl="node1" presStyleIdx="0" presStyleCnt="6" custScaleY="133871">
        <dgm:presLayoutVars>
          <dgm:chMax val="0"/>
          <dgm:bulletEnabled val="1"/>
        </dgm:presLayoutVars>
      </dgm:prSet>
      <dgm:spPr/>
    </dgm:pt>
    <dgm:pt modelId="{BDA8541B-015E-441F-B826-2F2E266B2A65}" type="pres">
      <dgm:prSet presAssocID="{915EDE47-2771-41EA-9296-461616059104}" presName="spacer" presStyleCnt="0"/>
      <dgm:spPr/>
    </dgm:pt>
    <dgm:pt modelId="{C93C6C77-C145-4E87-AC82-D8E16EACA049}" type="pres">
      <dgm:prSet presAssocID="{F2AF0C8B-ADF8-4FF8-A657-4760D37FE483}" presName="parentText" presStyleLbl="node1" presStyleIdx="1" presStyleCnt="6">
        <dgm:presLayoutVars>
          <dgm:chMax val="0"/>
          <dgm:bulletEnabled val="1"/>
        </dgm:presLayoutVars>
      </dgm:prSet>
      <dgm:spPr/>
    </dgm:pt>
    <dgm:pt modelId="{5060B8CC-E9B6-4528-9146-8D4F402D8132}" type="pres">
      <dgm:prSet presAssocID="{11E23791-89F4-44A6-A868-FC03FCD62151}" presName="spacer" presStyleCnt="0"/>
      <dgm:spPr/>
    </dgm:pt>
    <dgm:pt modelId="{D14FDFE8-4B5B-4433-BDD7-F8F48B561B3D}" type="pres">
      <dgm:prSet presAssocID="{154A2565-78F6-49E5-96CA-F4C90A4836AF}" presName="parentText" presStyleLbl="node1" presStyleIdx="2" presStyleCnt="6">
        <dgm:presLayoutVars>
          <dgm:chMax val="0"/>
          <dgm:bulletEnabled val="1"/>
        </dgm:presLayoutVars>
      </dgm:prSet>
      <dgm:spPr/>
    </dgm:pt>
    <dgm:pt modelId="{C6787823-37EE-43B2-AC83-5DA0D3C96A31}" type="pres">
      <dgm:prSet presAssocID="{AD7F1042-96CF-47B1-A99B-D20B74AC3A7C}" presName="spacer" presStyleCnt="0"/>
      <dgm:spPr/>
    </dgm:pt>
    <dgm:pt modelId="{D37F7CD0-2557-45F4-B7E0-C063DFBB493B}" type="pres">
      <dgm:prSet presAssocID="{EBD485E3-46B7-4DB0-828B-3CE8958579A2}" presName="parentText" presStyleLbl="node1" presStyleIdx="3" presStyleCnt="6">
        <dgm:presLayoutVars>
          <dgm:chMax val="0"/>
          <dgm:bulletEnabled val="1"/>
        </dgm:presLayoutVars>
      </dgm:prSet>
      <dgm:spPr/>
    </dgm:pt>
    <dgm:pt modelId="{A85FA724-E5C6-4307-A482-F3FFDF9EC082}" type="pres">
      <dgm:prSet presAssocID="{06C01E51-5F14-4AB2-8EB3-9EAABE7B37EE}" presName="spacer" presStyleCnt="0"/>
      <dgm:spPr/>
    </dgm:pt>
    <dgm:pt modelId="{BAAD5F2C-1956-437A-A208-67F26D5A22F1}" type="pres">
      <dgm:prSet presAssocID="{8F4D5E59-C82B-4AB1-8DDC-C062C4CC9FB6}" presName="parentText" presStyleLbl="node1" presStyleIdx="4" presStyleCnt="6">
        <dgm:presLayoutVars>
          <dgm:chMax val="0"/>
          <dgm:bulletEnabled val="1"/>
        </dgm:presLayoutVars>
      </dgm:prSet>
      <dgm:spPr/>
    </dgm:pt>
    <dgm:pt modelId="{584F533C-8DAC-4FAF-A0B2-498C5C8CFD1A}" type="pres">
      <dgm:prSet presAssocID="{7F17EC77-7183-419A-8086-782131DA3BF0}" presName="spacer" presStyleCnt="0"/>
      <dgm:spPr/>
    </dgm:pt>
    <dgm:pt modelId="{674D5EC2-2742-43A2-BEC7-0A5777214B13}" type="pres">
      <dgm:prSet presAssocID="{4E346585-F06E-49FA-A5C4-58A63F62C687}" presName="parentText" presStyleLbl="node1" presStyleIdx="5" presStyleCnt="6">
        <dgm:presLayoutVars>
          <dgm:chMax val="0"/>
          <dgm:bulletEnabled val="1"/>
        </dgm:presLayoutVars>
      </dgm:prSet>
      <dgm:spPr/>
    </dgm:pt>
  </dgm:ptLst>
  <dgm:cxnLst>
    <dgm:cxn modelId="{A52FA439-35A2-4453-9FBA-7A322BD1BADF}" srcId="{984C3D82-1495-40EE-974A-36A6337058FD}" destId="{8F4D5E59-C82B-4AB1-8DDC-C062C4CC9FB6}" srcOrd="4" destOrd="0" parTransId="{45971CFF-F092-41EA-9606-D548D0F69BE4}" sibTransId="{7F17EC77-7183-419A-8086-782131DA3BF0}"/>
    <dgm:cxn modelId="{61247661-3B23-442C-9762-0D13680ABFF2}" type="presOf" srcId="{F2AF0C8B-ADF8-4FF8-A657-4760D37FE483}" destId="{C93C6C77-C145-4E87-AC82-D8E16EACA049}" srcOrd="0" destOrd="0" presId="urn:microsoft.com/office/officeart/2005/8/layout/vList2"/>
    <dgm:cxn modelId="{0EBE7548-08C7-4248-BD0C-36654FA2E8F7}" type="presOf" srcId="{984C3D82-1495-40EE-974A-36A6337058FD}" destId="{F1D6AAA1-2752-49DB-9976-00C35B15EBA7}" srcOrd="0" destOrd="0" presId="urn:microsoft.com/office/officeart/2005/8/layout/vList2"/>
    <dgm:cxn modelId="{61954684-4AE4-4DB9-8D0A-7793480BDAA7}" type="presOf" srcId="{4E346585-F06E-49FA-A5C4-58A63F62C687}" destId="{674D5EC2-2742-43A2-BEC7-0A5777214B13}" srcOrd="0" destOrd="0" presId="urn:microsoft.com/office/officeart/2005/8/layout/vList2"/>
    <dgm:cxn modelId="{F9DEFA86-1D5F-4546-8734-391D53033D9A}" srcId="{984C3D82-1495-40EE-974A-36A6337058FD}" destId="{EBD485E3-46B7-4DB0-828B-3CE8958579A2}" srcOrd="3" destOrd="0" parTransId="{A603EB49-32EB-4DA8-A4B4-42617E01AAE7}" sibTransId="{06C01E51-5F14-4AB2-8EB3-9EAABE7B37EE}"/>
    <dgm:cxn modelId="{4E3C53A0-EF19-449B-8C40-44B9AF70AC54}" srcId="{984C3D82-1495-40EE-974A-36A6337058FD}" destId="{154A2565-78F6-49E5-96CA-F4C90A4836AF}" srcOrd="2" destOrd="0" parTransId="{70BDD4A5-95A0-4D4C-9E6C-0A34D58872BA}" sibTransId="{AD7F1042-96CF-47B1-A99B-D20B74AC3A7C}"/>
    <dgm:cxn modelId="{73BFF3A0-1156-4D62-87F7-FD2644F8B40E}" type="presOf" srcId="{227571E0-69FB-412C-85CA-814C7C7D37AA}" destId="{E9144B31-25EE-4F0E-88FA-2EA97222FEA6}" srcOrd="0" destOrd="0" presId="urn:microsoft.com/office/officeart/2005/8/layout/vList2"/>
    <dgm:cxn modelId="{093F28AA-8605-4B0E-9813-2920377E96DE}" srcId="{984C3D82-1495-40EE-974A-36A6337058FD}" destId="{F2AF0C8B-ADF8-4FF8-A657-4760D37FE483}" srcOrd="1" destOrd="0" parTransId="{93D0FFAC-026F-4A47-8CEB-3823CD2220F0}" sibTransId="{11E23791-89F4-44A6-A868-FC03FCD62151}"/>
    <dgm:cxn modelId="{15DA8CB6-184E-4F3F-AD8B-0D8F1BAA91DA}" srcId="{984C3D82-1495-40EE-974A-36A6337058FD}" destId="{4E346585-F06E-49FA-A5C4-58A63F62C687}" srcOrd="5" destOrd="0" parTransId="{C60795C6-9944-4DC1-8958-782B35257973}" sibTransId="{9EBF5AB5-49A7-4FB1-8C40-6ED2DB57871B}"/>
    <dgm:cxn modelId="{EA4F35D8-8719-4422-9FF5-87BBE07B5636}" type="presOf" srcId="{154A2565-78F6-49E5-96CA-F4C90A4836AF}" destId="{D14FDFE8-4B5B-4433-BDD7-F8F48B561B3D}" srcOrd="0" destOrd="0" presId="urn:microsoft.com/office/officeart/2005/8/layout/vList2"/>
    <dgm:cxn modelId="{9A9FE8E0-DC8C-47A6-8D97-05F1F5C2C0E5}" srcId="{984C3D82-1495-40EE-974A-36A6337058FD}" destId="{227571E0-69FB-412C-85CA-814C7C7D37AA}" srcOrd="0" destOrd="0" parTransId="{2331AC1A-1FC3-4199-87FC-B3579870DA78}" sibTransId="{915EDE47-2771-41EA-9296-461616059104}"/>
    <dgm:cxn modelId="{4A0DBFF5-D8E6-479E-99D7-8780D4662CA2}" type="presOf" srcId="{8F4D5E59-C82B-4AB1-8DDC-C062C4CC9FB6}" destId="{BAAD5F2C-1956-437A-A208-67F26D5A22F1}" srcOrd="0" destOrd="0" presId="urn:microsoft.com/office/officeart/2005/8/layout/vList2"/>
    <dgm:cxn modelId="{25C707FC-1D16-4C50-9E4B-6B637F8FB9ED}" type="presOf" srcId="{EBD485E3-46B7-4DB0-828B-3CE8958579A2}" destId="{D37F7CD0-2557-45F4-B7E0-C063DFBB493B}" srcOrd="0" destOrd="0" presId="urn:microsoft.com/office/officeart/2005/8/layout/vList2"/>
    <dgm:cxn modelId="{8B41555E-CB56-4711-BCDB-9659E828F52A}" type="presParOf" srcId="{F1D6AAA1-2752-49DB-9976-00C35B15EBA7}" destId="{E9144B31-25EE-4F0E-88FA-2EA97222FEA6}" srcOrd="0" destOrd="0" presId="urn:microsoft.com/office/officeart/2005/8/layout/vList2"/>
    <dgm:cxn modelId="{F22C3757-6898-4BE9-960C-848F0E1B6F67}" type="presParOf" srcId="{F1D6AAA1-2752-49DB-9976-00C35B15EBA7}" destId="{BDA8541B-015E-441F-B826-2F2E266B2A65}" srcOrd="1" destOrd="0" presId="urn:microsoft.com/office/officeart/2005/8/layout/vList2"/>
    <dgm:cxn modelId="{246F1AA5-4CAF-48FA-B269-836E902AE6E3}" type="presParOf" srcId="{F1D6AAA1-2752-49DB-9976-00C35B15EBA7}" destId="{C93C6C77-C145-4E87-AC82-D8E16EACA049}" srcOrd="2" destOrd="0" presId="urn:microsoft.com/office/officeart/2005/8/layout/vList2"/>
    <dgm:cxn modelId="{380964E7-B1F6-4324-B6B3-09F2E4692AEE}" type="presParOf" srcId="{F1D6AAA1-2752-49DB-9976-00C35B15EBA7}" destId="{5060B8CC-E9B6-4528-9146-8D4F402D8132}" srcOrd="3" destOrd="0" presId="urn:microsoft.com/office/officeart/2005/8/layout/vList2"/>
    <dgm:cxn modelId="{19D637FA-0B53-4A51-B699-586A7778896F}" type="presParOf" srcId="{F1D6AAA1-2752-49DB-9976-00C35B15EBA7}" destId="{D14FDFE8-4B5B-4433-BDD7-F8F48B561B3D}" srcOrd="4" destOrd="0" presId="urn:microsoft.com/office/officeart/2005/8/layout/vList2"/>
    <dgm:cxn modelId="{DE57BCFE-FEA6-41C0-BD3D-0ADC9A7FF5B6}" type="presParOf" srcId="{F1D6AAA1-2752-49DB-9976-00C35B15EBA7}" destId="{C6787823-37EE-43B2-AC83-5DA0D3C96A31}" srcOrd="5" destOrd="0" presId="urn:microsoft.com/office/officeart/2005/8/layout/vList2"/>
    <dgm:cxn modelId="{5042993B-1BAF-47F2-83B1-7410A9DE66D0}" type="presParOf" srcId="{F1D6AAA1-2752-49DB-9976-00C35B15EBA7}" destId="{D37F7CD0-2557-45F4-B7E0-C063DFBB493B}" srcOrd="6" destOrd="0" presId="urn:microsoft.com/office/officeart/2005/8/layout/vList2"/>
    <dgm:cxn modelId="{995A1DA4-E18B-4EC0-8376-DCAFAE2883FF}" type="presParOf" srcId="{F1D6AAA1-2752-49DB-9976-00C35B15EBA7}" destId="{A85FA724-E5C6-4307-A482-F3FFDF9EC082}" srcOrd="7" destOrd="0" presId="urn:microsoft.com/office/officeart/2005/8/layout/vList2"/>
    <dgm:cxn modelId="{4487564B-AA06-4173-8841-1B5C606C29E0}" type="presParOf" srcId="{F1D6AAA1-2752-49DB-9976-00C35B15EBA7}" destId="{BAAD5F2C-1956-437A-A208-67F26D5A22F1}" srcOrd="8" destOrd="0" presId="urn:microsoft.com/office/officeart/2005/8/layout/vList2"/>
    <dgm:cxn modelId="{18C7B980-7299-4388-8FC1-CFFC3FD2BB6C}" type="presParOf" srcId="{F1D6AAA1-2752-49DB-9976-00C35B15EBA7}" destId="{584F533C-8DAC-4FAF-A0B2-498C5C8CFD1A}" srcOrd="9" destOrd="0" presId="urn:microsoft.com/office/officeart/2005/8/layout/vList2"/>
    <dgm:cxn modelId="{675B7652-158A-4179-9D68-569C253145ED}" type="presParOf" srcId="{F1D6AAA1-2752-49DB-9976-00C35B15EBA7}" destId="{674D5EC2-2742-43A2-BEC7-0A5777214B1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s-CO"/>
        </a:p>
      </dgm:t>
    </dgm:pt>
    <dgm:pt modelId="{D81CBA02-AE9C-4FA5-BB5A-D1F751FF0CAF}">
      <dgm:prSet custT="1"/>
      <dgm:spPr/>
      <dgm:t>
        <a:bodyPr/>
        <a:lstStyle/>
        <a:p>
          <a:r>
            <a:rPr lang="es-ES" sz="2800" dirty="0">
              <a:solidFill>
                <a:schemeClr val="tx1"/>
              </a:solidFill>
            </a:rPr>
            <a:t>El empleador debe dar descanso dominical remunerado a los trabajadores.  </a:t>
          </a:r>
        </a:p>
      </dgm:t>
    </dgm:pt>
    <dgm:pt modelId="{247E329D-F188-4D9C-AE5E-68908DBD63FA}" type="parTrans" cxnId="{35DED57D-5114-4A1E-8F08-3C0D44CD902D}">
      <dgm:prSet/>
      <dgm:spPr/>
      <dgm:t>
        <a:bodyPr/>
        <a:lstStyle/>
        <a:p>
          <a:endParaRPr lang="es-CO"/>
        </a:p>
      </dgm:t>
    </dgm:pt>
    <dgm:pt modelId="{A125F60D-61E3-46A6-B783-E4C9208E67E5}" type="sibTrans" cxnId="{35DED57D-5114-4A1E-8F08-3C0D44CD902D}">
      <dgm:prSet/>
      <dgm:spPr/>
      <dgm:t>
        <a:bodyPr/>
        <a:lstStyle/>
        <a:p>
          <a:endParaRPr lang="es-CO"/>
        </a:p>
      </dgm:t>
    </dgm:pt>
    <dgm:pt modelId="{699B2646-25DE-4271-AE70-302A6626F721}">
      <dgm:prSet custT="1"/>
      <dgm:spPr/>
      <dgm:t>
        <a:bodyPr/>
        <a:lstStyle/>
        <a:p>
          <a:r>
            <a:rPr lang="es-ES" sz="2800" dirty="0">
              <a:solidFill>
                <a:schemeClr val="tx1"/>
              </a:solidFill>
            </a:rPr>
            <a:t>Se remunera con el salario ordinario de un día siempre y cuando:</a:t>
          </a:r>
        </a:p>
        <a:p>
          <a:r>
            <a:rPr lang="es-ES" sz="2800" dirty="0">
              <a:solidFill>
                <a:schemeClr val="tx1"/>
              </a:solidFill>
            </a:rPr>
            <a:t>- el trabajador no haya faltado al trabajo </a:t>
          </a:r>
        </a:p>
        <a:p>
          <a:r>
            <a:rPr lang="es-ES" sz="2800" dirty="0">
              <a:solidFill>
                <a:schemeClr val="tx1"/>
              </a:solidFill>
            </a:rPr>
            <a:t>- si falta lo haya hecho por justa causa o por culpa o disposición del empleador.</a:t>
          </a:r>
        </a:p>
      </dgm:t>
    </dgm:pt>
    <dgm:pt modelId="{14CC14CE-A71D-49B5-9254-F4FE8DFBAC2A}" type="parTrans" cxnId="{76284FC1-594F-4380-BB25-E2050E301552}">
      <dgm:prSet/>
      <dgm:spPr/>
      <dgm:t>
        <a:bodyPr/>
        <a:lstStyle/>
        <a:p>
          <a:endParaRPr lang="es-CO"/>
        </a:p>
      </dgm:t>
    </dgm:pt>
    <dgm:pt modelId="{E758B2EE-060F-4A68-B9F0-2AB8BA67ABC7}" type="sibTrans" cxnId="{76284FC1-594F-4380-BB25-E2050E301552}">
      <dgm:prSet/>
      <dgm:spPr/>
      <dgm:t>
        <a:bodyPr/>
        <a:lstStyle/>
        <a:p>
          <a:endParaRPr lang="es-CO"/>
        </a:p>
      </dgm:t>
    </dgm:pt>
    <dgm:pt modelId="{F1D6AAA1-2752-49DB-9976-00C35B15EBA7}" type="pres">
      <dgm:prSet presAssocID="{984C3D82-1495-40EE-974A-36A6337058FD}" presName="linear" presStyleCnt="0">
        <dgm:presLayoutVars>
          <dgm:animLvl val="lvl"/>
          <dgm:resizeHandles val="exact"/>
        </dgm:presLayoutVars>
      </dgm:prSet>
      <dgm:spPr/>
    </dgm:pt>
    <dgm:pt modelId="{BD887ABD-5F45-402B-8873-6D9DA8DBB16B}" type="pres">
      <dgm:prSet presAssocID="{D81CBA02-AE9C-4FA5-BB5A-D1F751FF0CAF}" presName="parentText" presStyleLbl="node1" presStyleIdx="0" presStyleCnt="2" custScaleY="41498">
        <dgm:presLayoutVars>
          <dgm:chMax val="0"/>
          <dgm:bulletEnabled val="1"/>
        </dgm:presLayoutVars>
      </dgm:prSet>
      <dgm:spPr/>
    </dgm:pt>
    <dgm:pt modelId="{B0603C94-D933-40A4-AC92-A277DDDC2B5D}" type="pres">
      <dgm:prSet presAssocID="{A125F60D-61E3-46A6-B783-E4C9208E67E5}" presName="spacer" presStyleCnt="0"/>
      <dgm:spPr/>
    </dgm:pt>
    <dgm:pt modelId="{A6F48481-AB4C-46C2-AD29-D74E6BC734B9}" type="pres">
      <dgm:prSet presAssocID="{699B2646-25DE-4271-AE70-302A6626F721}" presName="parentText" presStyleLbl="node1" presStyleIdx="1" presStyleCnt="2" custScaleY="111714">
        <dgm:presLayoutVars>
          <dgm:chMax val="0"/>
          <dgm:bulletEnabled val="1"/>
        </dgm:presLayoutVars>
      </dgm:prSet>
      <dgm:spPr/>
    </dgm:pt>
  </dgm:ptLst>
  <dgm:cxnLst>
    <dgm:cxn modelId="{1639863A-C674-44D8-98C0-34C4DA484A07}" type="presOf" srcId="{D81CBA02-AE9C-4FA5-BB5A-D1F751FF0CAF}" destId="{BD887ABD-5F45-402B-8873-6D9DA8DBB16B}" srcOrd="0" destOrd="0" presId="urn:microsoft.com/office/officeart/2005/8/layout/vList2"/>
    <dgm:cxn modelId="{35DED57D-5114-4A1E-8F08-3C0D44CD902D}" srcId="{984C3D82-1495-40EE-974A-36A6337058FD}" destId="{D81CBA02-AE9C-4FA5-BB5A-D1F751FF0CAF}" srcOrd="0" destOrd="0" parTransId="{247E329D-F188-4D9C-AE5E-68908DBD63FA}" sibTransId="{A125F60D-61E3-46A6-B783-E4C9208E67E5}"/>
    <dgm:cxn modelId="{0C3A63BC-FBF9-4304-A86A-DC7406527495}" type="presOf" srcId="{699B2646-25DE-4271-AE70-302A6626F721}" destId="{A6F48481-AB4C-46C2-AD29-D74E6BC734B9}" srcOrd="0" destOrd="0" presId="urn:microsoft.com/office/officeart/2005/8/layout/vList2"/>
    <dgm:cxn modelId="{76284FC1-594F-4380-BB25-E2050E301552}" srcId="{984C3D82-1495-40EE-974A-36A6337058FD}" destId="{699B2646-25DE-4271-AE70-302A6626F721}" srcOrd="1" destOrd="0" parTransId="{14CC14CE-A71D-49B5-9254-F4FE8DFBAC2A}" sibTransId="{E758B2EE-060F-4A68-B9F0-2AB8BA67ABC7}"/>
    <dgm:cxn modelId="{DF87C5E2-1C7C-4061-8C0D-8E0C39F713E8}" type="presOf" srcId="{984C3D82-1495-40EE-974A-36A6337058FD}" destId="{F1D6AAA1-2752-49DB-9976-00C35B15EBA7}" srcOrd="0" destOrd="0" presId="urn:microsoft.com/office/officeart/2005/8/layout/vList2"/>
    <dgm:cxn modelId="{AA55B2B2-89DD-40FC-96F1-67033E2D1B13}" type="presParOf" srcId="{F1D6AAA1-2752-49DB-9976-00C35B15EBA7}" destId="{BD887ABD-5F45-402B-8873-6D9DA8DBB16B}" srcOrd="0" destOrd="0" presId="urn:microsoft.com/office/officeart/2005/8/layout/vList2"/>
    <dgm:cxn modelId="{0CC637A7-9B8D-438E-A6CC-4ACCE224ED1D}" type="presParOf" srcId="{F1D6AAA1-2752-49DB-9976-00C35B15EBA7}" destId="{B0603C94-D933-40A4-AC92-A277DDDC2B5D}" srcOrd="1" destOrd="0" presId="urn:microsoft.com/office/officeart/2005/8/layout/vList2"/>
    <dgm:cxn modelId="{3FEA32AB-13EC-46B6-BE59-7A44CBFC8553}" type="presParOf" srcId="{F1D6AAA1-2752-49DB-9976-00C35B15EBA7}" destId="{A6F48481-AB4C-46C2-AD29-D74E6BC734B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CO"/>
        </a:p>
      </dgm:t>
    </dgm:pt>
    <dgm:pt modelId="{88EA6818-5C5C-4C1C-83EA-BBA78EED1718}">
      <dgm:prSet custT="1"/>
      <dgm:spPr>
        <a:solidFill>
          <a:schemeClr val="accent1"/>
        </a:solidFill>
      </dgm:spPr>
      <dgm:t>
        <a:bodyPr/>
        <a:lstStyle/>
        <a:p>
          <a:pPr algn="ctr"/>
          <a:r>
            <a:rPr lang="es-ES" sz="3200" dirty="0"/>
            <a:t>El trabajo en domingo o días de fiesta, puede ser “cambiado” por un día de descanso entre la semana.</a:t>
          </a:r>
        </a:p>
      </dgm:t>
    </dgm:pt>
    <dgm:pt modelId="{75A11A84-9F7D-4443-9E35-EF1D63367E23}" type="parTrans" cxnId="{99E1EDC2-BCF4-4187-B9E6-3F8804691970}">
      <dgm:prSet/>
      <dgm:spPr/>
      <dgm:t>
        <a:bodyPr/>
        <a:lstStyle/>
        <a:p>
          <a:endParaRPr lang="es-CO"/>
        </a:p>
      </dgm:t>
    </dgm:pt>
    <dgm:pt modelId="{0957B93D-EA8E-475D-8695-74C59EE1C53B}" type="sibTrans" cxnId="{99E1EDC2-BCF4-4187-B9E6-3F8804691970}">
      <dgm:prSet/>
      <dgm:spPr/>
      <dgm:t>
        <a:bodyPr/>
        <a:lstStyle/>
        <a:p>
          <a:endParaRPr lang="es-CO"/>
        </a:p>
      </dgm:t>
    </dgm:pt>
    <dgm:pt modelId="{F2F5CCBB-D393-44E1-AE81-F797A88492C8}">
      <dgm:prSet custT="1"/>
      <dgm:spPr>
        <a:solidFill>
          <a:schemeClr val="accent1"/>
        </a:solidFill>
      </dgm:spPr>
      <dgm:t>
        <a:bodyPr/>
        <a:lstStyle/>
        <a:p>
          <a:pPr algn="ctr"/>
          <a:r>
            <a:rPr lang="es-ES" sz="3200" dirty="0"/>
            <a:t>Se habla entonces de un día “Compensatorio”.</a:t>
          </a:r>
        </a:p>
      </dgm:t>
    </dgm:pt>
    <dgm:pt modelId="{E38FFA0F-1D8F-4E5A-9CA4-A6C32A24AF00}" type="parTrans" cxnId="{ECAE357C-6D7C-4D2A-9A72-98735116C371}">
      <dgm:prSet/>
      <dgm:spPr/>
    </dgm:pt>
    <dgm:pt modelId="{89DD5C2F-E22A-463F-8988-E762E2BF61C7}" type="sibTrans" cxnId="{ECAE357C-6D7C-4D2A-9A72-98735116C371}">
      <dgm:prSet/>
      <dgm:spPr/>
    </dgm:pt>
    <dgm:pt modelId="{F1D6AAA1-2752-49DB-9976-00C35B15EBA7}" type="pres">
      <dgm:prSet presAssocID="{984C3D82-1495-40EE-974A-36A6337058FD}" presName="linear" presStyleCnt="0">
        <dgm:presLayoutVars>
          <dgm:animLvl val="lvl"/>
          <dgm:resizeHandles val="exact"/>
        </dgm:presLayoutVars>
      </dgm:prSet>
      <dgm:spPr/>
    </dgm:pt>
    <dgm:pt modelId="{14F897F6-5DD5-42EC-B0DA-F02769C9E982}" type="pres">
      <dgm:prSet presAssocID="{88EA6818-5C5C-4C1C-83EA-BBA78EED1718}" presName="parentText" presStyleLbl="node1" presStyleIdx="0" presStyleCnt="2" custLinFactNeighborY="-17924">
        <dgm:presLayoutVars>
          <dgm:chMax val="0"/>
          <dgm:bulletEnabled val="1"/>
        </dgm:presLayoutVars>
      </dgm:prSet>
      <dgm:spPr/>
    </dgm:pt>
    <dgm:pt modelId="{D1C5FE88-BA87-4E1A-A811-664012290E03}" type="pres">
      <dgm:prSet presAssocID="{0957B93D-EA8E-475D-8695-74C59EE1C53B}" presName="spacer" presStyleCnt="0"/>
      <dgm:spPr/>
    </dgm:pt>
    <dgm:pt modelId="{54A008B6-EFAE-4772-8EEB-84BE95C024F8}" type="pres">
      <dgm:prSet presAssocID="{F2F5CCBB-D393-44E1-AE81-F797A88492C8}" presName="parentText" presStyleLbl="node1" presStyleIdx="1" presStyleCnt="2">
        <dgm:presLayoutVars>
          <dgm:chMax val="0"/>
          <dgm:bulletEnabled val="1"/>
        </dgm:presLayoutVars>
      </dgm:prSet>
      <dgm:spPr/>
    </dgm:pt>
  </dgm:ptLst>
  <dgm:cxnLst>
    <dgm:cxn modelId="{1542201E-6D1C-4EEA-8BFA-C8B165803A6C}" type="presOf" srcId="{984C3D82-1495-40EE-974A-36A6337058FD}" destId="{F1D6AAA1-2752-49DB-9976-00C35B15EBA7}" srcOrd="0" destOrd="0" presId="urn:microsoft.com/office/officeart/2005/8/layout/vList2"/>
    <dgm:cxn modelId="{ECAE357C-6D7C-4D2A-9A72-98735116C371}" srcId="{984C3D82-1495-40EE-974A-36A6337058FD}" destId="{F2F5CCBB-D393-44E1-AE81-F797A88492C8}" srcOrd="1" destOrd="0" parTransId="{E38FFA0F-1D8F-4E5A-9CA4-A6C32A24AF00}" sibTransId="{89DD5C2F-E22A-463F-8988-E762E2BF61C7}"/>
    <dgm:cxn modelId="{01893E95-FC3C-4731-B22B-898374CAAE2C}" type="presOf" srcId="{88EA6818-5C5C-4C1C-83EA-BBA78EED1718}" destId="{14F897F6-5DD5-42EC-B0DA-F02769C9E982}" srcOrd="0" destOrd="0" presId="urn:microsoft.com/office/officeart/2005/8/layout/vList2"/>
    <dgm:cxn modelId="{99E1EDC2-BCF4-4187-B9E6-3F8804691970}" srcId="{984C3D82-1495-40EE-974A-36A6337058FD}" destId="{88EA6818-5C5C-4C1C-83EA-BBA78EED1718}" srcOrd="0" destOrd="0" parTransId="{75A11A84-9F7D-4443-9E35-EF1D63367E23}" sibTransId="{0957B93D-EA8E-475D-8695-74C59EE1C53B}"/>
    <dgm:cxn modelId="{6268C4C9-0998-4DEB-ACE2-612168527B7B}" type="presOf" srcId="{F2F5CCBB-D393-44E1-AE81-F797A88492C8}" destId="{54A008B6-EFAE-4772-8EEB-84BE95C024F8}" srcOrd="0" destOrd="0" presId="urn:microsoft.com/office/officeart/2005/8/layout/vList2"/>
    <dgm:cxn modelId="{D9F1EA11-0D0B-47F4-9E3E-E764456323DD}" type="presParOf" srcId="{F1D6AAA1-2752-49DB-9976-00C35B15EBA7}" destId="{14F897F6-5DD5-42EC-B0DA-F02769C9E982}" srcOrd="0" destOrd="0" presId="urn:microsoft.com/office/officeart/2005/8/layout/vList2"/>
    <dgm:cxn modelId="{FAB28991-2F94-42E9-A060-2FBB7EFFC325}" type="presParOf" srcId="{F1D6AAA1-2752-49DB-9976-00C35B15EBA7}" destId="{D1C5FE88-BA87-4E1A-A811-664012290E03}" srcOrd="1" destOrd="0" presId="urn:microsoft.com/office/officeart/2005/8/layout/vList2"/>
    <dgm:cxn modelId="{27268853-0B2F-408A-8980-AFB291A72285}" type="presParOf" srcId="{F1D6AAA1-2752-49DB-9976-00C35B15EBA7}" destId="{54A008B6-EFAE-4772-8EEB-84BE95C024F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CO"/>
        </a:p>
      </dgm:t>
    </dgm:pt>
    <dgm:pt modelId="{88EA6818-5C5C-4C1C-83EA-BBA78EED1718}">
      <dgm:prSet custT="1"/>
      <dgm:spPr>
        <a:solidFill>
          <a:schemeClr val="accent1"/>
        </a:solidFill>
      </dgm:spPr>
      <dgm:t>
        <a:bodyPr/>
        <a:lstStyle/>
        <a:p>
          <a:pPr algn="ctr"/>
          <a:r>
            <a:rPr lang="es-ES" sz="2800" dirty="0"/>
            <a:t>El trabajo en domingo o días de fiesta, se remunera así:</a:t>
          </a:r>
          <a:endParaRPr lang="es-ES" sz="2500" dirty="0"/>
        </a:p>
      </dgm:t>
    </dgm:pt>
    <dgm:pt modelId="{75A11A84-9F7D-4443-9E35-EF1D63367E23}" type="parTrans" cxnId="{99E1EDC2-BCF4-4187-B9E6-3F8804691970}">
      <dgm:prSet/>
      <dgm:spPr/>
      <dgm:t>
        <a:bodyPr/>
        <a:lstStyle/>
        <a:p>
          <a:endParaRPr lang="es-CO"/>
        </a:p>
      </dgm:t>
    </dgm:pt>
    <dgm:pt modelId="{0957B93D-EA8E-475D-8695-74C59EE1C53B}" type="sibTrans" cxnId="{99E1EDC2-BCF4-4187-B9E6-3F8804691970}">
      <dgm:prSet/>
      <dgm:spPr/>
      <dgm:t>
        <a:bodyPr/>
        <a:lstStyle/>
        <a:p>
          <a:endParaRPr lang="es-CO"/>
        </a:p>
      </dgm:t>
    </dgm:pt>
    <dgm:pt modelId="{7C80FE4C-0ABA-48E4-902C-1B87FE070C05}">
      <dgm:prSet custT="1"/>
      <dgm:spPr/>
      <dgm:t>
        <a:bodyPr/>
        <a:lstStyle/>
        <a:p>
          <a:pPr algn="ctr"/>
          <a:r>
            <a:rPr lang="es-ES" sz="2600" dirty="0"/>
            <a:t>Dominical o festiva diurna con compensatorio:</a:t>
          </a:r>
        </a:p>
        <a:p>
          <a:pPr algn="l"/>
          <a:r>
            <a:rPr lang="es-ES" sz="2600" dirty="0"/>
            <a:t>	valor hora ordinaria x 0.75</a:t>
          </a:r>
        </a:p>
      </dgm:t>
    </dgm:pt>
    <dgm:pt modelId="{C7E58B5C-0288-44B3-AECC-45DFA01B1B15}" type="parTrans" cxnId="{319AE71B-4072-407C-9E32-63A43F01092E}">
      <dgm:prSet/>
      <dgm:spPr/>
      <dgm:t>
        <a:bodyPr/>
        <a:lstStyle/>
        <a:p>
          <a:endParaRPr lang="es-CO"/>
        </a:p>
      </dgm:t>
    </dgm:pt>
    <dgm:pt modelId="{84327305-5825-4097-B681-B3D3CC08DC8D}" type="sibTrans" cxnId="{319AE71B-4072-407C-9E32-63A43F01092E}">
      <dgm:prSet/>
      <dgm:spPr/>
      <dgm:t>
        <a:bodyPr/>
        <a:lstStyle/>
        <a:p>
          <a:endParaRPr lang="es-CO"/>
        </a:p>
      </dgm:t>
    </dgm:pt>
    <dgm:pt modelId="{E58880A7-65F6-4A18-9274-BCA7313EEE98}">
      <dgm:prSet custT="1"/>
      <dgm:spPr/>
      <dgm:t>
        <a:bodyPr/>
        <a:lstStyle/>
        <a:p>
          <a:pPr algn="ctr"/>
          <a:r>
            <a:rPr lang="es-ES" sz="2600" dirty="0"/>
            <a:t>Dominical o festiva diurna sin compensatorio:</a:t>
          </a:r>
        </a:p>
        <a:p>
          <a:pPr algn="l"/>
          <a:r>
            <a:rPr lang="es-ES" sz="2600" dirty="0"/>
            <a:t>	valor hora ordinaria x 1.75</a:t>
          </a:r>
        </a:p>
      </dgm:t>
    </dgm:pt>
    <dgm:pt modelId="{F4F3465B-E848-4E3C-B715-2B8CD46D66B0}" type="parTrans" cxnId="{B10BFA14-C27F-4456-8B5E-2AF01F1F036F}">
      <dgm:prSet/>
      <dgm:spPr/>
      <dgm:t>
        <a:bodyPr/>
        <a:lstStyle/>
        <a:p>
          <a:endParaRPr lang="es-CO"/>
        </a:p>
      </dgm:t>
    </dgm:pt>
    <dgm:pt modelId="{D39B54DF-94F4-4FD9-9278-CCE160F51214}" type="sibTrans" cxnId="{B10BFA14-C27F-4456-8B5E-2AF01F1F036F}">
      <dgm:prSet/>
      <dgm:spPr/>
      <dgm:t>
        <a:bodyPr/>
        <a:lstStyle/>
        <a:p>
          <a:endParaRPr lang="es-CO"/>
        </a:p>
      </dgm:t>
    </dgm:pt>
    <dgm:pt modelId="{142ABAC1-7205-41A8-AF1C-9CAFA1232B91}">
      <dgm:prSet custT="1"/>
      <dgm:spPr/>
      <dgm:t>
        <a:bodyPr/>
        <a:lstStyle/>
        <a:p>
          <a:pPr algn="ctr"/>
          <a:r>
            <a:rPr lang="es-ES" sz="2600" dirty="0"/>
            <a:t>Dominical o festiva nocturna con compensatorio:</a:t>
          </a:r>
        </a:p>
        <a:p>
          <a:pPr algn="ctr"/>
          <a:r>
            <a:rPr lang="es-ES" sz="2600" dirty="0"/>
            <a:t>	valor hora ordinaria x 1.10</a:t>
          </a:r>
        </a:p>
      </dgm:t>
    </dgm:pt>
    <dgm:pt modelId="{1803AAEE-4673-48B9-A7CE-D3780B035F98}" type="parTrans" cxnId="{837B0A35-09A4-4308-863A-A077BB28FB8A}">
      <dgm:prSet/>
      <dgm:spPr/>
      <dgm:t>
        <a:bodyPr/>
        <a:lstStyle/>
        <a:p>
          <a:endParaRPr lang="es-CO"/>
        </a:p>
      </dgm:t>
    </dgm:pt>
    <dgm:pt modelId="{34317145-D4A0-4A4A-9024-4805942F01E9}" type="sibTrans" cxnId="{837B0A35-09A4-4308-863A-A077BB28FB8A}">
      <dgm:prSet/>
      <dgm:spPr/>
      <dgm:t>
        <a:bodyPr/>
        <a:lstStyle/>
        <a:p>
          <a:endParaRPr lang="es-CO"/>
        </a:p>
      </dgm:t>
    </dgm:pt>
    <dgm:pt modelId="{F1D6AAA1-2752-49DB-9976-00C35B15EBA7}" type="pres">
      <dgm:prSet presAssocID="{984C3D82-1495-40EE-974A-36A6337058FD}" presName="linear" presStyleCnt="0">
        <dgm:presLayoutVars>
          <dgm:animLvl val="lvl"/>
          <dgm:resizeHandles val="exact"/>
        </dgm:presLayoutVars>
      </dgm:prSet>
      <dgm:spPr/>
    </dgm:pt>
    <dgm:pt modelId="{14F897F6-5DD5-42EC-B0DA-F02769C9E982}" type="pres">
      <dgm:prSet presAssocID="{88EA6818-5C5C-4C1C-83EA-BBA78EED1718}" presName="parentText" presStyleLbl="node1" presStyleIdx="0" presStyleCnt="4" custLinFactY="-13071" custLinFactNeighborY="-100000">
        <dgm:presLayoutVars>
          <dgm:chMax val="0"/>
          <dgm:bulletEnabled val="1"/>
        </dgm:presLayoutVars>
      </dgm:prSet>
      <dgm:spPr/>
    </dgm:pt>
    <dgm:pt modelId="{D1C5FE88-BA87-4E1A-A811-664012290E03}" type="pres">
      <dgm:prSet presAssocID="{0957B93D-EA8E-475D-8695-74C59EE1C53B}" presName="spacer" presStyleCnt="0"/>
      <dgm:spPr/>
    </dgm:pt>
    <dgm:pt modelId="{AA850A61-2885-4041-BCB9-09112D073CE4}" type="pres">
      <dgm:prSet presAssocID="{7C80FE4C-0ABA-48E4-902C-1B87FE070C05}" presName="parentText" presStyleLbl="node1" presStyleIdx="1" presStyleCnt="4" custLinFactY="-17033" custLinFactNeighborY="-100000">
        <dgm:presLayoutVars>
          <dgm:chMax val="0"/>
          <dgm:bulletEnabled val="1"/>
        </dgm:presLayoutVars>
      </dgm:prSet>
      <dgm:spPr/>
    </dgm:pt>
    <dgm:pt modelId="{65ED9313-F501-445B-83FD-879F29FFE474}" type="pres">
      <dgm:prSet presAssocID="{84327305-5825-4097-B681-B3D3CC08DC8D}" presName="spacer" presStyleCnt="0"/>
      <dgm:spPr/>
    </dgm:pt>
    <dgm:pt modelId="{4E617EFB-17F7-4406-AF0C-9787FA675A14}" type="pres">
      <dgm:prSet presAssocID="{E58880A7-65F6-4A18-9274-BCA7313EEE98}" presName="parentText" presStyleLbl="node1" presStyleIdx="2" presStyleCnt="4" custLinFactY="-17742" custLinFactNeighborY="-100000">
        <dgm:presLayoutVars>
          <dgm:chMax val="0"/>
          <dgm:bulletEnabled val="1"/>
        </dgm:presLayoutVars>
      </dgm:prSet>
      <dgm:spPr/>
    </dgm:pt>
    <dgm:pt modelId="{D5764988-0650-4833-872C-94C1545D53A6}" type="pres">
      <dgm:prSet presAssocID="{D39B54DF-94F4-4FD9-9278-CCE160F51214}" presName="spacer" presStyleCnt="0"/>
      <dgm:spPr/>
    </dgm:pt>
    <dgm:pt modelId="{CC07C769-4583-430B-8060-78DCED593104}" type="pres">
      <dgm:prSet presAssocID="{142ABAC1-7205-41A8-AF1C-9CAFA1232B91}" presName="parentText" presStyleLbl="node1" presStyleIdx="3" presStyleCnt="4" custLinFactY="-17033" custLinFactNeighborY="-100000">
        <dgm:presLayoutVars>
          <dgm:chMax val="0"/>
          <dgm:bulletEnabled val="1"/>
        </dgm:presLayoutVars>
      </dgm:prSet>
      <dgm:spPr/>
    </dgm:pt>
  </dgm:ptLst>
  <dgm:cxnLst>
    <dgm:cxn modelId="{D0EE230D-0BB0-4218-88C3-FEE9035788B3}" type="presOf" srcId="{142ABAC1-7205-41A8-AF1C-9CAFA1232B91}" destId="{CC07C769-4583-430B-8060-78DCED593104}" srcOrd="0" destOrd="0" presId="urn:microsoft.com/office/officeart/2005/8/layout/vList2"/>
    <dgm:cxn modelId="{B10BFA14-C27F-4456-8B5E-2AF01F1F036F}" srcId="{984C3D82-1495-40EE-974A-36A6337058FD}" destId="{E58880A7-65F6-4A18-9274-BCA7313EEE98}" srcOrd="2" destOrd="0" parTransId="{F4F3465B-E848-4E3C-B715-2B8CD46D66B0}" sibTransId="{D39B54DF-94F4-4FD9-9278-CCE160F51214}"/>
    <dgm:cxn modelId="{319AE71B-4072-407C-9E32-63A43F01092E}" srcId="{984C3D82-1495-40EE-974A-36A6337058FD}" destId="{7C80FE4C-0ABA-48E4-902C-1B87FE070C05}" srcOrd="1" destOrd="0" parTransId="{C7E58B5C-0288-44B3-AECC-45DFA01B1B15}" sibTransId="{84327305-5825-4097-B681-B3D3CC08DC8D}"/>
    <dgm:cxn modelId="{837B0A35-09A4-4308-863A-A077BB28FB8A}" srcId="{984C3D82-1495-40EE-974A-36A6337058FD}" destId="{142ABAC1-7205-41A8-AF1C-9CAFA1232B91}" srcOrd="3" destOrd="0" parTransId="{1803AAEE-4673-48B9-A7CE-D3780B035F98}" sibTransId="{34317145-D4A0-4A4A-9024-4805942F01E9}"/>
    <dgm:cxn modelId="{308BAD6A-6F14-4E68-A8F9-5DA1008BA5FB}" type="presOf" srcId="{E58880A7-65F6-4A18-9274-BCA7313EEE98}" destId="{4E617EFB-17F7-4406-AF0C-9787FA675A14}" srcOrd="0" destOrd="0" presId="urn:microsoft.com/office/officeart/2005/8/layout/vList2"/>
    <dgm:cxn modelId="{AFF60A7D-B410-4E3E-8EF6-FDEC6AE8E98D}" type="presOf" srcId="{984C3D82-1495-40EE-974A-36A6337058FD}" destId="{F1D6AAA1-2752-49DB-9976-00C35B15EBA7}" srcOrd="0" destOrd="0" presId="urn:microsoft.com/office/officeart/2005/8/layout/vList2"/>
    <dgm:cxn modelId="{5E582E94-1CE6-43F0-AF49-11B6F9F35667}" type="presOf" srcId="{7C80FE4C-0ABA-48E4-902C-1B87FE070C05}" destId="{AA850A61-2885-4041-BCB9-09112D073CE4}" srcOrd="0" destOrd="0" presId="urn:microsoft.com/office/officeart/2005/8/layout/vList2"/>
    <dgm:cxn modelId="{99E1EDC2-BCF4-4187-B9E6-3F8804691970}" srcId="{984C3D82-1495-40EE-974A-36A6337058FD}" destId="{88EA6818-5C5C-4C1C-83EA-BBA78EED1718}" srcOrd="0" destOrd="0" parTransId="{75A11A84-9F7D-4443-9E35-EF1D63367E23}" sibTransId="{0957B93D-EA8E-475D-8695-74C59EE1C53B}"/>
    <dgm:cxn modelId="{1D55A0E1-C0EA-40C7-989D-FE9D83943A72}" type="presOf" srcId="{88EA6818-5C5C-4C1C-83EA-BBA78EED1718}" destId="{14F897F6-5DD5-42EC-B0DA-F02769C9E982}" srcOrd="0" destOrd="0" presId="urn:microsoft.com/office/officeart/2005/8/layout/vList2"/>
    <dgm:cxn modelId="{36298DA0-8BCE-4962-84E3-9C1810506E6D}" type="presParOf" srcId="{F1D6AAA1-2752-49DB-9976-00C35B15EBA7}" destId="{14F897F6-5DD5-42EC-B0DA-F02769C9E982}" srcOrd="0" destOrd="0" presId="urn:microsoft.com/office/officeart/2005/8/layout/vList2"/>
    <dgm:cxn modelId="{DD97815E-9E8D-4022-99FE-BFD07435EA91}" type="presParOf" srcId="{F1D6AAA1-2752-49DB-9976-00C35B15EBA7}" destId="{D1C5FE88-BA87-4E1A-A811-664012290E03}" srcOrd="1" destOrd="0" presId="urn:microsoft.com/office/officeart/2005/8/layout/vList2"/>
    <dgm:cxn modelId="{65BD0358-6CBA-43CA-8DD8-5EAF1D995E64}" type="presParOf" srcId="{F1D6AAA1-2752-49DB-9976-00C35B15EBA7}" destId="{AA850A61-2885-4041-BCB9-09112D073CE4}" srcOrd="2" destOrd="0" presId="urn:microsoft.com/office/officeart/2005/8/layout/vList2"/>
    <dgm:cxn modelId="{7FCF6801-AEB3-40BF-8F53-68182DBB2AFB}" type="presParOf" srcId="{F1D6AAA1-2752-49DB-9976-00C35B15EBA7}" destId="{65ED9313-F501-445B-83FD-879F29FFE474}" srcOrd="3" destOrd="0" presId="urn:microsoft.com/office/officeart/2005/8/layout/vList2"/>
    <dgm:cxn modelId="{9B217988-2B22-49F1-B98F-35781411A236}" type="presParOf" srcId="{F1D6AAA1-2752-49DB-9976-00C35B15EBA7}" destId="{4E617EFB-17F7-4406-AF0C-9787FA675A14}" srcOrd="4" destOrd="0" presId="urn:microsoft.com/office/officeart/2005/8/layout/vList2"/>
    <dgm:cxn modelId="{5FE9CE81-9C07-403C-BBA3-20EA1ABC9BFE}" type="presParOf" srcId="{F1D6AAA1-2752-49DB-9976-00C35B15EBA7}" destId="{D5764988-0650-4833-872C-94C1545D53A6}" srcOrd="5" destOrd="0" presId="urn:microsoft.com/office/officeart/2005/8/layout/vList2"/>
    <dgm:cxn modelId="{12462E5A-C0C9-436B-8726-88517F6ECA9D}" type="presParOf" srcId="{F1D6AAA1-2752-49DB-9976-00C35B15EBA7}" destId="{CC07C769-4583-430B-8060-78DCED59310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CO"/>
        </a:p>
      </dgm:t>
    </dgm:pt>
    <dgm:pt modelId="{88EA6818-5C5C-4C1C-83EA-BBA78EED1718}">
      <dgm:prSet custT="1"/>
      <dgm:spPr>
        <a:solidFill>
          <a:schemeClr val="accent1"/>
        </a:solidFill>
      </dgm:spPr>
      <dgm:t>
        <a:bodyPr/>
        <a:lstStyle/>
        <a:p>
          <a:pPr algn="ctr"/>
          <a:r>
            <a:rPr lang="es-ES" sz="2800" dirty="0"/>
            <a:t>El trabajo en domingo o días de fiesta, se remunera así:</a:t>
          </a:r>
          <a:endParaRPr lang="es-ES" sz="2500" dirty="0"/>
        </a:p>
      </dgm:t>
    </dgm:pt>
    <dgm:pt modelId="{75A11A84-9F7D-4443-9E35-EF1D63367E23}" type="parTrans" cxnId="{99E1EDC2-BCF4-4187-B9E6-3F8804691970}">
      <dgm:prSet/>
      <dgm:spPr/>
      <dgm:t>
        <a:bodyPr/>
        <a:lstStyle/>
        <a:p>
          <a:endParaRPr lang="es-CO"/>
        </a:p>
      </dgm:t>
    </dgm:pt>
    <dgm:pt modelId="{0957B93D-EA8E-475D-8695-74C59EE1C53B}" type="sibTrans" cxnId="{99E1EDC2-BCF4-4187-B9E6-3F8804691970}">
      <dgm:prSet/>
      <dgm:spPr/>
      <dgm:t>
        <a:bodyPr/>
        <a:lstStyle/>
        <a:p>
          <a:endParaRPr lang="es-CO"/>
        </a:p>
      </dgm:t>
    </dgm:pt>
    <dgm:pt modelId="{4A35FA85-765C-40A8-ADD4-09456A502B2E}">
      <dgm:prSet custT="1"/>
      <dgm:spPr/>
      <dgm:t>
        <a:bodyPr/>
        <a:lstStyle/>
        <a:p>
          <a:pPr algn="ctr"/>
          <a:r>
            <a:rPr lang="es-ES" sz="2600" dirty="0"/>
            <a:t>Dominical o festiva nocturna sin compensatorio:</a:t>
          </a:r>
        </a:p>
        <a:p>
          <a:pPr algn="ctr"/>
          <a:r>
            <a:rPr lang="es-ES" sz="2600" dirty="0"/>
            <a:t>	valor hora ordinaria x 2.10</a:t>
          </a:r>
        </a:p>
      </dgm:t>
    </dgm:pt>
    <dgm:pt modelId="{2D966FC5-F06C-443C-91EA-11E3B6334DB3}" type="parTrans" cxnId="{14BDAEB3-6AD7-4153-A260-CB0A0337E6BA}">
      <dgm:prSet/>
      <dgm:spPr/>
      <dgm:t>
        <a:bodyPr/>
        <a:lstStyle/>
        <a:p>
          <a:endParaRPr lang="es-CO"/>
        </a:p>
      </dgm:t>
    </dgm:pt>
    <dgm:pt modelId="{B5D92634-386D-4E66-A9DE-468DF6D51838}" type="sibTrans" cxnId="{14BDAEB3-6AD7-4153-A260-CB0A0337E6BA}">
      <dgm:prSet/>
      <dgm:spPr/>
      <dgm:t>
        <a:bodyPr/>
        <a:lstStyle/>
        <a:p>
          <a:endParaRPr lang="es-CO"/>
        </a:p>
      </dgm:t>
    </dgm:pt>
    <dgm:pt modelId="{78EC580E-2090-4007-9E49-C2426E3EBCAE}">
      <dgm:prSet custT="1"/>
      <dgm:spPr/>
      <dgm:t>
        <a:bodyPr/>
        <a:lstStyle/>
        <a:p>
          <a:pPr algn="ctr"/>
          <a:r>
            <a:rPr lang="es-ES" sz="2600" dirty="0"/>
            <a:t>Extra diurna dominical o </a:t>
          </a:r>
          <a:r>
            <a:rPr lang="es-ES" sz="2600"/>
            <a:t>festiva:</a:t>
          </a:r>
        </a:p>
        <a:p>
          <a:pPr algn="ctr"/>
          <a:r>
            <a:rPr lang="es-ES" sz="2600"/>
            <a:t>valor </a:t>
          </a:r>
          <a:r>
            <a:rPr lang="es-ES" sz="2600" dirty="0"/>
            <a:t>hora ordinaria x 2</a:t>
          </a:r>
        </a:p>
      </dgm:t>
    </dgm:pt>
    <dgm:pt modelId="{6C9FCB9C-32E7-4217-AE76-BD5D3D35AD5E}" type="parTrans" cxnId="{79DDA551-7FD5-408D-9C63-D4AE9ED3EEED}">
      <dgm:prSet/>
      <dgm:spPr/>
      <dgm:t>
        <a:bodyPr/>
        <a:lstStyle/>
        <a:p>
          <a:endParaRPr lang="es-CO"/>
        </a:p>
      </dgm:t>
    </dgm:pt>
    <dgm:pt modelId="{6272CE21-2058-43A5-948E-5B11D2A0730B}" type="sibTrans" cxnId="{79DDA551-7FD5-408D-9C63-D4AE9ED3EEED}">
      <dgm:prSet/>
      <dgm:spPr/>
      <dgm:t>
        <a:bodyPr/>
        <a:lstStyle/>
        <a:p>
          <a:endParaRPr lang="es-CO"/>
        </a:p>
      </dgm:t>
    </dgm:pt>
    <dgm:pt modelId="{D00C29F2-75E2-40DB-9CF4-B880B14D770F}">
      <dgm:prSet custT="1"/>
      <dgm:spPr/>
      <dgm:t>
        <a:bodyPr/>
        <a:lstStyle/>
        <a:p>
          <a:pPr algn="ctr"/>
          <a:r>
            <a:rPr lang="es-ES" sz="2600" dirty="0"/>
            <a:t>Extra nocturna dominical o festiva:</a:t>
          </a:r>
        </a:p>
        <a:p>
          <a:pPr algn="ctr"/>
          <a:r>
            <a:rPr lang="es-ES" sz="2600" dirty="0"/>
            <a:t>valor hora ordinaria x 2.50</a:t>
          </a:r>
        </a:p>
      </dgm:t>
    </dgm:pt>
    <dgm:pt modelId="{B4D187A6-FCCA-4ABF-BBB2-7853D9D3A7E8}" type="parTrans" cxnId="{67C04C88-C902-477D-8D38-53A3EE89FFCB}">
      <dgm:prSet/>
      <dgm:spPr/>
      <dgm:t>
        <a:bodyPr/>
        <a:lstStyle/>
        <a:p>
          <a:endParaRPr lang="es-CO"/>
        </a:p>
      </dgm:t>
    </dgm:pt>
    <dgm:pt modelId="{7C052527-5CEC-4B7E-A9C2-B3D40B5BF692}" type="sibTrans" cxnId="{67C04C88-C902-477D-8D38-53A3EE89FFCB}">
      <dgm:prSet/>
      <dgm:spPr/>
      <dgm:t>
        <a:bodyPr/>
        <a:lstStyle/>
        <a:p>
          <a:endParaRPr lang="es-CO"/>
        </a:p>
      </dgm:t>
    </dgm:pt>
    <dgm:pt modelId="{F1D6AAA1-2752-49DB-9976-00C35B15EBA7}" type="pres">
      <dgm:prSet presAssocID="{984C3D82-1495-40EE-974A-36A6337058FD}" presName="linear" presStyleCnt="0">
        <dgm:presLayoutVars>
          <dgm:animLvl val="lvl"/>
          <dgm:resizeHandles val="exact"/>
        </dgm:presLayoutVars>
      </dgm:prSet>
      <dgm:spPr/>
    </dgm:pt>
    <dgm:pt modelId="{14F897F6-5DD5-42EC-B0DA-F02769C9E982}" type="pres">
      <dgm:prSet presAssocID="{88EA6818-5C5C-4C1C-83EA-BBA78EED1718}" presName="parentText" presStyleLbl="node1" presStyleIdx="0" presStyleCnt="4" custLinFactY="-13071" custLinFactNeighborY="-100000">
        <dgm:presLayoutVars>
          <dgm:chMax val="0"/>
          <dgm:bulletEnabled val="1"/>
        </dgm:presLayoutVars>
      </dgm:prSet>
      <dgm:spPr/>
    </dgm:pt>
    <dgm:pt modelId="{D1C5FE88-BA87-4E1A-A811-664012290E03}" type="pres">
      <dgm:prSet presAssocID="{0957B93D-EA8E-475D-8695-74C59EE1C53B}" presName="spacer" presStyleCnt="0"/>
      <dgm:spPr/>
    </dgm:pt>
    <dgm:pt modelId="{A0E09157-C1D6-4B03-A969-4052B5F59F6B}" type="pres">
      <dgm:prSet presAssocID="{4A35FA85-765C-40A8-ADD4-09456A502B2E}" presName="parentText" presStyleLbl="node1" presStyleIdx="1" presStyleCnt="4">
        <dgm:presLayoutVars>
          <dgm:chMax val="0"/>
          <dgm:bulletEnabled val="1"/>
        </dgm:presLayoutVars>
      </dgm:prSet>
      <dgm:spPr/>
    </dgm:pt>
    <dgm:pt modelId="{D5ADD457-D522-443F-8E85-7D87FEAD8538}" type="pres">
      <dgm:prSet presAssocID="{B5D92634-386D-4E66-A9DE-468DF6D51838}" presName="spacer" presStyleCnt="0"/>
      <dgm:spPr/>
    </dgm:pt>
    <dgm:pt modelId="{5BFE4AA5-4C0C-45DA-833A-D0AD65EA7C6F}" type="pres">
      <dgm:prSet presAssocID="{78EC580E-2090-4007-9E49-C2426E3EBCAE}" presName="parentText" presStyleLbl="node1" presStyleIdx="2" presStyleCnt="4">
        <dgm:presLayoutVars>
          <dgm:chMax val="0"/>
          <dgm:bulletEnabled val="1"/>
        </dgm:presLayoutVars>
      </dgm:prSet>
      <dgm:spPr/>
    </dgm:pt>
    <dgm:pt modelId="{92C23687-5C39-4988-A95D-1C9CA880D76A}" type="pres">
      <dgm:prSet presAssocID="{6272CE21-2058-43A5-948E-5B11D2A0730B}" presName="spacer" presStyleCnt="0"/>
      <dgm:spPr/>
    </dgm:pt>
    <dgm:pt modelId="{E0B1E6D0-52F2-4112-8F9B-71F2BC115A4A}" type="pres">
      <dgm:prSet presAssocID="{D00C29F2-75E2-40DB-9CF4-B880B14D770F}" presName="parentText" presStyleLbl="node1" presStyleIdx="3" presStyleCnt="4">
        <dgm:presLayoutVars>
          <dgm:chMax val="0"/>
          <dgm:bulletEnabled val="1"/>
        </dgm:presLayoutVars>
      </dgm:prSet>
      <dgm:spPr/>
    </dgm:pt>
  </dgm:ptLst>
  <dgm:cxnLst>
    <dgm:cxn modelId="{E766D560-8B4C-40B2-A63B-09807E77449C}" type="presOf" srcId="{D00C29F2-75E2-40DB-9CF4-B880B14D770F}" destId="{E0B1E6D0-52F2-4112-8F9B-71F2BC115A4A}" srcOrd="0" destOrd="0" presId="urn:microsoft.com/office/officeart/2005/8/layout/vList2"/>
    <dgm:cxn modelId="{0CFFD44D-F7BF-449A-9055-1570476489D3}" type="presOf" srcId="{88EA6818-5C5C-4C1C-83EA-BBA78EED1718}" destId="{14F897F6-5DD5-42EC-B0DA-F02769C9E982}" srcOrd="0" destOrd="0" presId="urn:microsoft.com/office/officeart/2005/8/layout/vList2"/>
    <dgm:cxn modelId="{79DDA551-7FD5-408D-9C63-D4AE9ED3EEED}" srcId="{984C3D82-1495-40EE-974A-36A6337058FD}" destId="{78EC580E-2090-4007-9E49-C2426E3EBCAE}" srcOrd="2" destOrd="0" parTransId="{6C9FCB9C-32E7-4217-AE76-BD5D3D35AD5E}" sibTransId="{6272CE21-2058-43A5-948E-5B11D2A0730B}"/>
    <dgm:cxn modelId="{67C04C88-C902-477D-8D38-53A3EE89FFCB}" srcId="{984C3D82-1495-40EE-974A-36A6337058FD}" destId="{D00C29F2-75E2-40DB-9CF4-B880B14D770F}" srcOrd="3" destOrd="0" parTransId="{B4D187A6-FCCA-4ABF-BBB2-7853D9D3A7E8}" sibTransId="{7C052527-5CEC-4B7E-A9C2-B3D40B5BF692}"/>
    <dgm:cxn modelId="{14BDAEB3-6AD7-4153-A260-CB0A0337E6BA}" srcId="{984C3D82-1495-40EE-974A-36A6337058FD}" destId="{4A35FA85-765C-40A8-ADD4-09456A502B2E}" srcOrd="1" destOrd="0" parTransId="{2D966FC5-F06C-443C-91EA-11E3B6334DB3}" sibTransId="{B5D92634-386D-4E66-A9DE-468DF6D51838}"/>
    <dgm:cxn modelId="{99E1EDC2-BCF4-4187-B9E6-3F8804691970}" srcId="{984C3D82-1495-40EE-974A-36A6337058FD}" destId="{88EA6818-5C5C-4C1C-83EA-BBA78EED1718}" srcOrd="0" destOrd="0" parTransId="{75A11A84-9F7D-4443-9E35-EF1D63367E23}" sibTransId="{0957B93D-EA8E-475D-8695-74C59EE1C53B}"/>
    <dgm:cxn modelId="{93DC51DB-FCE2-4287-B43D-BCC2EC6D5B1E}" type="presOf" srcId="{4A35FA85-765C-40A8-ADD4-09456A502B2E}" destId="{A0E09157-C1D6-4B03-A969-4052B5F59F6B}" srcOrd="0" destOrd="0" presId="urn:microsoft.com/office/officeart/2005/8/layout/vList2"/>
    <dgm:cxn modelId="{51D65FDC-A352-449A-B38E-56702EE44957}" type="presOf" srcId="{78EC580E-2090-4007-9E49-C2426E3EBCAE}" destId="{5BFE4AA5-4C0C-45DA-833A-D0AD65EA7C6F}" srcOrd="0" destOrd="0" presId="urn:microsoft.com/office/officeart/2005/8/layout/vList2"/>
    <dgm:cxn modelId="{20353FF4-EEC7-4988-B6A4-C2A4224790C7}" type="presOf" srcId="{984C3D82-1495-40EE-974A-36A6337058FD}" destId="{F1D6AAA1-2752-49DB-9976-00C35B15EBA7}" srcOrd="0" destOrd="0" presId="urn:microsoft.com/office/officeart/2005/8/layout/vList2"/>
    <dgm:cxn modelId="{D34C69D6-EF30-49FD-8711-D500272A1948}" type="presParOf" srcId="{F1D6AAA1-2752-49DB-9976-00C35B15EBA7}" destId="{14F897F6-5DD5-42EC-B0DA-F02769C9E982}" srcOrd="0" destOrd="0" presId="urn:microsoft.com/office/officeart/2005/8/layout/vList2"/>
    <dgm:cxn modelId="{64707924-417F-4DFB-8930-198093586033}" type="presParOf" srcId="{F1D6AAA1-2752-49DB-9976-00C35B15EBA7}" destId="{D1C5FE88-BA87-4E1A-A811-664012290E03}" srcOrd="1" destOrd="0" presId="urn:microsoft.com/office/officeart/2005/8/layout/vList2"/>
    <dgm:cxn modelId="{14277E96-7EAC-4214-A91B-6BE759858092}" type="presParOf" srcId="{F1D6AAA1-2752-49DB-9976-00C35B15EBA7}" destId="{A0E09157-C1D6-4B03-A969-4052B5F59F6B}" srcOrd="2" destOrd="0" presId="urn:microsoft.com/office/officeart/2005/8/layout/vList2"/>
    <dgm:cxn modelId="{FE92F2D9-6B20-4097-843F-542D71E55C85}" type="presParOf" srcId="{F1D6AAA1-2752-49DB-9976-00C35B15EBA7}" destId="{D5ADD457-D522-443F-8E85-7D87FEAD8538}" srcOrd="3" destOrd="0" presId="urn:microsoft.com/office/officeart/2005/8/layout/vList2"/>
    <dgm:cxn modelId="{6161CD3D-A185-4F5F-A51B-EAB8E5C73405}" type="presParOf" srcId="{F1D6AAA1-2752-49DB-9976-00C35B15EBA7}" destId="{5BFE4AA5-4C0C-45DA-833A-D0AD65EA7C6F}" srcOrd="4" destOrd="0" presId="urn:microsoft.com/office/officeart/2005/8/layout/vList2"/>
    <dgm:cxn modelId="{375357C0-6AC3-4EBD-85AA-96D03E64BF87}" type="presParOf" srcId="{F1D6AAA1-2752-49DB-9976-00C35B15EBA7}" destId="{92C23687-5C39-4988-A95D-1C9CA880D76A}" srcOrd="5" destOrd="0" presId="urn:microsoft.com/office/officeart/2005/8/layout/vList2"/>
    <dgm:cxn modelId="{7675B18E-1A17-4D71-AC95-D2C7ED976862}" type="presParOf" srcId="{F1D6AAA1-2752-49DB-9976-00C35B15EBA7}" destId="{E0B1E6D0-52F2-4112-8F9B-71F2BC115A4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CO" sz="1800" b="0" dirty="0">
              <a:solidFill>
                <a:schemeClr val="tx1"/>
              </a:solidFill>
              <a:latin typeface="Arial" pitchFamily="34" charset="0"/>
              <a:cs typeface="Arial" pitchFamily="34" charset="0"/>
            </a:rPr>
            <a:t>Contrato de Trabajo</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E664A5AB-5155-4721-980F-E1C8D6E0114E}">
      <dgm:prSet custT="1"/>
      <dgm:spPr/>
      <dgm:t>
        <a:bodyPr/>
        <a:lstStyle/>
        <a:p>
          <a:pPr rtl="0"/>
          <a:r>
            <a:rPr lang="es-CO" sz="1800" b="0" dirty="0">
              <a:solidFill>
                <a:schemeClr val="tx1"/>
              </a:solidFill>
              <a:latin typeface="Arial" pitchFamily="34" charset="0"/>
              <a:cs typeface="Arial" pitchFamily="34" charset="0"/>
            </a:rPr>
            <a:t>Pagos laborales y salario</a:t>
          </a:r>
        </a:p>
      </dgm:t>
    </dgm:pt>
    <dgm:pt modelId="{31472C7E-DBA9-4F52-95FD-9626123BE0E7}" type="parTrans" cxnId="{F9ABA839-63C6-45CC-9CAB-5234CF9EC3DC}">
      <dgm:prSet/>
      <dgm:spPr/>
      <dgm:t>
        <a:bodyPr/>
        <a:lstStyle/>
        <a:p>
          <a:endParaRPr lang="es-CO"/>
        </a:p>
      </dgm:t>
    </dgm:pt>
    <dgm:pt modelId="{1AE08651-1410-4F79-915F-88671B3C09C2}" type="sibTrans" cxnId="{F9ABA839-63C6-45CC-9CAB-5234CF9EC3DC}">
      <dgm:prSet/>
      <dgm:spPr/>
      <dgm:t>
        <a:bodyPr/>
        <a:lstStyle/>
        <a:p>
          <a:endParaRPr lang="es-CO"/>
        </a:p>
      </dgm:t>
    </dgm:pt>
    <dgm:pt modelId="{9D8DB6FE-BCF3-4A44-AB4A-6A5F4181ACE7}">
      <dgm:prSet custT="1"/>
      <dgm:spPr>
        <a:solidFill>
          <a:srgbClr val="92D050"/>
        </a:solidFill>
      </dgm:spPr>
      <dgm:t>
        <a:bodyPr/>
        <a:lstStyle/>
        <a:p>
          <a:pPr rtl="0"/>
          <a:r>
            <a:rPr lang="es-CO" sz="1800" b="0" dirty="0">
              <a:solidFill>
                <a:schemeClr val="tx1"/>
              </a:solidFill>
              <a:latin typeface="Arial" pitchFamily="34" charset="0"/>
              <a:cs typeface="Arial" pitchFamily="34" charset="0"/>
            </a:rPr>
            <a:t>Jornada de trabajo y vacaciones</a:t>
          </a:r>
        </a:p>
      </dgm:t>
    </dgm:pt>
    <dgm:pt modelId="{F557DAF5-B872-42B2-9774-44E75C40BF05}" type="parTrans" cxnId="{618A6A17-3836-4ED8-A6FD-94573933FA0B}">
      <dgm:prSet/>
      <dgm:spPr/>
      <dgm:t>
        <a:bodyPr/>
        <a:lstStyle/>
        <a:p>
          <a:endParaRPr lang="es-CO"/>
        </a:p>
      </dgm:t>
    </dgm:pt>
    <dgm:pt modelId="{4EFBF5F5-570E-478D-B905-0CFAE4E1F56A}" type="sibTrans" cxnId="{618A6A17-3836-4ED8-A6FD-94573933FA0B}">
      <dgm:prSet/>
      <dgm:spPr/>
      <dgm:t>
        <a:bodyPr/>
        <a:lstStyle/>
        <a:p>
          <a:endParaRPr lang="es-CO"/>
        </a:p>
      </dgm:t>
    </dgm:pt>
    <dgm:pt modelId="{C3F6C48F-6C92-4307-877D-8A106D730FBE}">
      <dgm:prSet custT="1"/>
      <dgm:spPr>
        <a:solidFill>
          <a:srgbClr val="0070C0"/>
        </a:solidFill>
      </dgm:spPr>
      <dgm:t>
        <a:bodyPr/>
        <a:lstStyle/>
        <a:p>
          <a:pPr rtl="0"/>
          <a:r>
            <a:rPr lang="es-CO" sz="1800" b="0" dirty="0">
              <a:solidFill>
                <a:schemeClr val="tx1"/>
              </a:solidFill>
              <a:latin typeface="Arial" pitchFamily="34" charset="0"/>
              <a:cs typeface="Arial" pitchFamily="34" charset="0"/>
            </a:rPr>
            <a:t>Prestaciones sociales</a:t>
          </a:r>
        </a:p>
      </dgm:t>
    </dgm:pt>
    <dgm:pt modelId="{5C27C7EF-8C81-402C-B073-1E9E12043A4C}" type="parTrans" cxnId="{C49B4BBB-DC42-48DD-82F4-98540B5D23CE}">
      <dgm:prSet/>
      <dgm:spPr/>
      <dgm:t>
        <a:bodyPr/>
        <a:lstStyle/>
        <a:p>
          <a:endParaRPr lang="es-CO"/>
        </a:p>
      </dgm:t>
    </dgm:pt>
    <dgm:pt modelId="{7456F78E-BAA0-43F2-A9CA-F3B89A7A1AEF}" type="sibTrans" cxnId="{C49B4BBB-DC42-48DD-82F4-98540B5D23CE}">
      <dgm:prSet/>
      <dgm:spPr/>
      <dgm:t>
        <a:bodyPr/>
        <a:lstStyle/>
        <a:p>
          <a:endParaRPr lang="es-CO"/>
        </a:p>
      </dgm:t>
    </dgm:pt>
    <dgm:pt modelId="{16ED501B-5B83-492B-A676-6B3763C8678F}">
      <dgm:prSet custT="1"/>
      <dgm:spPr/>
      <dgm:t>
        <a:bodyPr/>
        <a:lstStyle/>
        <a:p>
          <a:pPr rtl="0"/>
          <a:r>
            <a:rPr lang="es-CO" sz="1800" b="0" dirty="0">
              <a:solidFill>
                <a:schemeClr val="tx1"/>
              </a:solidFill>
              <a:latin typeface="Arial" pitchFamily="34" charset="0"/>
              <a:cs typeface="Arial" pitchFamily="34" charset="0"/>
            </a:rPr>
            <a:t>Indemnizaciones auxilios, aportes</a:t>
          </a:r>
        </a:p>
      </dgm:t>
    </dgm:pt>
    <dgm:pt modelId="{FD0ED0C5-3DAE-4697-9B44-F8B5628847AA}" type="parTrans" cxnId="{103D37A8-8A4F-4054-BF0E-5BA9CDF57459}">
      <dgm:prSet/>
      <dgm:spPr/>
      <dgm:t>
        <a:bodyPr/>
        <a:lstStyle/>
        <a:p>
          <a:endParaRPr lang="es-CO"/>
        </a:p>
      </dgm:t>
    </dgm:pt>
    <dgm:pt modelId="{C7C01CA0-5B0C-482E-B322-42CF16475576}" type="sibTrans" cxnId="{103D37A8-8A4F-4054-BF0E-5BA9CDF57459}">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5" custLinFactNeighborX="-51599">
        <dgm:presLayoutVars>
          <dgm:bulletEnabled val="1"/>
        </dgm:presLayoutVars>
      </dgm:prSet>
      <dgm:spPr/>
    </dgm:pt>
    <dgm:pt modelId="{23D3B4CB-9CFC-4867-BFC4-E566BFFD6D89}" type="pres">
      <dgm:prSet presAssocID="{7FDD1AD3-CC6D-46AC-9186-E0ABF632BE1D}" presName="sibTrans" presStyleCnt="0"/>
      <dgm:spPr/>
    </dgm:pt>
    <dgm:pt modelId="{48DB36BF-26CC-4D80-AD65-1C2BBA05BF66}" type="pres">
      <dgm:prSet presAssocID="{E664A5AB-5155-4721-980F-E1C8D6E0114E}" presName="node" presStyleLbl="node1" presStyleIdx="1" presStyleCnt="5" custLinFactNeighborX="-124">
        <dgm:presLayoutVars>
          <dgm:bulletEnabled val="1"/>
        </dgm:presLayoutVars>
      </dgm:prSet>
      <dgm:spPr/>
    </dgm:pt>
    <dgm:pt modelId="{E58C5B4E-3399-44EB-8FF8-306C79A463FB}" type="pres">
      <dgm:prSet presAssocID="{1AE08651-1410-4F79-915F-88671B3C09C2}" presName="sibTrans" presStyleCnt="0"/>
      <dgm:spPr/>
    </dgm:pt>
    <dgm:pt modelId="{CB082276-A464-4EFF-B20C-F6B28A68CA3B}" type="pres">
      <dgm:prSet presAssocID="{9D8DB6FE-BCF3-4A44-AB4A-6A5F4181ACE7}" presName="node" presStyleLbl="node1" presStyleIdx="2" presStyleCnt="5">
        <dgm:presLayoutVars>
          <dgm:bulletEnabled val="1"/>
        </dgm:presLayoutVars>
      </dgm:prSet>
      <dgm:spPr/>
    </dgm:pt>
    <dgm:pt modelId="{26378B81-54F2-4024-BCDF-CE1C2B1CCD51}" type="pres">
      <dgm:prSet presAssocID="{4EFBF5F5-570E-478D-B905-0CFAE4E1F56A}" presName="sibTrans" presStyleCnt="0"/>
      <dgm:spPr/>
    </dgm:pt>
    <dgm:pt modelId="{7E94D35F-A380-449A-9199-67DDB59F2288}" type="pres">
      <dgm:prSet presAssocID="{C3F6C48F-6C92-4307-877D-8A106D730FBE}" presName="node" presStyleLbl="node1" presStyleIdx="3" presStyleCnt="5">
        <dgm:presLayoutVars>
          <dgm:bulletEnabled val="1"/>
        </dgm:presLayoutVars>
      </dgm:prSet>
      <dgm:spPr/>
    </dgm:pt>
    <dgm:pt modelId="{640DB701-2E07-4925-BA9B-B450E91A0360}" type="pres">
      <dgm:prSet presAssocID="{7456F78E-BAA0-43F2-A9CA-F3B89A7A1AEF}" presName="sibTrans" presStyleCnt="0"/>
      <dgm:spPr/>
    </dgm:pt>
    <dgm:pt modelId="{4DEC5169-7C0B-495A-9CEA-4CA1CADE2C40}" type="pres">
      <dgm:prSet presAssocID="{16ED501B-5B83-492B-A676-6B3763C8678F}" presName="node" presStyleLbl="node1" presStyleIdx="4" presStyleCnt="5">
        <dgm:presLayoutVars>
          <dgm:bulletEnabled val="1"/>
        </dgm:presLayoutVars>
      </dgm:prSet>
      <dgm:spPr/>
    </dgm:pt>
  </dgm:ptLst>
  <dgm:cxnLst>
    <dgm:cxn modelId="{55D06810-34D2-614C-B9FC-61F44CC04B16}" type="presOf" srcId="{C3F6C48F-6C92-4307-877D-8A106D730FBE}" destId="{7E94D35F-A380-449A-9199-67DDB59F2288}" srcOrd="0" destOrd="0" presId="urn:microsoft.com/office/officeart/2005/8/layout/hList6"/>
    <dgm:cxn modelId="{618A6A17-3836-4ED8-A6FD-94573933FA0B}" srcId="{984C3D82-1495-40EE-974A-36A6337058FD}" destId="{9D8DB6FE-BCF3-4A44-AB4A-6A5F4181ACE7}" srcOrd="2" destOrd="0" parTransId="{F557DAF5-B872-42B2-9774-44E75C40BF05}" sibTransId="{4EFBF5F5-570E-478D-B905-0CFAE4E1F56A}"/>
    <dgm:cxn modelId="{F9ABA839-63C6-45CC-9CAB-5234CF9EC3DC}" srcId="{984C3D82-1495-40EE-974A-36A6337058FD}" destId="{E664A5AB-5155-4721-980F-E1C8D6E0114E}" srcOrd="1" destOrd="0" parTransId="{31472C7E-DBA9-4F52-95FD-9626123BE0E7}" sibTransId="{1AE08651-1410-4F79-915F-88671B3C09C2}"/>
    <dgm:cxn modelId="{E4CAAA5B-A7B2-7B4F-A0F0-AB6C8100A8E1}" type="presOf" srcId="{984C3D82-1495-40EE-974A-36A6337058FD}" destId="{D23B792C-A5E6-4EC2-B92F-751C5B2A1B7E}" srcOrd="0" destOrd="0" presId="urn:microsoft.com/office/officeart/2005/8/layout/hList6"/>
    <dgm:cxn modelId="{B2FDFC43-3F22-E94C-8D03-0E42302B2F6F}" type="presOf" srcId="{E664A5AB-5155-4721-980F-E1C8D6E0114E}" destId="{48DB36BF-26CC-4D80-AD65-1C2BBA05BF66}" srcOrd="0" destOrd="0" presId="urn:microsoft.com/office/officeart/2005/8/layout/hList6"/>
    <dgm:cxn modelId="{D980E87A-A2D1-7548-BAF2-E9A0CF9C9F8C}" type="presOf" srcId="{9D8DB6FE-BCF3-4A44-AB4A-6A5F4181ACE7}" destId="{CB082276-A464-4EFF-B20C-F6B28A68CA3B}"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103D37A8-8A4F-4054-BF0E-5BA9CDF57459}" srcId="{984C3D82-1495-40EE-974A-36A6337058FD}" destId="{16ED501B-5B83-492B-A676-6B3763C8678F}" srcOrd="4" destOrd="0" parTransId="{FD0ED0C5-3DAE-4697-9B44-F8B5628847AA}" sibTransId="{C7C01CA0-5B0C-482E-B322-42CF16475576}"/>
    <dgm:cxn modelId="{C49B4BBB-DC42-48DD-82F4-98540B5D23CE}" srcId="{984C3D82-1495-40EE-974A-36A6337058FD}" destId="{C3F6C48F-6C92-4307-877D-8A106D730FBE}" srcOrd="3" destOrd="0" parTransId="{5C27C7EF-8C81-402C-B073-1E9E12043A4C}" sibTransId="{7456F78E-BAA0-43F2-A9CA-F3B89A7A1AEF}"/>
    <dgm:cxn modelId="{D91110D4-3290-624C-BB5A-DF925C0ACAAC}" type="presOf" srcId="{15BE24FA-AD27-49ED-ACC6-0BB3BDB44726}" destId="{5D4A2A23-A8C6-4C22-AE6D-E9D9471D8CDB}" srcOrd="0" destOrd="0" presId="urn:microsoft.com/office/officeart/2005/8/layout/hList6"/>
    <dgm:cxn modelId="{41148CF6-AD2B-C347-9042-451C4C506A00}" type="presOf" srcId="{16ED501B-5B83-492B-A676-6B3763C8678F}" destId="{4DEC5169-7C0B-495A-9CEA-4CA1CADE2C40}" srcOrd="0" destOrd="0" presId="urn:microsoft.com/office/officeart/2005/8/layout/hList6"/>
    <dgm:cxn modelId="{E59BC191-0E1A-F64B-A91F-700A23CA4CD0}" type="presParOf" srcId="{D23B792C-A5E6-4EC2-B92F-751C5B2A1B7E}" destId="{5D4A2A23-A8C6-4C22-AE6D-E9D9471D8CDB}" srcOrd="0" destOrd="0" presId="urn:microsoft.com/office/officeart/2005/8/layout/hList6"/>
    <dgm:cxn modelId="{085EB955-9052-724E-871A-071DF7DD6DD3}" type="presParOf" srcId="{D23B792C-A5E6-4EC2-B92F-751C5B2A1B7E}" destId="{23D3B4CB-9CFC-4867-BFC4-E566BFFD6D89}" srcOrd="1" destOrd="0" presId="urn:microsoft.com/office/officeart/2005/8/layout/hList6"/>
    <dgm:cxn modelId="{38610D83-67AE-3347-AEF3-FADD1F138E67}" type="presParOf" srcId="{D23B792C-A5E6-4EC2-B92F-751C5B2A1B7E}" destId="{48DB36BF-26CC-4D80-AD65-1C2BBA05BF66}" srcOrd="2" destOrd="0" presId="urn:microsoft.com/office/officeart/2005/8/layout/hList6"/>
    <dgm:cxn modelId="{8647E3AE-571D-D649-80AC-80822CACBA15}" type="presParOf" srcId="{D23B792C-A5E6-4EC2-B92F-751C5B2A1B7E}" destId="{E58C5B4E-3399-44EB-8FF8-306C79A463FB}" srcOrd="3" destOrd="0" presId="urn:microsoft.com/office/officeart/2005/8/layout/hList6"/>
    <dgm:cxn modelId="{97E86F75-6373-8A4E-8ADD-4BC7129C5E4B}" type="presParOf" srcId="{D23B792C-A5E6-4EC2-B92F-751C5B2A1B7E}" destId="{CB082276-A464-4EFF-B20C-F6B28A68CA3B}" srcOrd="4" destOrd="0" presId="urn:microsoft.com/office/officeart/2005/8/layout/hList6"/>
    <dgm:cxn modelId="{241B63F7-9865-D743-B54D-91C54914BFF3}" type="presParOf" srcId="{D23B792C-A5E6-4EC2-B92F-751C5B2A1B7E}" destId="{26378B81-54F2-4024-BCDF-CE1C2B1CCD51}" srcOrd="5" destOrd="0" presId="urn:microsoft.com/office/officeart/2005/8/layout/hList6"/>
    <dgm:cxn modelId="{748DC6EF-9F74-0F45-ADDF-6F92F5421481}" type="presParOf" srcId="{D23B792C-A5E6-4EC2-B92F-751C5B2A1B7E}" destId="{7E94D35F-A380-449A-9199-67DDB59F2288}" srcOrd="6" destOrd="0" presId="urn:microsoft.com/office/officeart/2005/8/layout/hList6"/>
    <dgm:cxn modelId="{CB671F56-C0A2-0347-B0B3-CB40844AF410}" type="presParOf" srcId="{D23B792C-A5E6-4EC2-B92F-751C5B2A1B7E}" destId="{640DB701-2E07-4925-BA9B-B450E91A0360}" srcOrd="7" destOrd="0" presId="urn:microsoft.com/office/officeart/2005/8/layout/hList6"/>
    <dgm:cxn modelId="{53E813EC-353D-5745-9727-1AC91615BB42}" type="presParOf" srcId="{D23B792C-A5E6-4EC2-B92F-751C5B2A1B7E}" destId="{4DEC5169-7C0B-495A-9CEA-4CA1CADE2C40}"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84C3D82-1495-40EE-974A-36A6337058FD}" type="doc">
      <dgm:prSet loTypeId="urn:microsoft.com/office/officeart/2005/8/layout/default#2" loCatId="list" qsTypeId="urn:microsoft.com/office/officeart/2005/8/quickstyle/simple3" qsCatId="simple" csTypeId="urn:microsoft.com/office/officeart/2005/8/colors/accent1_2" csCatId="accent1" phldr="1"/>
      <dgm:spPr/>
      <dgm:t>
        <a:bodyPr/>
        <a:lstStyle/>
        <a:p>
          <a:endParaRPr lang="es-CO"/>
        </a:p>
      </dgm:t>
    </dgm:pt>
    <dgm:pt modelId="{88EA6818-5C5C-4C1C-83EA-BBA78EED1718}">
      <dgm:prSet custT="1"/>
      <dgm:spPr>
        <a:solidFill>
          <a:schemeClr val="accent1"/>
        </a:solidFill>
      </dgm:spPr>
      <dgm:t>
        <a:bodyPr/>
        <a:lstStyle/>
        <a:p>
          <a:pPr algn="ctr"/>
          <a:r>
            <a:rPr lang="es-ES" sz="2800" dirty="0"/>
            <a:t>No son salario ni prestación social.  </a:t>
          </a:r>
          <a:endParaRPr lang="es-ES" sz="2500" dirty="0"/>
        </a:p>
      </dgm:t>
    </dgm:pt>
    <dgm:pt modelId="{75A11A84-9F7D-4443-9E35-EF1D63367E23}" type="parTrans" cxnId="{99E1EDC2-BCF4-4187-B9E6-3F8804691970}">
      <dgm:prSet/>
      <dgm:spPr/>
      <dgm:t>
        <a:bodyPr/>
        <a:lstStyle/>
        <a:p>
          <a:endParaRPr lang="es-CO"/>
        </a:p>
      </dgm:t>
    </dgm:pt>
    <dgm:pt modelId="{0957B93D-EA8E-475D-8695-74C59EE1C53B}" type="sibTrans" cxnId="{99E1EDC2-BCF4-4187-B9E6-3F8804691970}">
      <dgm:prSet/>
      <dgm:spPr/>
      <dgm:t>
        <a:bodyPr/>
        <a:lstStyle/>
        <a:p>
          <a:endParaRPr lang="es-CO"/>
        </a:p>
      </dgm:t>
    </dgm:pt>
    <dgm:pt modelId="{5265E8DB-B980-4F65-A23A-07CBFB2CEEE9}">
      <dgm:prSet custT="1"/>
      <dgm:spPr>
        <a:solidFill>
          <a:schemeClr val="accent1"/>
        </a:solidFill>
      </dgm:spPr>
      <dgm:t>
        <a:bodyPr/>
        <a:lstStyle/>
        <a:p>
          <a:pPr algn="ctr"/>
          <a:r>
            <a:rPr lang="es-ES" sz="2800" dirty="0"/>
            <a:t>Son un descanso remunerado.  </a:t>
          </a:r>
          <a:endParaRPr lang="es-ES" sz="2500" dirty="0"/>
        </a:p>
      </dgm:t>
    </dgm:pt>
    <dgm:pt modelId="{F32E9FCE-6D44-4076-95E8-F55367BFBE90}" type="parTrans" cxnId="{B4D4B07E-A821-4BBE-9F37-59C1B835C1D5}">
      <dgm:prSet/>
      <dgm:spPr/>
      <dgm:t>
        <a:bodyPr/>
        <a:lstStyle/>
        <a:p>
          <a:endParaRPr lang="es-CO"/>
        </a:p>
      </dgm:t>
    </dgm:pt>
    <dgm:pt modelId="{802680C4-AD67-499F-99C4-6861EA621939}" type="sibTrans" cxnId="{B4D4B07E-A821-4BBE-9F37-59C1B835C1D5}">
      <dgm:prSet/>
      <dgm:spPr/>
      <dgm:t>
        <a:bodyPr/>
        <a:lstStyle/>
        <a:p>
          <a:endParaRPr lang="es-CO"/>
        </a:p>
      </dgm:t>
    </dgm:pt>
    <dgm:pt modelId="{6C57C86F-13DF-489B-9BFB-C54B0638F8B8}">
      <dgm:prSet custT="1"/>
      <dgm:spPr>
        <a:solidFill>
          <a:schemeClr val="accent1"/>
        </a:solidFill>
      </dgm:spPr>
      <dgm:t>
        <a:bodyPr/>
        <a:lstStyle/>
        <a:p>
          <a:pPr algn="ctr"/>
          <a:r>
            <a:rPr lang="es-ES" sz="2800" dirty="0"/>
            <a:t>15 días hábiles consecutivos de descanso remunerado, por año de servicio.  </a:t>
          </a:r>
          <a:endParaRPr lang="es-ES" sz="2500" dirty="0"/>
        </a:p>
      </dgm:t>
    </dgm:pt>
    <dgm:pt modelId="{B8242FEA-9FD0-4570-B3C3-6A03A99DA0C0}" type="parTrans" cxnId="{7E80CAE1-1DC2-4C65-B585-B6C33E5B239E}">
      <dgm:prSet/>
      <dgm:spPr/>
      <dgm:t>
        <a:bodyPr/>
        <a:lstStyle/>
        <a:p>
          <a:endParaRPr lang="es-CO"/>
        </a:p>
      </dgm:t>
    </dgm:pt>
    <dgm:pt modelId="{68E78B83-2AD3-4D2B-BF8F-31A035444E05}" type="sibTrans" cxnId="{7E80CAE1-1DC2-4C65-B585-B6C33E5B239E}">
      <dgm:prSet/>
      <dgm:spPr/>
      <dgm:t>
        <a:bodyPr/>
        <a:lstStyle/>
        <a:p>
          <a:endParaRPr lang="es-CO"/>
        </a:p>
      </dgm:t>
    </dgm:pt>
    <dgm:pt modelId="{21AF28B4-04E7-4C87-A745-6A808749D792}">
      <dgm:prSet custT="1"/>
      <dgm:spPr>
        <a:solidFill>
          <a:schemeClr val="accent1"/>
        </a:solidFill>
      </dgm:spPr>
      <dgm:t>
        <a:bodyPr/>
        <a:lstStyle/>
        <a:p>
          <a:pPr algn="ctr"/>
          <a:r>
            <a:rPr lang="es-ES" sz="2800" dirty="0"/>
            <a:t>En la liquidación definitiva se debe cancelar de manera proporcional.</a:t>
          </a:r>
          <a:endParaRPr lang="es-ES" sz="2500" dirty="0"/>
        </a:p>
      </dgm:t>
    </dgm:pt>
    <dgm:pt modelId="{A01273F1-063A-426B-8BEE-52E4A434A38A}" type="parTrans" cxnId="{E45C2316-79F6-4652-956F-59CFC084835A}">
      <dgm:prSet/>
      <dgm:spPr/>
      <dgm:t>
        <a:bodyPr/>
        <a:lstStyle/>
        <a:p>
          <a:endParaRPr lang="es-CO"/>
        </a:p>
      </dgm:t>
    </dgm:pt>
    <dgm:pt modelId="{627EC223-2C4B-49CA-BA84-E29D38D9D305}" type="sibTrans" cxnId="{E45C2316-79F6-4652-956F-59CFC084835A}">
      <dgm:prSet/>
      <dgm:spPr/>
      <dgm:t>
        <a:bodyPr/>
        <a:lstStyle/>
        <a:p>
          <a:endParaRPr lang="es-CO"/>
        </a:p>
      </dgm:t>
    </dgm:pt>
    <dgm:pt modelId="{AA2875D7-9759-46DA-AC62-F7969AD5B4CF}" type="pres">
      <dgm:prSet presAssocID="{984C3D82-1495-40EE-974A-36A6337058FD}" presName="diagram" presStyleCnt="0">
        <dgm:presLayoutVars>
          <dgm:dir/>
          <dgm:resizeHandles val="exact"/>
        </dgm:presLayoutVars>
      </dgm:prSet>
      <dgm:spPr/>
    </dgm:pt>
    <dgm:pt modelId="{41E32BF3-3195-45EB-9ECB-2179DB81BA06}" type="pres">
      <dgm:prSet presAssocID="{88EA6818-5C5C-4C1C-83EA-BBA78EED1718}" presName="node" presStyleLbl="node1" presStyleIdx="0" presStyleCnt="4">
        <dgm:presLayoutVars>
          <dgm:bulletEnabled val="1"/>
        </dgm:presLayoutVars>
      </dgm:prSet>
      <dgm:spPr/>
    </dgm:pt>
    <dgm:pt modelId="{AFE27E1A-4E33-407A-9489-C5F3B8C98E2C}" type="pres">
      <dgm:prSet presAssocID="{0957B93D-EA8E-475D-8695-74C59EE1C53B}" presName="sibTrans" presStyleCnt="0"/>
      <dgm:spPr/>
    </dgm:pt>
    <dgm:pt modelId="{14B22D66-2F2B-45E8-AED1-42B312AEB49D}" type="pres">
      <dgm:prSet presAssocID="{5265E8DB-B980-4F65-A23A-07CBFB2CEEE9}" presName="node" presStyleLbl="node1" presStyleIdx="1" presStyleCnt="4">
        <dgm:presLayoutVars>
          <dgm:bulletEnabled val="1"/>
        </dgm:presLayoutVars>
      </dgm:prSet>
      <dgm:spPr/>
    </dgm:pt>
    <dgm:pt modelId="{B68F2AE0-53A5-4168-A04E-11F6B1451BE4}" type="pres">
      <dgm:prSet presAssocID="{802680C4-AD67-499F-99C4-6861EA621939}" presName="sibTrans" presStyleCnt="0"/>
      <dgm:spPr/>
    </dgm:pt>
    <dgm:pt modelId="{B3F8F294-F7EA-4D98-BF19-2D08F8D17036}" type="pres">
      <dgm:prSet presAssocID="{6C57C86F-13DF-489B-9BFB-C54B0638F8B8}" presName="node" presStyleLbl="node1" presStyleIdx="2" presStyleCnt="4">
        <dgm:presLayoutVars>
          <dgm:bulletEnabled val="1"/>
        </dgm:presLayoutVars>
      </dgm:prSet>
      <dgm:spPr/>
    </dgm:pt>
    <dgm:pt modelId="{48294F4B-CB5F-457D-8509-0F1C4C8D4959}" type="pres">
      <dgm:prSet presAssocID="{68E78B83-2AD3-4D2B-BF8F-31A035444E05}" presName="sibTrans" presStyleCnt="0"/>
      <dgm:spPr/>
    </dgm:pt>
    <dgm:pt modelId="{2C178B0D-B4DE-4316-A21F-D1C89D9CA264}" type="pres">
      <dgm:prSet presAssocID="{21AF28B4-04E7-4C87-A745-6A808749D792}" presName="node" presStyleLbl="node1" presStyleIdx="3" presStyleCnt="4">
        <dgm:presLayoutVars>
          <dgm:bulletEnabled val="1"/>
        </dgm:presLayoutVars>
      </dgm:prSet>
      <dgm:spPr/>
    </dgm:pt>
  </dgm:ptLst>
  <dgm:cxnLst>
    <dgm:cxn modelId="{E45C2316-79F6-4652-956F-59CFC084835A}" srcId="{984C3D82-1495-40EE-974A-36A6337058FD}" destId="{21AF28B4-04E7-4C87-A745-6A808749D792}" srcOrd="3" destOrd="0" parTransId="{A01273F1-063A-426B-8BEE-52E4A434A38A}" sibTransId="{627EC223-2C4B-49CA-BA84-E29D38D9D305}"/>
    <dgm:cxn modelId="{F4382C51-7878-40F7-AFD4-6824A8657CA9}" type="presOf" srcId="{5265E8DB-B980-4F65-A23A-07CBFB2CEEE9}" destId="{14B22D66-2F2B-45E8-AED1-42B312AEB49D}" srcOrd="0" destOrd="0" presId="urn:microsoft.com/office/officeart/2005/8/layout/default#2"/>
    <dgm:cxn modelId="{B4D4B07E-A821-4BBE-9F37-59C1B835C1D5}" srcId="{984C3D82-1495-40EE-974A-36A6337058FD}" destId="{5265E8DB-B980-4F65-A23A-07CBFB2CEEE9}" srcOrd="1" destOrd="0" parTransId="{F32E9FCE-6D44-4076-95E8-F55367BFBE90}" sibTransId="{802680C4-AD67-499F-99C4-6861EA621939}"/>
    <dgm:cxn modelId="{85827184-ED3D-45D1-B0BC-F07C094E010B}" type="presOf" srcId="{88EA6818-5C5C-4C1C-83EA-BBA78EED1718}" destId="{41E32BF3-3195-45EB-9ECB-2179DB81BA06}" srcOrd="0" destOrd="0" presId="urn:microsoft.com/office/officeart/2005/8/layout/default#2"/>
    <dgm:cxn modelId="{C08A3CA2-86B0-4FC7-AF9F-EB7DE9CC015C}" type="presOf" srcId="{6C57C86F-13DF-489B-9BFB-C54B0638F8B8}" destId="{B3F8F294-F7EA-4D98-BF19-2D08F8D17036}" srcOrd="0" destOrd="0" presId="urn:microsoft.com/office/officeart/2005/8/layout/default#2"/>
    <dgm:cxn modelId="{193594B6-B373-4696-9F51-4E997646A484}" type="presOf" srcId="{984C3D82-1495-40EE-974A-36A6337058FD}" destId="{AA2875D7-9759-46DA-AC62-F7969AD5B4CF}" srcOrd="0" destOrd="0" presId="urn:microsoft.com/office/officeart/2005/8/layout/default#2"/>
    <dgm:cxn modelId="{99E1EDC2-BCF4-4187-B9E6-3F8804691970}" srcId="{984C3D82-1495-40EE-974A-36A6337058FD}" destId="{88EA6818-5C5C-4C1C-83EA-BBA78EED1718}" srcOrd="0" destOrd="0" parTransId="{75A11A84-9F7D-4443-9E35-EF1D63367E23}" sibTransId="{0957B93D-EA8E-475D-8695-74C59EE1C53B}"/>
    <dgm:cxn modelId="{A7AF03D3-D30B-413A-8751-F8E0541FDB94}" type="presOf" srcId="{21AF28B4-04E7-4C87-A745-6A808749D792}" destId="{2C178B0D-B4DE-4316-A21F-D1C89D9CA264}" srcOrd="0" destOrd="0" presId="urn:microsoft.com/office/officeart/2005/8/layout/default#2"/>
    <dgm:cxn modelId="{7E80CAE1-1DC2-4C65-B585-B6C33E5B239E}" srcId="{984C3D82-1495-40EE-974A-36A6337058FD}" destId="{6C57C86F-13DF-489B-9BFB-C54B0638F8B8}" srcOrd="2" destOrd="0" parTransId="{B8242FEA-9FD0-4570-B3C3-6A03A99DA0C0}" sibTransId="{68E78B83-2AD3-4D2B-BF8F-31A035444E05}"/>
    <dgm:cxn modelId="{DE201F86-05A8-406C-B81D-B723A171BC5A}" type="presParOf" srcId="{AA2875D7-9759-46DA-AC62-F7969AD5B4CF}" destId="{41E32BF3-3195-45EB-9ECB-2179DB81BA06}" srcOrd="0" destOrd="0" presId="urn:microsoft.com/office/officeart/2005/8/layout/default#2"/>
    <dgm:cxn modelId="{53C365AB-B2F8-4691-897D-4278E1467CD3}" type="presParOf" srcId="{AA2875D7-9759-46DA-AC62-F7969AD5B4CF}" destId="{AFE27E1A-4E33-407A-9489-C5F3B8C98E2C}" srcOrd="1" destOrd="0" presId="urn:microsoft.com/office/officeart/2005/8/layout/default#2"/>
    <dgm:cxn modelId="{00AC4C60-ED65-4382-B86C-1944ADFFB114}" type="presParOf" srcId="{AA2875D7-9759-46DA-AC62-F7969AD5B4CF}" destId="{14B22D66-2F2B-45E8-AED1-42B312AEB49D}" srcOrd="2" destOrd="0" presId="urn:microsoft.com/office/officeart/2005/8/layout/default#2"/>
    <dgm:cxn modelId="{8079CB9F-3208-4D6F-8696-3DAD045218FE}" type="presParOf" srcId="{AA2875D7-9759-46DA-AC62-F7969AD5B4CF}" destId="{B68F2AE0-53A5-4168-A04E-11F6B1451BE4}" srcOrd="3" destOrd="0" presId="urn:microsoft.com/office/officeart/2005/8/layout/default#2"/>
    <dgm:cxn modelId="{FC296978-E83D-4AFE-B6A8-24275D356B3F}" type="presParOf" srcId="{AA2875D7-9759-46DA-AC62-F7969AD5B4CF}" destId="{B3F8F294-F7EA-4D98-BF19-2D08F8D17036}" srcOrd="4" destOrd="0" presId="urn:microsoft.com/office/officeart/2005/8/layout/default#2"/>
    <dgm:cxn modelId="{70059EB6-E6B6-4885-B65E-2E489952C4E5}" type="presParOf" srcId="{AA2875D7-9759-46DA-AC62-F7969AD5B4CF}" destId="{48294F4B-CB5F-457D-8509-0F1C4C8D4959}" srcOrd="5" destOrd="0" presId="urn:microsoft.com/office/officeart/2005/8/layout/default#2"/>
    <dgm:cxn modelId="{329E1E96-0C3D-45F4-BF8B-DC1EF48F4299}" type="presParOf" srcId="{AA2875D7-9759-46DA-AC62-F7969AD5B4CF}" destId="{2C178B0D-B4DE-4316-A21F-D1C89D9CA264}" srcOrd="6"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CO"/>
        </a:p>
      </dgm:t>
    </dgm:pt>
    <dgm:pt modelId="{6269CC0F-3619-41A4-91FC-C983B85F3FB7}">
      <dgm:prSet custT="1"/>
      <dgm:spPr/>
      <dgm:t>
        <a:bodyPr/>
        <a:lstStyle/>
        <a:p>
          <a:pPr algn="ctr"/>
          <a:r>
            <a:rPr lang="es-ES" sz="2600" dirty="0">
              <a:solidFill>
                <a:schemeClr val="tx1"/>
              </a:solidFill>
            </a:rPr>
            <a:t>Acuerdo de voluntades</a:t>
          </a:r>
        </a:p>
      </dgm:t>
    </dgm:pt>
    <dgm:pt modelId="{9775A7B0-3766-47C3-8DCC-405C9FE8F215}" type="parTrans" cxnId="{A9D169EE-9604-4D3A-B9DA-B91B0ACB45B1}">
      <dgm:prSet/>
      <dgm:spPr/>
      <dgm:t>
        <a:bodyPr/>
        <a:lstStyle/>
        <a:p>
          <a:endParaRPr lang="es-CO" sz="2800"/>
        </a:p>
      </dgm:t>
    </dgm:pt>
    <dgm:pt modelId="{AE4D2DED-4965-4A0A-BD81-DDE0BC748426}" type="sibTrans" cxnId="{A9D169EE-9604-4D3A-B9DA-B91B0ACB45B1}">
      <dgm:prSet/>
      <dgm:spPr/>
      <dgm:t>
        <a:bodyPr/>
        <a:lstStyle/>
        <a:p>
          <a:endParaRPr lang="es-CO" sz="2800"/>
        </a:p>
      </dgm:t>
    </dgm:pt>
    <dgm:pt modelId="{C620D468-EEBD-4AF6-AF2C-AA29FB1C7A48}">
      <dgm:prSet custT="1"/>
      <dgm:spPr/>
      <dgm:t>
        <a:bodyPr/>
        <a:lstStyle/>
        <a:p>
          <a:pPr algn="ctr"/>
          <a:r>
            <a:rPr lang="es-ES" sz="2600" dirty="0">
              <a:solidFill>
                <a:schemeClr val="tx1"/>
              </a:solidFill>
            </a:rPr>
            <a:t>mediante el cual una persona natural se obliga a prestar un servicio personal a otra (natural o jurídica), </a:t>
          </a:r>
        </a:p>
      </dgm:t>
    </dgm:pt>
    <dgm:pt modelId="{305F5F61-A8F9-4FB5-86FB-4603A614E543}" type="parTrans" cxnId="{B991ED47-B1E6-4503-BA79-BF675C4A2564}">
      <dgm:prSet/>
      <dgm:spPr/>
      <dgm:t>
        <a:bodyPr/>
        <a:lstStyle/>
        <a:p>
          <a:endParaRPr lang="es-CO"/>
        </a:p>
      </dgm:t>
    </dgm:pt>
    <dgm:pt modelId="{D34D896B-7707-4B57-A991-A3D624E59EA3}" type="sibTrans" cxnId="{B991ED47-B1E6-4503-BA79-BF675C4A2564}">
      <dgm:prSet/>
      <dgm:spPr/>
      <dgm:t>
        <a:bodyPr/>
        <a:lstStyle/>
        <a:p>
          <a:endParaRPr lang="es-CO"/>
        </a:p>
      </dgm:t>
    </dgm:pt>
    <dgm:pt modelId="{BEB258E0-5814-42DB-B059-08D06987EE36}">
      <dgm:prSet custT="1"/>
      <dgm:spPr/>
      <dgm:t>
        <a:bodyPr/>
        <a:lstStyle/>
        <a:p>
          <a:pPr algn="ctr"/>
          <a:r>
            <a:rPr lang="es-ES" sz="2600" dirty="0">
              <a:solidFill>
                <a:schemeClr val="tx1"/>
              </a:solidFill>
            </a:rPr>
            <a:t>bajo continuada subordinación y recibiendo por su labor una contraprestación.</a:t>
          </a:r>
        </a:p>
      </dgm:t>
    </dgm:pt>
    <dgm:pt modelId="{AA53A100-6B8D-477D-980F-48A7BDCA4CEC}" type="parTrans" cxnId="{B2BE544B-8553-41F5-86C2-BE860DCDF33A}">
      <dgm:prSet/>
      <dgm:spPr/>
      <dgm:t>
        <a:bodyPr/>
        <a:lstStyle/>
        <a:p>
          <a:endParaRPr lang="es-CO"/>
        </a:p>
      </dgm:t>
    </dgm:pt>
    <dgm:pt modelId="{D04BBDB2-2164-4763-96F5-EFD675DA74D2}" type="sibTrans" cxnId="{B2BE544B-8553-41F5-86C2-BE860DCDF33A}">
      <dgm:prSet/>
      <dgm:spPr/>
      <dgm:t>
        <a:bodyPr/>
        <a:lstStyle/>
        <a:p>
          <a:endParaRPr lang="es-CO"/>
        </a:p>
      </dgm:t>
    </dgm:pt>
    <dgm:pt modelId="{8C247156-F99D-4F3E-87CB-6497C1144F79}" type="pres">
      <dgm:prSet presAssocID="{984C3D82-1495-40EE-974A-36A6337058FD}" presName="linear" presStyleCnt="0">
        <dgm:presLayoutVars>
          <dgm:animLvl val="lvl"/>
          <dgm:resizeHandles val="exact"/>
        </dgm:presLayoutVars>
      </dgm:prSet>
      <dgm:spPr/>
    </dgm:pt>
    <dgm:pt modelId="{E5486B25-C9C0-4065-AFA2-FA5CF752E9F8}" type="pres">
      <dgm:prSet presAssocID="{6269CC0F-3619-41A4-91FC-C983B85F3FB7}" presName="parentText" presStyleLbl="node1" presStyleIdx="0" presStyleCnt="3" custScaleY="100317">
        <dgm:presLayoutVars>
          <dgm:chMax val="0"/>
          <dgm:bulletEnabled val="1"/>
        </dgm:presLayoutVars>
      </dgm:prSet>
      <dgm:spPr/>
    </dgm:pt>
    <dgm:pt modelId="{536BBE30-A39B-4525-8EC0-C3A76C99B89B}" type="pres">
      <dgm:prSet presAssocID="{AE4D2DED-4965-4A0A-BD81-DDE0BC748426}" presName="spacer" presStyleCnt="0"/>
      <dgm:spPr/>
    </dgm:pt>
    <dgm:pt modelId="{BFF1C2B4-867D-4E69-A3EA-8F7A57BA10CF}" type="pres">
      <dgm:prSet presAssocID="{C620D468-EEBD-4AF6-AF2C-AA29FB1C7A48}" presName="parentText" presStyleLbl="node1" presStyleIdx="1" presStyleCnt="3">
        <dgm:presLayoutVars>
          <dgm:chMax val="0"/>
          <dgm:bulletEnabled val="1"/>
        </dgm:presLayoutVars>
      </dgm:prSet>
      <dgm:spPr/>
    </dgm:pt>
    <dgm:pt modelId="{88F5ECEA-B61B-4B95-8B39-67B68A3F84A9}" type="pres">
      <dgm:prSet presAssocID="{D34D896B-7707-4B57-A991-A3D624E59EA3}" presName="spacer" presStyleCnt="0"/>
      <dgm:spPr/>
    </dgm:pt>
    <dgm:pt modelId="{1DFFC43F-D823-4653-B61A-498E1F73283F}" type="pres">
      <dgm:prSet presAssocID="{BEB258E0-5814-42DB-B059-08D06987EE36}" presName="parentText" presStyleLbl="node1" presStyleIdx="2" presStyleCnt="3">
        <dgm:presLayoutVars>
          <dgm:chMax val="0"/>
          <dgm:bulletEnabled val="1"/>
        </dgm:presLayoutVars>
      </dgm:prSet>
      <dgm:spPr/>
    </dgm:pt>
  </dgm:ptLst>
  <dgm:cxnLst>
    <dgm:cxn modelId="{B991ED47-B1E6-4503-BA79-BF675C4A2564}" srcId="{984C3D82-1495-40EE-974A-36A6337058FD}" destId="{C620D468-EEBD-4AF6-AF2C-AA29FB1C7A48}" srcOrd="1" destOrd="0" parTransId="{305F5F61-A8F9-4FB5-86FB-4603A614E543}" sibTransId="{D34D896B-7707-4B57-A991-A3D624E59EA3}"/>
    <dgm:cxn modelId="{B2BE544B-8553-41F5-86C2-BE860DCDF33A}" srcId="{984C3D82-1495-40EE-974A-36A6337058FD}" destId="{BEB258E0-5814-42DB-B059-08D06987EE36}" srcOrd="2" destOrd="0" parTransId="{AA53A100-6B8D-477D-980F-48A7BDCA4CEC}" sibTransId="{D04BBDB2-2164-4763-96F5-EFD675DA74D2}"/>
    <dgm:cxn modelId="{BB386678-D959-4C25-9B9D-93FBE7793655}" type="presOf" srcId="{984C3D82-1495-40EE-974A-36A6337058FD}" destId="{8C247156-F99D-4F3E-87CB-6497C1144F79}" srcOrd="0" destOrd="0" presId="urn:microsoft.com/office/officeart/2005/8/layout/vList2"/>
    <dgm:cxn modelId="{A3CD2F7F-934C-41E0-94B1-BCFBEB8B2D97}" type="presOf" srcId="{6269CC0F-3619-41A4-91FC-C983B85F3FB7}" destId="{E5486B25-C9C0-4065-AFA2-FA5CF752E9F8}" srcOrd="0" destOrd="0" presId="urn:microsoft.com/office/officeart/2005/8/layout/vList2"/>
    <dgm:cxn modelId="{C5687B9B-23B9-4F46-B259-D56A4D00D88D}" type="presOf" srcId="{C620D468-EEBD-4AF6-AF2C-AA29FB1C7A48}" destId="{BFF1C2B4-867D-4E69-A3EA-8F7A57BA10CF}" srcOrd="0" destOrd="0" presId="urn:microsoft.com/office/officeart/2005/8/layout/vList2"/>
    <dgm:cxn modelId="{A9D169EE-9604-4D3A-B9DA-B91B0ACB45B1}" srcId="{984C3D82-1495-40EE-974A-36A6337058FD}" destId="{6269CC0F-3619-41A4-91FC-C983B85F3FB7}" srcOrd="0" destOrd="0" parTransId="{9775A7B0-3766-47C3-8DCC-405C9FE8F215}" sibTransId="{AE4D2DED-4965-4A0A-BD81-DDE0BC748426}"/>
    <dgm:cxn modelId="{71D1DFF2-0153-4EE6-BF06-BAF11325125A}" type="presOf" srcId="{BEB258E0-5814-42DB-B059-08D06987EE36}" destId="{1DFFC43F-D823-4653-B61A-498E1F73283F}" srcOrd="0" destOrd="0" presId="urn:microsoft.com/office/officeart/2005/8/layout/vList2"/>
    <dgm:cxn modelId="{64F66861-FC7F-4E70-A73A-148B211B2722}" type="presParOf" srcId="{8C247156-F99D-4F3E-87CB-6497C1144F79}" destId="{E5486B25-C9C0-4065-AFA2-FA5CF752E9F8}" srcOrd="0" destOrd="0" presId="urn:microsoft.com/office/officeart/2005/8/layout/vList2"/>
    <dgm:cxn modelId="{0B6B33F3-76E4-4E8A-8E5C-349B2360018E}" type="presParOf" srcId="{8C247156-F99D-4F3E-87CB-6497C1144F79}" destId="{536BBE30-A39B-4525-8EC0-C3A76C99B89B}" srcOrd="1" destOrd="0" presId="urn:microsoft.com/office/officeart/2005/8/layout/vList2"/>
    <dgm:cxn modelId="{C9154E0E-A272-440B-B395-44606B774C73}" type="presParOf" srcId="{8C247156-F99D-4F3E-87CB-6497C1144F79}" destId="{BFF1C2B4-867D-4E69-A3EA-8F7A57BA10CF}" srcOrd="2" destOrd="0" presId="urn:microsoft.com/office/officeart/2005/8/layout/vList2"/>
    <dgm:cxn modelId="{2A372A41-E7CB-42F0-AF1A-25A0FF55A2F4}" type="presParOf" srcId="{8C247156-F99D-4F3E-87CB-6497C1144F79}" destId="{88F5ECEA-B61B-4B95-8B39-67B68A3F84A9}" srcOrd="3" destOrd="0" presId="urn:microsoft.com/office/officeart/2005/8/layout/vList2"/>
    <dgm:cxn modelId="{00B75DE8-EB08-427C-9948-9566865DC3D9}" type="presParOf" srcId="{8C247156-F99D-4F3E-87CB-6497C1144F79}" destId="{1DFFC43F-D823-4653-B61A-498E1F73283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84C3D82-1495-40EE-974A-36A6337058FD}" type="doc">
      <dgm:prSet loTypeId="urn:microsoft.com/office/officeart/2005/8/layout/default#3" loCatId="list" qsTypeId="urn:microsoft.com/office/officeart/2005/8/quickstyle/simple3" qsCatId="simple" csTypeId="urn:microsoft.com/office/officeart/2005/8/colors/accent1_2" csCatId="accent1" phldr="1"/>
      <dgm:spPr/>
      <dgm:t>
        <a:bodyPr/>
        <a:lstStyle/>
        <a:p>
          <a:endParaRPr lang="es-CO"/>
        </a:p>
      </dgm:t>
    </dgm:pt>
    <dgm:pt modelId="{88EA6818-5C5C-4C1C-83EA-BBA78EED1718}">
      <dgm:prSet custT="1"/>
      <dgm:spPr>
        <a:solidFill>
          <a:schemeClr val="accent1"/>
        </a:solidFill>
      </dgm:spPr>
      <dgm:t>
        <a:bodyPr/>
        <a:lstStyle/>
        <a:p>
          <a:pPr algn="ctr"/>
          <a:r>
            <a:rPr lang="es-ES" sz="2800" dirty="0"/>
            <a:t>Fecha para el disfrute:</a:t>
          </a:r>
        </a:p>
        <a:p>
          <a:pPr algn="ctr"/>
          <a:r>
            <a:rPr lang="es-ES" sz="2800" dirty="0"/>
            <a:t>- Fijada por el empleador.</a:t>
          </a:r>
        </a:p>
        <a:p>
          <a:pPr algn="ctr"/>
          <a:r>
            <a:rPr lang="es-ES" sz="2800" dirty="0"/>
            <a:t>- Debe anunciarse  con 15 días de anticipación.</a:t>
          </a:r>
          <a:endParaRPr lang="es-ES" sz="2500" dirty="0"/>
        </a:p>
      </dgm:t>
    </dgm:pt>
    <dgm:pt modelId="{75A11A84-9F7D-4443-9E35-EF1D63367E23}" type="parTrans" cxnId="{99E1EDC2-BCF4-4187-B9E6-3F8804691970}">
      <dgm:prSet/>
      <dgm:spPr/>
      <dgm:t>
        <a:bodyPr/>
        <a:lstStyle/>
        <a:p>
          <a:endParaRPr lang="es-CO"/>
        </a:p>
      </dgm:t>
    </dgm:pt>
    <dgm:pt modelId="{0957B93D-EA8E-475D-8695-74C59EE1C53B}" type="sibTrans" cxnId="{99E1EDC2-BCF4-4187-B9E6-3F8804691970}">
      <dgm:prSet/>
      <dgm:spPr/>
      <dgm:t>
        <a:bodyPr/>
        <a:lstStyle/>
        <a:p>
          <a:endParaRPr lang="es-CO"/>
        </a:p>
      </dgm:t>
    </dgm:pt>
    <dgm:pt modelId="{44228FB9-F20C-4FDB-8C25-D2656476BD7D}">
      <dgm:prSet custT="1"/>
      <dgm:spPr/>
      <dgm:t>
        <a:bodyPr/>
        <a:lstStyle/>
        <a:p>
          <a:r>
            <a:rPr lang="es-ES" sz="2800" dirty="0"/>
            <a:t>Se puede pagar 7 días en dinero con autorización del Ministerio. </a:t>
          </a:r>
        </a:p>
      </dgm:t>
    </dgm:pt>
    <dgm:pt modelId="{5F8C089B-B01A-4A0E-A748-D84443C49DC6}" type="parTrans" cxnId="{AC6F6A9D-3CB2-4F18-8B34-B0CC3DD22F7F}">
      <dgm:prSet/>
      <dgm:spPr/>
      <dgm:t>
        <a:bodyPr/>
        <a:lstStyle/>
        <a:p>
          <a:endParaRPr lang="es-CO"/>
        </a:p>
      </dgm:t>
    </dgm:pt>
    <dgm:pt modelId="{477B51D2-61CD-46D8-B084-6DE50B7E749A}" type="sibTrans" cxnId="{AC6F6A9D-3CB2-4F18-8B34-B0CC3DD22F7F}">
      <dgm:prSet/>
      <dgm:spPr/>
      <dgm:t>
        <a:bodyPr/>
        <a:lstStyle/>
        <a:p>
          <a:endParaRPr lang="es-CO"/>
        </a:p>
      </dgm:t>
    </dgm:pt>
    <dgm:pt modelId="{AA2875D7-9759-46DA-AC62-F7969AD5B4CF}" type="pres">
      <dgm:prSet presAssocID="{984C3D82-1495-40EE-974A-36A6337058FD}" presName="diagram" presStyleCnt="0">
        <dgm:presLayoutVars>
          <dgm:dir/>
          <dgm:resizeHandles val="exact"/>
        </dgm:presLayoutVars>
      </dgm:prSet>
      <dgm:spPr/>
    </dgm:pt>
    <dgm:pt modelId="{41E32BF3-3195-45EB-9ECB-2179DB81BA06}" type="pres">
      <dgm:prSet presAssocID="{88EA6818-5C5C-4C1C-83EA-BBA78EED1718}" presName="node" presStyleLbl="node1" presStyleIdx="0" presStyleCnt="2" custScaleY="150037">
        <dgm:presLayoutVars>
          <dgm:bulletEnabled val="1"/>
        </dgm:presLayoutVars>
      </dgm:prSet>
      <dgm:spPr/>
    </dgm:pt>
    <dgm:pt modelId="{AFE27E1A-4E33-407A-9489-C5F3B8C98E2C}" type="pres">
      <dgm:prSet presAssocID="{0957B93D-EA8E-475D-8695-74C59EE1C53B}" presName="sibTrans" presStyleCnt="0"/>
      <dgm:spPr/>
    </dgm:pt>
    <dgm:pt modelId="{09528B66-9F1C-4E09-B194-46729575E355}" type="pres">
      <dgm:prSet presAssocID="{44228FB9-F20C-4FDB-8C25-D2656476BD7D}" presName="node" presStyleLbl="node1" presStyleIdx="1" presStyleCnt="2" custScaleY="150037">
        <dgm:presLayoutVars>
          <dgm:bulletEnabled val="1"/>
        </dgm:presLayoutVars>
      </dgm:prSet>
      <dgm:spPr/>
    </dgm:pt>
  </dgm:ptLst>
  <dgm:cxnLst>
    <dgm:cxn modelId="{9F16E912-CB2A-4FCA-99B1-D8E98B6FD42D}" type="presOf" srcId="{44228FB9-F20C-4FDB-8C25-D2656476BD7D}" destId="{09528B66-9F1C-4E09-B194-46729575E355}" srcOrd="0" destOrd="0" presId="urn:microsoft.com/office/officeart/2005/8/layout/default#3"/>
    <dgm:cxn modelId="{6D6A2619-EEA8-42DF-9DB8-4B2D9C6859F8}" type="presOf" srcId="{984C3D82-1495-40EE-974A-36A6337058FD}" destId="{AA2875D7-9759-46DA-AC62-F7969AD5B4CF}" srcOrd="0" destOrd="0" presId="urn:microsoft.com/office/officeart/2005/8/layout/default#3"/>
    <dgm:cxn modelId="{AC6F6A9D-3CB2-4F18-8B34-B0CC3DD22F7F}" srcId="{984C3D82-1495-40EE-974A-36A6337058FD}" destId="{44228FB9-F20C-4FDB-8C25-D2656476BD7D}" srcOrd="1" destOrd="0" parTransId="{5F8C089B-B01A-4A0E-A748-D84443C49DC6}" sibTransId="{477B51D2-61CD-46D8-B084-6DE50B7E749A}"/>
    <dgm:cxn modelId="{99E1EDC2-BCF4-4187-B9E6-3F8804691970}" srcId="{984C3D82-1495-40EE-974A-36A6337058FD}" destId="{88EA6818-5C5C-4C1C-83EA-BBA78EED1718}" srcOrd="0" destOrd="0" parTransId="{75A11A84-9F7D-4443-9E35-EF1D63367E23}" sibTransId="{0957B93D-EA8E-475D-8695-74C59EE1C53B}"/>
    <dgm:cxn modelId="{A8B2E6F6-A886-4E3B-976D-6BD58C023411}" type="presOf" srcId="{88EA6818-5C5C-4C1C-83EA-BBA78EED1718}" destId="{41E32BF3-3195-45EB-9ECB-2179DB81BA06}" srcOrd="0" destOrd="0" presId="urn:microsoft.com/office/officeart/2005/8/layout/default#3"/>
    <dgm:cxn modelId="{467608D5-9D7D-4C45-AD53-FB434C90DCF5}" type="presParOf" srcId="{AA2875D7-9759-46DA-AC62-F7969AD5B4CF}" destId="{41E32BF3-3195-45EB-9ECB-2179DB81BA06}" srcOrd="0" destOrd="0" presId="urn:microsoft.com/office/officeart/2005/8/layout/default#3"/>
    <dgm:cxn modelId="{48641D44-D8F0-481F-B7F8-79E70242C7AB}" type="presParOf" srcId="{AA2875D7-9759-46DA-AC62-F7969AD5B4CF}" destId="{AFE27E1A-4E33-407A-9489-C5F3B8C98E2C}" srcOrd="1" destOrd="0" presId="urn:microsoft.com/office/officeart/2005/8/layout/default#3"/>
    <dgm:cxn modelId="{1C3D5480-BB6E-4788-A864-DCDACC0AEE1F}" type="presParOf" srcId="{AA2875D7-9759-46DA-AC62-F7969AD5B4CF}" destId="{09528B66-9F1C-4E09-B194-46729575E355}" srcOrd="2"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s-CO"/>
        </a:p>
      </dgm:t>
    </dgm:pt>
    <dgm:pt modelId="{88EA6818-5C5C-4C1C-83EA-BBA78EED1718}">
      <dgm:prSet custT="1"/>
      <dgm:spPr>
        <a:solidFill>
          <a:schemeClr val="accent1"/>
        </a:solidFill>
      </dgm:spPr>
      <dgm:t>
        <a:bodyPr/>
        <a:lstStyle/>
        <a:p>
          <a:pPr algn="ctr"/>
          <a:r>
            <a:rPr lang="es-ES" sz="2800" dirty="0"/>
            <a:t>Salario Fijo: </a:t>
          </a:r>
        </a:p>
        <a:p>
          <a:pPr algn="ctr"/>
          <a:r>
            <a:rPr lang="es-ES" sz="2800" dirty="0"/>
            <a:t>Salario básico más el promedio del último año de recargo nocturno.</a:t>
          </a:r>
          <a:endParaRPr lang="es-ES" sz="2500" dirty="0"/>
        </a:p>
      </dgm:t>
    </dgm:pt>
    <dgm:pt modelId="{75A11A84-9F7D-4443-9E35-EF1D63367E23}" type="parTrans" cxnId="{99E1EDC2-BCF4-4187-B9E6-3F8804691970}">
      <dgm:prSet/>
      <dgm:spPr/>
      <dgm:t>
        <a:bodyPr/>
        <a:lstStyle/>
        <a:p>
          <a:endParaRPr lang="es-CO"/>
        </a:p>
      </dgm:t>
    </dgm:pt>
    <dgm:pt modelId="{0957B93D-EA8E-475D-8695-74C59EE1C53B}" type="sibTrans" cxnId="{99E1EDC2-BCF4-4187-B9E6-3F8804691970}">
      <dgm:prSet/>
      <dgm:spPr/>
      <dgm:t>
        <a:bodyPr/>
        <a:lstStyle/>
        <a:p>
          <a:endParaRPr lang="es-CO"/>
        </a:p>
      </dgm:t>
    </dgm:pt>
    <dgm:pt modelId="{A5E04CFA-8DE2-4CBB-B5A6-4D48F7BB21ED}">
      <dgm:prSet custT="1"/>
      <dgm:spPr>
        <a:solidFill>
          <a:schemeClr val="accent1"/>
        </a:solidFill>
      </dgm:spPr>
      <dgm:t>
        <a:bodyPr/>
        <a:lstStyle/>
        <a:p>
          <a:pPr algn="ctr"/>
          <a:r>
            <a:rPr lang="es-ES" sz="2800" dirty="0"/>
            <a:t>Salario Variable:</a:t>
          </a:r>
        </a:p>
        <a:p>
          <a:pPr algn="ctr"/>
          <a:r>
            <a:rPr lang="es-ES" sz="2800" dirty="0"/>
            <a:t>Promedio de sueldo, comisiones, viáticos permanentes,  incapacidades empresa, </a:t>
          </a:r>
          <a:r>
            <a:rPr lang="es-ES" sz="2800" dirty="0" err="1"/>
            <a:t>eps</a:t>
          </a:r>
          <a:r>
            <a:rPr lang="es-ES" sz="2800" dirty="0"/>
            <a:t>, </a:t>
          </a:r>
          <a:r>
            <a:rPr lang="es-ES" sz="2800" dirty="0" err="1"/>
            <a:t>arp</a:t>
          </a:r>
          <a:r>
            <a:rPr lang="es-ES" sz="2800" dirty="0"/>
            <a:t>.</a:t>
          </a:r>
        </a:p>
      </dgm:t>
    </dgm:pt>
    <dgm:pt modelId="{C991424E-F651-40D5-80F6-35C54F74A440}" type="parTrans" cxnId="{2BED5125-564C-43B3-82E6-5492638F8FE5}">
      <dgm:prSet/>
      <dgm:spPr/>
      <dgm:t>
        <a:bodyPr/>
        <a:lstStyle/>
        <a:p>
          <a:endParaRPr lang="es-CO"/>
        </a:p>
      </dgm:t>
    </dgm:pt>
    <dgm:pt modelId="{5AAA0AE7-6D50-464E-8E5C-74370A6A7637}" type="sibTrans" cxnId="{2BED5125-564C-43B3-82E6-5492638F8FE5}">
      <dgm:prSet/>
      <dgm:spPr/>
      <dgm:t>
        <a:bodyPr/>
        <a:lstStyle/>
        <a:p>
          <a:endParaRPr lang="es-CO"/>
        </a:p>
      </dgm:t>
    </dgm:pt>
    <dgm:pt modelId="{3C72DCDD-88E9-4014-A5D5-FE4F71BEF916}" type="pres">
      <dgm:prSet presAssocID="{984C3D82-1495-40EE-974A-36A6337058FD}" presName="linear" presStyleCnt="0">
        <dgm:presLayoutVars>
          <dgm:dir/>
          <dgm:animLvl val="lvl"/>
          <dgm:resizeHandles val="exact"/>
        </dgm:presLayoutVars>
      </dgm:prSet>
      <dgm:spPr/>
    </dgm:pt>
    <dgm:pt modelId="{A8981FF7-1767-40D5-8424-BA74F31A60AF}" type="pres">
      <dgm:prSet presAssocID="{88EA6818-5C5C-4C1C-83EA-BBA78EED1718}" presName="parentLin" presStyleCnt="0"/>
      <dgm:spPr/>
    </dgm:pt>
    <dgm:pt modelId="{1F87362F-6D8E-481F-9B2E-A0B3A06C3174}" type="pres">
      <dgm:prSet presAssocID="{88EA6818-5C5C-4C1C-83EA-BBA78EED1718}" presName="parentLeftMargin" presStyleLbl="node1" presStyleIdx="0" presStyleCnt="2"/>
      <dgm:spPr/>
    </dgm:pt>
    <dgm:pt modelId="{40561DA8-7B9B-466F-93C8-D92B9775C8E3}" type="pres">
      <dgm:prSet presAssocID="{88EA6818-5C5C-4C1C-83EA-BBA78EED1718}" presName="parentText" presStyleLbl="node1" presStyleIdx="0" presStyleCnt="2" custScaleX="133013">
        <dgm:presLayoutVars>
          <dgm:chMax val="0"/>
          <dgm:bulletEnabled val="1"/>
        </dgm:presLayoutVars>
      </dgm:prSet>
      <dgm:spPr/>
    </dgm:pt>
    <dgm:pt modelId="{1099D214-0E03-44B6-A0BB-AD0F9676F441}" type="pres">
      <dgm:prSet presAssocID="{88EA6818-5C5C-4C1C-83EA-BBA78EED1718}" presName="negativeSpace" presStyleCnt="0"/>
      <dgm:spPr/>
    </dgm:pt>
    <dgm:pt modelId="{EF334919-38B6-42E6-8D06-59C1238CD573}" type="pres">
      <dgm:prSet presAssocID="{88EA6818-5C5C-4C1C-83EA-BBA78EED1718}" presName="childText" presStyleLbl="conFgAcc1" presStyleIdx="0" presStyleCnt="2">
        <dgm:presLayoutVars>
          <dgm:bulletEnabled val="1"/>
        </dgm:presLayoutVars>
      </dgm:prSet>
      <dgm:spPr/>
    </dgm:pt>
    <dgm:pt modelId="{5BFDBD41-D812-4492-BB84-E8B8BEB87666}" type="pres">
      <dgm:prSet presAssocID="{0957B93D-EA8E-475D-8695-74C59EE1C53B}" presName="spaceBetweenRectangles" presStyleCnt="0"/>
      <dgm:spPr/>
    </dgm:pt>
    <dgm:pt modelId="{F317047C-6D2E-45DC-BC55-B0159B379142}" type="pres">
      <dgm:prSet presAssocID="{A5E04CFA-8DE2-4CBB-B5A6-4D48F7BB21ED}" presName="parentLin" presStyleCnt="0"/>
      <dgm:spPr/>
    </dgm:pt>
    <dgm:pt modelId="{3010854E-30D7-4077-AF55-D7750968418A}" type="pres">
      <dgm:prSet presAssocID="{A5E04CFA-8DE2-4CBB-B5A6-4D48F7BB21ED}" presName="parentLeftMargin" presStyleLbl="node1" presStyleIdx="0" presStyleCnt="2"/>
      <dgm:spPr/>
    </dgm:pt>
    <dgm:pt modelId="{8251CD32-0C77-4440-A8C9-DDDEC28958F9}" type="pres">
      <dgm:prSet presAssocID="{A5E04CFA-8DE2-4CBB-B5A6-4D48F7BB21ED}" presName="parentText" presStyleLbl="node1" presStyleIdx="1" presStyleCnt="2" custScaleX="137815" custScaleY="128546">
        <dgm:presLayoutVars>
          <dgm:chMax val="0"/>
          <dgm:bulletEnabled val="1"/>
        </dgm:presLayoutVars>
      </dgm:prSet>
      <dgm:spPr/>
    </dgm:pt>
    <dgm:pt modelId="{C840F8C3-059E-4517-9D78-DBA34D6CE9CC}" type="pres">
      <dgm:prSet presAssocID="{A5E04CFA-8DE2-4CBB-B5A6-4D48F7BB21ED}" presName="negativeSpace" presStyleCnt="0"/>
      <dgm:spPr/>
    </dgm:pt>
    <dgm:pt modelId="{890486F8-E5F8-43CE-A4BA-DE4941215B4D}" type="pres">
      <dgm:prSet presAssocID="{A5E04CFA-8DE2-4CBB-B5A6-4D48F7BB21ED}" presName="childText" presStyleLbl="conFgAcc1" presStyleIdx="1" presStyleCnt="2">
        <dgm:presLayoutVars>
          <dgm:bulletEnabled val="1"/>
        </dgm:presLayoutVars>
      </dgm:prSet>
      <dgm:spPr/>
    </dgm:pt>
  </dgm:ptLst>
  <dgm:cxnLst>
    <dgm:cxn modelId="{3167140F-4A9F-43C2-A5F4-FEE4929E2CEC}" type="presOf" srcId="{88EA6818-5C5C-4C1C-83EA-BBA78EED1718}" destId="{1F87362F-6D8E-481F-9B2E-A0B3A06C3174}" srcOrd="0" destOrd="0" presId="urn:microsoft.com/office/officeart/2005/8/layout/list1"/>
    <dgm:cxn modelId="{2BED5125-564C-43B3-82E6-5492638F8FE5}" srcId="{984C3D82-1495-40EE-974A-36A6337058FD}" destId="{A5E04CFA-8DE2-4CBB-B5A6-4D48F7BB21ED}" srcOrd="1" destOrd="0" parTransId="{C991424E-F651-40D5-80F6-35C54F74A440}" sibTransId="{5AAA0AE7-6D50-464E-8E5C-74370A6A7637}"/>
    <dgm:cxn modelId="{CAEF703B-E1B8-47CD-A562-0CA5203EC29A}" type="presOf" srcId="{984C3D82-1495-40EE-974A-36A6337058FD}" destId="{3C72DCDD-88E9-4014-A5D5-FE4F71BEF916}" srcOrd="0" destOrd="0" presId="urn:microsoft.com/office/officeart/2005/8/layout/list1"/>
    <dgm:cxn modelId="{2967C456-EB8F-4E3C-A023-5FEADA72571A}" type="presOf" srcId="{88EA6818-5C5C-4C1C-83EA-BBA78EED1718}" destId="{40561DA8-7B9B-466F-93C8-D92B9775C8E3}" srcOrd="1" destOrd="0" presId="urn:microsoft.com/office/officeart/2005/8/layout/list1"/>
    <dgm:cxn modelId="{AD8C839F-0557-4935-8620-1568337CB0D6}" type="presOf" srcId="{A5E04CFA-8DE2-4CBB-B5A6-4D48F7BB21ED}" destId="{8251CD32-0C77-4440-A8C9-DDDEC28958F9}" srcOrd="1" destOrd="0" presId="urn:microsoft.com/office/officeart/2005/8/layout/list1"/>
    <dgm:cxn modelId="{99E1EDC2-BCF4-4187-B9E6-3F8804691970}" srcId="{984C3D82-1495-40EE-974A-36A6337058FD}" destId="{88EA6818-5C5C-4C1C-83EA-BBA78EED1718}" srcOrd="0" destOrd="0" parTransId="{75A11A84-9F7D-4443-9E35-EF1D63367E23}" sibTransId="{0957B93D-EA8E-475D-8695-74C59EE1C53B}"/>
    <dgm:cxn modelId="{A9A6EBE6-6414-470B-8F83-7ED95D840354}" type="presOf" srcId="{A5E04CFA-8DE2-4CBB-B5A6-4D48F7BB21ED}" destId="{3010854E-30D7-4077-AF55-D7750968418A}" srcOrd="0" destOrd="0" presId="urn:microsoft.com/office/officeart/2005/8/layout/list1"/>
    <dgm:cxn modelId="{C53ED9AA-542D-498E-A430-86AFC28285F6}" type="presParOf" srcId="{3C72DCDD-88E9-4014-A5D5-FE4F71BEF916}" destId="{A8981FF7-1767-40D5-8424-BA74F31A60AF}" srcOrd="0" destOrd="0" presId="urn:microsoft.com/office/officeart/2005/8/layout/list1"/>
    <dgm:cxn modelId="{FEC5D6B9-BBD0-43AC-9242-C5F7330C071B}" type="presParOf" srcId="{A8981FF7-1767-40D5-8424-BA74F31A60AF}" destId="{1F87362F-6D8E-481F-9B2E-A0B3A06C3174}" srcOrd="0" destOrd="0" presId="urn:microsoft.com/office/officeart/2005/8/layout/list1"/>
    <dgm:cxn modelId="{A6CEF5E3-072B-470F-B8E7-A206E9C7AABF}" type="presParOf" srcId="{A8981FF7-1767-40D5-8424-BA74F31A60AF}" destId="{40561DA8-7B9B-466F-93C8-D92B9775C8E3}" srcOrd="1" destOrd="0" presId="urn:microsoft.com/office/officeart/2005/8/layout/list1"/>
    <dgm:cxn modelId="{B90693BA-AE49-4154-91A2-A2C46D9EAB1C}" type="presParOf" srcId="{3C72DCDD-88E9-4014-A5D5-FE4F71BEF916}" destId="{1099D214-0E03-44B6-A0BB-AD0F9676F441}" srcOrd="1" destOrd="0" presId="urn:microsoft.com/office/officeart/2005/8/layout/list1"/>
    <dgm:cxn modelId="{1232843A-3045-4B68-8184-662D28FAD402}" type="presParOf" srcId="{3C72DCDD-88E9-4014-A5D5-FE4F71BEF916}" destId="{EF334919-38B6-42E6-8D06-59C1238CD573}" srcOrd="2" destOrd="0" presId="urn:microsoft.com/office/officeart/2005/8/layout/list1"/>
    <dgm:cxn modelId="{C4A0FC06-C2B8-46E3-B717-B5A54587C5A0}" type="presParOf" srcId="{3C72DCDD-88E9-4014-A5D5-FE4F71BEF916}" destId="{5BFDBD41-D812-4492-BB84-E8B8BEB87666}" srcOrd="3" destOrd="0" presId="urn:microsoft.com/office/officeart/2005/8/layout/list1"/>
    <dgm:cxn modelId="{2C64533F-C69E-4A33-942F-7260E1166180}" type="presParOf" srcId="{3C72DCDD-88E9-4014-A5D5-FE4F71BEF916}" destId="{F317047C-6D2E-45DC-BC55-B0159B379142}" srcOrd="4" destOrd="0" presId="urn:microsoft.com/office/officeart/2005/8/layout/list1"/>
    <dgm:cxn modelId="{B5296F0C-52C6-4172-9380-59EBAF9FECA7}" type="presParOf" srcId="{F317047C-6D2E-45DC-BC55-B0159B379142}" destId="{3010854E-30D7-4077-AF55-D7750968418A}" srcOrd="0" destOrd="0" presId="urn:microsoft.com/office/officeart/2005/8/layout/list1"/>
    <dgm:cxn modelId="{458DAB99-E3EA-491A-900C-F46E483A73EB}" type="presParOf" srcId="{F317047C-6D2E-45DC-BC55-B0159B379142}" destId="{8251CD32-0C77-4440-A8C9-DDDEC28958F9}" srcOrd="1" destOrd="0" presId="urn:microsoft.com/office/officeart/2005/8/layout/list1"/>
    <dgm:cxn modelId="{A5A99C8D-E687-4C1D-85C3-9735E5585C75}" type="presParOf" srcId="{3C72DCDD-88E9-4014-A5D5-FE4F71BEF916}" destId="{C840F8C3-059E-4517-9D78-DBA34D6CE9CC}" srcOrd="5" destOrd="0" presId="urn:microsoft.com/office/officeart/2005/8/layout/list1"/>
    <dgm:cxn modelId="{4D6162ED-D280-4485-AAE4-C408BA6CDDD2}" type="presParOf" srcId="{3C72DCDD-88E9-4014-A5D5-FE4F71BEF916}" destId="{890486F8-E5F8-43CE-A4BA-DE4941215B4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CO" sz="1800" b="0" dirty="0">
              <a:solidFill>
                <a:schemeClr val="tx1"/>
              </a:solidFill>
              <a:latin typeface="Arial" pitchFamily="34" charset="0"/>
              <a:cs typeface="Arial" pitchFamily="34" charset="0"/>
            </a:rPr>
            <a:t>Contrato de Trabajo</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E664A5AB-5155-4721-980F-E1C8D6E0114E}">
      <dgm:prSet custT="1"/>
      <dgm:spPr/>
      <dgm:t>
        <a:bodyPr/>
        <a:lstStyle/>
        <a:p>
          <a:pPr rtl="0"/>
          <a:r>
            <a:rPr lang="es-CO" sz="1800" b="0" dirty="0">
              <a:solidFill>
                <a:schemeClr val="tx1"/>
              </a:solidFill>
              <a:latin typeface="Arial" pitchFamily="34" charset="0"/>
              <a:cs typeface="Arial" pitchFamily="34" charset="0"/>
            </a:rPr>
            <a:t>Pagos laborales y salario</a:t>
          </a:r>
        </a:p>
      </dgm:t>
    </dgm:pt>
    <dgm:pt modelId="{31472C7E-DBA9-4F52-95FD-9626123BE0E7}" type="parTrans" cxnId="{F9ABA839-63C6-45CC-9CAB-5234CF9EC3DC}">
      <dgm:prSet/>
      <dgm:spPr/>
      <dgm:t>
        <a:bodyPr/>
        <a:lstStyle/>
        <a:p>
          <a:endParaRPr lang="es-CO"/>
        </a:p>
      </dgm:t>
    </dgm:pt>
    <dgm:pt modelId="{1AE08651-1410-4F79-915F-88671B3C09C2}" type="sibTrans" cxnId="{F9ABA839-63C6-45CC-9CAB-5234CF9EC3DC}">
      <dgm:prSet/>
      <dgm:spPr/>
      <dgm:t>
        <a:bodyPr/>
        <a:lstStyle/>
        <a:p>
          <a:endParaRPr lang="es-CO"/>
        </a:p>
      </dgm:t>
    </dgm:pt>
    <dgm:pt modelId="{9D8DB6FE-BCF3-4A44-AB4A-6A5F4181ACE7}">
      <dgm:prSet custT="1"/>
      <dgm:spPr/>
      <dgm:t>
        <a:bodyPr/>
        <a:lstStyle/>
        <a:p>
          <a:pPr rtl="0"/>
          <a:r>
            <a:rPr lang="es-CO" sz="1800" b="0" dirty="0">
              <a:solidFill>
                <a:schemeClr val="tx1"/>
              </a:solidFill>
              <a:latin typeface="Arial" pitchFamily="34" charset="0"/>
              <a:cs typeface="Arial" pitchFamily="34" charset="0"/>
            </a:rPr>
            <a:t>Jornada de trabajo y vacaciones</a:t>
          </a:r>
        </a:p>
      </dgm:t>
    </dgm:pt>
    <dgm:pt modelId="{F557DAF5-B872-42B2-9774-44E75C40BF05}" type="parTrans" cxnId="{618A6A17-3836-4ED8-A6FD-94573933FA0B}">
      <dgm:prSet/>
      <dgm:spPr/>
      <dgm:t>
        <a:bodyPr/>
        <a:lstStyle/>
        <a:p>
          <a:endParaRPr lang="es-CO"/>
        </a:p>
      </dgm:t>
    </dgm:pt>
    <dgm:pt modelId="{4EFBF5F5-570E-478D-B905-0CFAE4E1F56A}" type="sibTrans" cxnId="{618A6A17-3836-4ED8-A6FD-94573933FA0B}">
      <dgm:prSet/>
      <dgm:spPr/>
      <dgm:t>
        <a:bodyPr/>
        <a:lstStyle/>
        <a:p>
          <a:endParaRPr lang="es-CO"/>
        </a:p>
      </dgm:t>
    </dgm:pt>
    <dgm:pt modelId="{C3F6C48F-6C92-4307-877D-8A106D730FBE}">
      <dgm:prSet custT="1"/>
      <dgm:spPr>
        <a:solidFill>
          <a:srgbClr val="0070C0"/>
        </a:solidFill>
      </dgm:spPr>
      <dgm:t>
        <a:bodyPr/>
        <a:lstStyle/>
        <a:p>
          <a:pPr rtl="0"/>
          <a:r>
            <a:rPr lang="es-CO" sz="1800" b="0" dirty="0">
              <a:solidFill>
                <a:schemeClr val="tx1"/>
              </a:solidFill>
              <a:latin typeface="Arial" pitchFamily="34" charset="0"/>
              <a:cs typeface="Arial" pitchFamily="34" charset="0"/>
            </a:rPr>
            <a:t>Prestaciones sociales</a:t>
          </a:r>
        </a:p>
      </dgm:t>
    </dgm:pt>
    <dgm:pt modelId="{5C27C7EF-8C81-402C-B073-1E9E12043A4C}" type="parTrans" cxnId="{C49B4BBB-DC42-48DD-82F4-98540B5D23CE}">
      <dgm:prSet/>
      <dgm:spPr/>
      <dgm:t>
        <a:bodyPr/>
        <a:lstStyle/>
        <a:p>
          <a:endParaRPr lang="es-CO"/>
        </a:p>
      </dgm:t>
    </dgm:pt>
    <dgm:pt modelId="{7456F78E-BAA0-43F2-A9CA-F3B89A7A1AEF}" type="sibTrans" cxnId="{C49B4BBB-DC42-48DD-82F4-98540B5D23CE}">
      <dgm:prSet/>
      <dgm:spPr/>
      <dgm:t>
        <a:bodyPr/>
        <a:lstStyle/>
        <a:p>
          <a:endParaRPr lang="es-CO"/>
        </a:p>
      </dgm:t>
    </dgm:pt>
    <dgm:pt modelId="{16ED501B-5B83-492B-A676-6B3763C8678F}">
      <dgm:prSet custT="1"/>
      <dgm:spPr/>
      <dgm:t>
        <a:bodyPr/>
        <a:lstStyle/>
        <a:p>
          <a:pPr rtl="0"/>
          <a:r>
            <a:rPr lang="es-CO" sz="1800" b="0" dirty="0">
              <a:solidFill>
                <a:schemeClr val="tx1"/>
              </a:solidFill>
              <a:latin typeface="Arial" pitchFamily="34" charset="0"/>
              <a:cs typeface="Arial" pitchFamily="34" charset="0"/>
            </a:rPr>
            <a:t>Indemnizaciones auxilios, aportes</a:t>
          </a:r>
        </a:p>
      </dgm:t>
    </dgm:pt>
    <dgm:pt modelId="{FD0ED0C5-3DAE-4697-9B44-F8B5628847AA}" type="parTrans" cxnId="{103D37A8-8A4F-4054-BF0E-5BA9CDF57459}">
      <dgm:prSet/>
      <dgm:spPr/>
      <dgm:t>
        <a:bodyPr/>
        <a:lstStyle/>
        <a:p>
          <a:endParaRPr lang="es-CO"/>
        </a:p>
      </dgm:t>
    </dgm:pt>
    <dgm:pt modelId="{C7C01CA0-5B0C-482E-B322-42CF16475576}" type="sibTrans" cxnId="{103D37A8-8A4F-4054-BF0E-5BA9CDF57459}">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5" custLinFactNeighborX="-51599">
        <dgm:presLayoutVars>
          <dgm:bulletEnabled val="1"/>
        </dgm:presLayoutVars>
      </dgm:prSet>
      <dgm:spPr/>
    </dgm:pt>
    <dgm:pt modelId="{23D3B4CB-9CFC-4867-BFC4-E566BFFD6D89}" type="pres">
      <dgm:prSet presAssocID="{7FDD1AD3-CC6D-46AC-9186-E0ABF632BE1D}" presName="sibTrans" presStyleCnt="0"/>
      <dgm:spPr/>
    </dgm:pt>
    <dgm:pt modelId="{48DB36BF-26CC-4D80-AD65-1C2BBA05BF66}" type="pres">
      <dgm:prSet presAssocID="{E664A5AB-5155-4721-980F-E1C8D6E0114E}" presName="node" presStyleLbl="node1" presStyleIdx="1" presStyleCnt="5" custLinFactNeighborX="-124">
        <dgm:presLayoutVars>
          <dgm:bulletEnabled val="1"/>
        </dgm:presLayoutVars>
      </dgm:prSet>
      <dgm:spPr/>
    </dgm:pt>
    <dgm:pt modelId="{E58C5B4E-3399-44EB-8FF8-306C79A463FB}" type="pres">
      <dgm:prSet presAssocID="{1AE08651-1410-4F79-915F-88671B3C09C2}" presName="sibTrans" presStyleCnt="0"/>
      <dgm:spPr/>
    </dgm:pt>
    <dgm:pt modelId="{CB082276-A464-4EFF-B20C-F6B28A68CA3B}" type="pres">
      <dgm:prSet presAssocID="{9D8DB6FE-BCF3-4A44-AB4A-6A5F4181ACE7}" presName="node" presStyleLbl="node1" presStyleIdx="2" presStyleCnt="5">
        <dgm:presLayoutVars>
          <dgm:bulletEnabled val="1"/>
        </dgm:presLayoutVars>
      </dgm:prSet>
      <dgm:spPr/>
    </dgm:pt>
    <dgm:pt modelId="{26378B81-54F2-4024-BCDF-CE1C2B1CCD51}" type="pres">
      <dgm:prSet presAssocID="{4EFBF5F5-570E-478D-B905-0CFAE4E1F56A}" presName="sibTrans" presStyleCnt="0"/>
      <dgm:spPr/>
    </dgm:pt>
    <dgm:pt modelId="{7E94D35F-A380-449A-9199-67DDB59F2288}" type="pres">
      <dgm:prSet presAssocID="{C3F6C48F-6C92-4307-877D-8A106D730FBE}" presName="node" presStyleLbl="node1" presStyleIdx="3" presStyleCnt="5">
        <dgm:presLayoutVars>
          <dgm:bulletEnabled val="1"/>
        </dgm:presLayoutVars>
      </dgm:prSet>
      <dgm:spPr/>
    </dgm:pt>
    <dgm:pt modelId="{640DB701-2E07-4925-BA9B-B450E91A0360}" type="pres">
      <dgm:prSet presAssocID="{7456F78E-BAA0-43F2-A9CA-F3B89A7A1AEF}" presName="sibTrans" presStyleCnt="0"/>
      <dgm:spPr/>
    </dgm:pt>
    <dgm:pt modelId="{4DEC5169-7C0B-495A-9CEA-4CA1CADE2C40}" type="pres">
      <dgm:prSet presAssocID="{16ED501B-5B83-492B-A676-6B3763C8678F}" presName="node" presStyleLbl="node1" presStyleIdx="4" presStyleCnt="5">
        <dgm:presLayoutVars>
          <dgm:bulletEnabled val="1"/>
        </dgm:presLayoutVars>
      </dgm:prSet>
      <dgm:spPr/>
    </dgm:pt>
  </dgm:ptLst>
  <dgm:cxnLst>
    <dgm:cxn modelId="{70264F05-FE1C-4947-A33E-F28AB1142416}" type="presOf" srcId="{15BE24FA-AD27-49ED-ACC6-0BB3BDB44726}" destId="{5D4A2A23-A8C6-4C22-AE6D-E9D9471D8CDB}" srcOrd="0" destOrd="0" presId="urn:microsoft.com/office/officeart/2005/8/layout/hList6"/>
    <dgm:cxn modelId="{2EAB9B06-6836-436D-9C66-31B06E8B3CFC}" type="presOf" srcId="{16ED501B-5B83-492B-A676-6B3763C8678F}" destId="{4DEC5169-7C0B-495A-9CEA-4CA1CADE2C40}" srcOrd="0" destOrd="0" presId="urn:microsoft.com/office/officeart/2005/8/layout/hList6"/>
    <dgm:cxn modelId="{618A6A17-3836-4ED8-A6FD-94573933FA0B}" srcId="{984C3D82-1495-40EE-974A-36A6337058FD}" destId="{9D8DB6FE-BCF3-4A44-AB4A-6A5F4181ACE7}" srcOrd="2" destOrd="0" parTransId="{F557DAF5-B872-42B2-9774-44E75C40BF05}" sibTransId="{4EFBF5F5-570E-478D-B905-0CFAE4E1F56A}"/>
    <dgm:cxn modelId="{E3CF422E-A23B-468E-AD47-54C78E11AD90}" type="presOf" srcId="{984C3D82-1495-40EE-974A-36A6337058FD}" destId="{D23B792C-A5E6-4EC2-B92F-751C5B2A1B7E}" srcOrd="0" destOrd="0" presId="urn:microsoft.com/office/officeart/2005/8/layout/hList6"/>
    <dgm:cxn modelId="{F9ABA839-63C6-45CC-9CAB-5234CF9EC3DC}" srcId="{984C3D82-1495-40EE-974A-36A6337058FD}" destId="{E664A5AB-5155-4721-980F-E1C8D6E0114E}" srcOrd="1" destOrd="0" parTransId="{31472C7E-DBA9-4F52-95FD-9626123BE0E7}" sibTransId="{1AE08651-1410-4F79-915F-88671B3C09C2}"/>
    <dgm:cxn modelId="{EDCEAD39-DEDA-4138-B705-83A3FD6D2698}" type="presOf" srcId="{E664A5AB-5155-4721-980F-E1C8D6E0114E}" destId="{48DB36BF-26CC-4D80-AD65-1C2BBA05BF66}" srcOrd="0" destOrd="0" presId="urn:microsoft.com/office/officeart/2005/8/layout/hList6"/>
    <dgm:cxn modelId="{6F16155A-4A11-4F87-9F27-7C3DCAC36BD0}" type="presOf" srcId="{9D8DB6FE-BCF3-4A44-AB4A-6A5F4181ACE7}" destId="{CB082276-A464-4EFF-B20C-F6B28A68CA3B}"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103D37A8-8A4F-4054-BF0E-5BA9CDF57459}" srcId="{984C3D82-1495-40EE-974A-36A6337058FD}" destId="{16ED501B-5B83-492B-A676-6B3763C8678F}" srcOrd="4" destOrd="0" parTransId="{FD0ED0C5-3DAE-4697-9B44-F8B5628847AA}" sibTransId="{C7C01CA0-5B0C-482E-B322-42CF16475576}"/>
    <dgm:cxn modelId="{C49B4BBB-DC42-48DD-82F4-98540B5D23CE}" srcId="{984C3D82-1495-40EE-974A-36A6337058FD}" destId="{C3F6C48F-6C92-4307-877D-8A106D730FBE}" srcOrd="3" destOrd="0" parTransId="{5C27C7EF-8C81-402C-B073-1E9E12043A4C}" sibTransId="{7456F78E-BAA0-43F2-A9CA-F3B89A7A1AEF}"/>
    <dgm:cxn modelId="{07C6FCBF-62BA-437A-B674-4C7E8FD06A48}" type="presOf" srcId="{C3F6C48F-6C92-4307-877D-8A106D730FBE}" destId="{7E94D35F-A380-449A-9199-67DDB59F2288}" srcOrd="0" destOrd="0" presId="urn:microsoft.com/office/officeart/2005/8/layout/hList6"/>
    <dgm:cxn modelId="{B6CBC5F0-6578-42F5-B448-099DEDAD9998}" type="presParOf" srcId="{D23B792C-A5E6-4EC2-B92F-751C5B2A1B7E}" destId="{5D4A2A23-A8C6-4C22-AE6D-E9D9471D8CDB}" srcOrd="0" destOrd="0" presId="urn:microsoft.com/office/officeart/2005/8/layout/hList6"/>
    <dgm:cxn modelId="{F4DE9AD4-A466-4178-BD79-2E24FCBEA318}" type="presParOf" srcId="{D23B792C-A5E6-4EC2-B92F-751C5B2A1B7E}" destId="{23D3B4CB-9CFC-4867-BFC4-E566BFFD6D89}" srcOrd="1" destOrd="0" presId="urn:microsoft.com/office/officeart/2005/8/layout/hList6"/>
    <dgm:cxn modelId="{835B9F90-E14D-4116-AD71-CB1BB10705EC}" type="presParOf" srcId="{D23B792C-A5E6-4EC2-B92F-751C5B2A1B7E}" destId="{48DB36BF-26CC-4D80-AD65-1C2BBA05BF66}" srcOrd="2" destOrd="0" presId="urn:microsoft.com/office/officeart/2005/8/layout/hList6"/>
    <dgm:cxn modelId="{A1E70028-C284-4491-93AF-D75DBC26FA92}" type="presParOf" srcId="{D23B792C-A5E6-4EC2-B92F-751C5B2A1B7E}" destId="{E58C5B4E-3399-44EB-8FF8-306C79A463FB}" srcOrd="3" destOrd="0" presId="urn:microsoft.com/office/officeart/2005/8/layout/hList6"/>
    <dgm:cxn modelId="{D916B9B5-CFFB-4027-8BA9-04B1187F14C6}" type="presParOf" srcId="{D23B792C-A5E6-4EC2-B92F-751C5B2A1B7E}" destId="{CB082276-A464-4EFF-B20C-F6B28A68CA3B}" srcOrd="4" destOrd="0" presId="urn:microsoft.com/office/officeart/2005/8/layout/hList6"/>
    <dgm:cxn modelId="{4C006F14-0558-410A-926F-8462DFB4A905}" type="presParOf" srcId="{D23B792C-A5E6-4EC2-B92F-751C5B2A1B7E}" destId="{26378B81-54F2-4024-BCDF-CE1C2B1CCD51}" srcOrd="5" destOrd="0" presId="urn:microsoft.com/office/officeart/2005/8/layout/hList6"/>
    <dgm:cxn modelId="{36CC3ADC-AD41-4F3D-8EAD-4FAC7A4314EC}" type="presParOf" srcId="{D23B792C-A5E6-4EC2-B92F-751C5B2A1B7E}" destId="{7E94D35F-A380-449A-9199-67DDB59F2288}" srcOrd="6" destOrd="0" presId="urn:microsoft.com/office/officeart/2005/8/layout/hList6"/>
    <dgm:cxn modelId="{8B1A0A41-0B54-44D0-9822-5F5E10AEB855}" type="presParOf" srcId="{D23B792C-A5E6-4EC2-B92F-751C5B2A1B7E}" destId="{640DB701-2E07-4925-BA9B-B450E91A0360}" srcOrd="7" destOrd="0" presId="urn:microsoft.com/office/officeart/2005/8/layout/hList6"/>
    <dgm:cxn modelId="{DC9CBDA7-D0D2-4BA8-A56E-A317121657D8}" type="presParOf" srcId="{D23B792C-A5E6-4EC2-B92F-751C5B2A1B7E}" destId="{4DEC5169-7C0B-495A-9CEA-4CA1CADE2C40}"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84C3D82-1495-40EE-974A-36A6337058FD}" type="doc">
      <dgm:prSet loTypeId="urn:microsoft.com/office/officeart/2005/8/layout/target3" loCatId="list" qsTypeId="urn:microsoft.com/office/officeart/2005/8/quickstyle/3d6" qsCatId="3D" csTypeId="urn:microsoft.com/office/officeart/2005/8/colors/accent1_2" csCatId="accent1" phldr="1"/>
      <dgm:spPr/>
      <dgm:t>
        <a:bodyPr/>
        <a:lstStyle/>
        <a:p>
          <a:endParaRPr lang="es-CO"/>
        </a:p>
      </dgm:t>
    </dgm:pt>
    <dgm:pt modelId="{CA453287-DC17-480B-A96D-39D34FC9DCAD}">
      <dgm:prSet custT="1"/>
      <dgm:spPr/>
      <dgm:t>
        <a:bodyPr/>
        <a:lstStyle/>
        <a:p>
          <a:pPr algn="just"/>
          <a:r>
            <a:rPr lang="es-ES" sz="3200" dirty="0"/>
            <a:t>Tiene como finalidad cubrir necesidades cuando se esté cesante.</a:t>
          </a:r>
          <a:endParaRPr lang="es-CO" sz="3200" dirty="0"/>
        </a:p>
      </dgm:t>
    </dgm:pt>
    <dgm:pt modelId="{36A19349-F83B-48FD-9E8E-4D3D0AA51166}" type="parTrans" cxnId="{E06FE07A-546B-4130-B1CE-EF5FE7BC6571}">
      <dgm:prSet/>
      <dgm:spPr/>
      <dgm:t>
        <a:bodyPr/>
        <a:lstStyle/>
        <a:p>
          <a:endParaRPr lang="es-CO"/>
        </a:p>
      </dgm:t>
    </dgm:pt>
    <dgm:pt modelId="{FA237D45-CB20-48D1-AE0E-755F15CACEA9}" type="sibTrans" cxnId="{E06FE07A-546B-4130-B1CE-EF5FE7BC6571}">
      <dgm:prSet/>
      <dgm:spPr/>
      <dgm:t>
        <a:bodyPr/>
        <a:lstStyle/>
        <a:p>
          <a:endParaRPr lang="es-CO"/>
        </a:p>
      </dgm:t>
    </dgm:pt>
    <dgm:pt modelId="{68561651-A68D-4CA8-A09E-D01E8C4A466F}">
      <dgm:prSet custT="1"/>
      <dgm:spPr/>
      <dgm:t>
        <a:bodyPr/>
        <a:lstStyle/>
        <a:p>
          <a:pPr algn="just"/>
          <a:r>
            <a:rPr lang="es-ES" sz="3200" dirty="0"/>
            <a:t>Un mes de salario por cada año de servicio y proporcional por fracción de año.</a:t>
          </a:r>
          <a:endParaRPr lang="es-CO" sz="3200" dirty="0"/>
        </a:p>
      </dgm:t>
    </dgm:pt>
    <dgm:pt modelId="{F1B25A36-D4AA-4059-A619-64EC4E34E4CE}" type="parTrans" cxnId="{C6C4BE31-CC87-47CE-B86F-1C91C47FFAE9}">
      <dgm:prSet/>
      <dgm:spPr/>
      <dgm:t>
        <a:bodyPr/>
        <a:lstStyle/>
        <a:p>
          <a:endParaRPr lang="es-CO"/>
        </a:p>
      </dgm:t>
    </dgm:pt>
    <dgm:pt modelId="{FC40F9AF-B9F8-4796-B3E3-21F15C644521}" type="sibTrans" cxnId="{C6C4BE31-CC87-47CE-B86F-1C91C47FFAE9}">
      <dgm:prSet/>
      <dgm:spPr/>
      <dgm:t>
        <a:bodyPr/>
        <a:lstStyle/>
        <a:p>
          <a:endParaRPr lang="es-CO"/>
        </a:p>
      </dgm:t>
    </dgm:pt>
    <dgm:pt modelId="{2654C9AF-98C3-4B6A-BB41-C83D2FC81562}" type="pres">
      <dgm:prSet presAssocID="{984C3D82-1495-40EE-974A-36A6337058FD}" presName="Name0" presStyleCnt="0">
        <dgm:presLayoutVars>
          <dgm:chMax val="7"/>
          <dgm:dir/>
          <dgm:animLvl val="lvl"/>
          <dgm:resizeHandles val="exact"/>
        </dgm:presLayoutVars>
      </dgm:prSet>
      <dgm:spPr/>
    </dgm:pt>
    <dgm:pt modelId="{2B1C1996-710B-4A8A-8A42-B5B83AAEAF23}" type="pres">
      <dgm:prSet presAssocID="{CA453287-DC17-480B-A96D-39D34FC9DCAD}" presName="circle1" presStyleLbl="node1" presStyleIdx="0" presStyleCnt="2"/>
      <dgm:spPr/>
    </dgm:pt>
    <dgm:pt modelId="{9BED960D-DA37-4F8B-BFC1-E16118B3A0B4}" type="pres">
      <dgm:prSet presAssocID="{CA453287-DC17-480B-A96D-39D34FC9DCAD}" presName="space" presStyleCnt="0"/>
      <dgm:spPr/>
    </dgm:pt>
    <dgm:pt modelId="{1150993D-7AB7-4CD8-A0A2-AC100461BD65}" type="pres">
      <dgm:prSet presAssocID="{CA453287-DC17-480B-A96D-39D34FC9DCAD}" presName="rect1" presStyleLbl="alignAcc1" presStyleIdx="0" presStyleCnt="2"/>
      <dgm:spPr/>
    </dgm:pt>
    <dgm:pt modelId="{ABF49056-20A5-41D5-B88B-396789E1575E}" type="pres">
      <dgm:prSet presAssocID="{68561651-A68D-4CA8-A09E-D01E8C4A466F}" presName="vertSpace2" presStyleLbl="node1" presStyleIdx="0" presStyleCnt="2"/>
      <dgm:spPr/>
    </dgm:pt>
    <dgm:pt modelId="{9B25E637-A3B1-4B5E-AAF6-36101EC9AF3D}" type="pres">
      <dgm:prSet presAssocID="{68561651-A68D-4CA8-A09E-D01E8C4A466F}" presName="circle2" presStyleLbl="node1" presStyleIdx="1" presStyleCnt="2"/>
      <dgm:spPr/>
    </dgm:pt>
    <dgm:pt modelId="{B5A4730D-3527-48B7-96CB-0A0D71C8C91E}" type="pres">
      <dgm:prSet presAssocID="{68561651-A68D-4CA8-A09E-D01E8C4A466F}" presName="rect2" presStyleLbl="alignAcc1" presStyleIdx="1" presStyleCnt="2"/>
      <dgm:spPr/>
    </dgm:pt>
    <dgm:pt modelId="{7C978FCB-305C-41B1-9DBC-B1058E097B7A}" type="pres">
      <dgm:prSet presAssocID="{CA453287-DC17-480B-A96D-39D34FC9DCAD}" presName="rect1ParTxNoCh" presStyleLbl="alignAcc1" presStyleIdx="1" presStyleCnt="2">
        <dgm:presLayoutVars>
          <dgm:chMax val="1"/>
          <dgm:bulletEnabled val="1"/>
        </dgm:presLayoutVars>
      </dgm:prSet>
      <dgm:spPr/>
    </dgm:pt>
    <dgm:pt modelId="{6A6B9F59-DBD9-4C22-B0E0-2DFF66579198}" type="pres">
      <dgm:prSet presAssocID="{68561651-A68D-4CA8-A09E-D01E8C4A466F}" presName="rect2ParTxNoCh" presStyleLbl="alignAcc1" presStyleIdx="1" presStyleCnt="2">
        <dgm:presLayoutVars>
          <dgm:chMax val="1"/>
          <dgm:bulletEnabled val="1"/>
        </dgm:presLayoutVars>
      </dgm:prSet>
      <dgm:spPr/>
    </dgm:pt>
  </dgm:ptLst>
  <dgm:cxnLst>
    <dgm:cxn modelId="{87CB621D-3BE1-4054-AEA1-735CC8B1F79A}" type="presOf" srcId="{CA453287-DC17-480B-A96D-39D34FC9DCAD}" destId="{1150993D-7AB7-4CD8-A0A2-AC100461BD65}" srcOrd="0" destOrd="0" presId="urn:microsoft.com/office/officeart/2005/8/layout/target3"/>
    <dgm:cxn modelId="{C6C4BE31-CC87-47CE-B86F-1C91C47FFAE9}" srcId="{984C3D82-1495-40EE-974A-36A6337058FD}" destId="{68561651-A68D-4CA8-A09E-D01E8C4A466F}" srcOrd="1" destOrd="0" parTransId="{F1B25A36-D4AA-4059-A619-64EC4E34E4CE}" sibTransId="{FC40F9AF-B9F8-4796-B3E3-21F15C644521}"/>
    <dgm:cxn modelId="{E06FE07A-546B-4130-B1CE-EF5FE7BC6571}" srcId="{984C3D82-1495-40EE-974A-36A6337058FD}" destId="{CA453287-DC17-480B-A96D-39D34FC9DCAD}" srcOrd="0" destOrd="0" parTransId="{36A19349-F83B-48FD-9E8E-4D3D0AA51166}" sibTransId="{FA237D45-CB20-48D1-AE0E-755F15CACEA9}"/>
    <dgm:cxn modelId="{DF0E6892-F0B4-499D-932D-DA1F8062F12A}" type="presOf" srcId="{68561651-A68D-4CA8-A09E-D01E8C4A466F}" destId="{B5A4730D-3527-48B7-96CB-0A0D71C8C91E}" srcOrd="0" destOrd="0" presId="urn:microsoft.com/office/officeart/2005/8/layout/target3"/>
    <dgm:cxn modelId="{E352B1A2-8E5C-4A04-91E0-1AB79E883C09}" type="presOf" srcId="{CA453287-DC17-480B-A96D-39D34FC9DCAD}" destId="{7C978FCB-305C-41B1-9DBC-B1058E097B7A}" srcOrd="1" destOrd="0" presId="urn:microsoft.com/office/officeart/2005/8/layout/target3"/>
    <dgm:cxn modelId="{A22AADAF-17F8-4898-B4DC-2822211A0282}" type="presOf" srcId="{984C3D82-1495-40EE-974A-36A6337058FD}" destId="{2654C9AF-98C3-4B6A-BB41-C83D2FC81562}" srcOrd="0" destOrd="0" presId="urn:microsoft.com/office/officeart/2005/8/layout/target3"/>
    <dgm:cxn modelId="{5ED54CF9-6984-4A72-B4F6-08856D0AC53B}" type="presOf" srcId="{68561651-A68D-4CA8-A09E-D01E8C4A466F}" destId="{6A6B9F59-DBD9-4C22-B0E0-2DFF66579198}" srcOrd="1" destOrd="0" presId="urn:microsoft.com/office/officeart/2005/8/layout/target3"/>
    <dgm:cxn modelId="{967F21D8-A233-43E5-8CEE-FB46F9217DF2}" type="presParOf" srcId="{2654C9AF-98C3-4B6A-BB41-C83D2FC81562}" destId="{2B1C1996-710B-4A8A-8A42-B5B83AAEAF23}" srcOrd="0" destOrd="0" presId="urn:microsoft.com/office/officeart/2005/8/layout/target3"/>
    <dgm:cxn modelId="{FBB58559-BCC4-4F99-8B04-EE2DEF1877E5}" type="presParOf" srcId="{2654C9AF-98C3-4B6A-BB41-C83D2FC81562}" destId="{9BED960D-DA37-4F8B-BFC1-E16118B3A0B4}" srcOrd="1" destOrd="0" presId="urn:microsoft.com/office/officeart/2005/8/layout/target3"/>
    <dgm:cxn modelId="{07A6E179-998C-4017-BC96-9A9D1D8615EE}" type="presParOf" srcId="{2654C9AF-98C3-4B6A-BB41-C83D2FC81562}" destId="{1150993D-7AB7-4CD8-A0A2-AC100461BD65}" srcOrd="2" destOrd="0" presId="urn:microsoft.com/office/officeart/2005/8/layout/target3"/>
    <dgm:cxn modelId="{8DC3F270-5FBC-4714-8A8B-1C9CE2D6BACC}" type="presParOf" srcId="{2654C9AF-98C3-4B6A-BB41-C83D2FC81562}" destId="{ABF49056-20A5-41D5-B88B-396789E1575E}" srcOrd="3" destOrd="0" presId="urn:microsoft.com/office/officeart/2005/8/layout/target3"/>
    <dgm:cxn modelId="{CA94D60C-3514-4FC7-A590-93A8CD0B69E5}" type="presParOf" srcId="{2654C9AF-98C3-4B6A-BB41-C83D2FC81562}" destId="{9B25E637-A3B1-4B5E-AAF6-36101EC9AF3D}" srcOrd="4" destOrd="0" presId="urn:microsoft.com/office/officeart/2005/8/layout/target3"/>
    <dgm:cxn modelId="{B7CF0B1C-7B2D-4277-8FA6-3431C9EAF452}" type="presParOf" srcId="{2654C9AF-98C3-4B6A-BB41-C83D2FC81562}" destId="{B5A4730D-3527-48B7-96CB-0A0D71C8C91E}" srcOrd="5" destOrd="0" presId="urn:microsoft.com/office/officeart/2005/8/layout/target3"/>
    <dgm:cxn modelId="{837257D7-48CB-4B46-9476-60F5F8A3B8CE}" type="presParOf" srcId="{2654C9AF-98C3-4B6A-BB41-C83D2FC81562}" destId="{7C978FCB-305C-41B1-9DBC-B1058E097B7A}" srcOrd="6" destOrd="0" presId="urn:microsoft.com/office/officeart/2005/8/layout/target3"/>
    <dgm:cxn modelId="{D826CE34-DFBB-4BC8-8A82-8658A5D59191}" type="presParOf" srcId="{2654C9AF-98C3-4B6A-BB41-C83D2FC81562}" destId="{6A6B9F59-DBD9-4C22-B0E0-2DFF66579198}"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984C3D82-1495-40EE-974A-36A6337058FD}" type="doc">
      <dgm:prSet loTypeId="urn:microsoft.com/office/officeart/2005/8/layout/process4" loCatId="list" qsTypeId="urn:microsoft.com/office/officeart/2005/8/quickstyle/simple2" qsCatId="simple" csTypeId="urn:microsoft.com/office/officeart/2005/8/colors/accent1_2" csCatId="accent1" phldr="1"/>
      <dgm:spPr/>
      <dgm:t>
        <a:bodyPr/>
        <a:lstStyle/>
        <a:p>
          <a:endParaRPr lang="es-CO"/>
        </a:p>
      </dgm:t>
    </dgm:pt>
    <dgm:pt modelId="{AD2A5391-47C9-4870-ABAC-179389BB829A}">
      <dgm:prSet custT="1"/>
      <dgm:spPr/>
      <dgm:t>
        <a:bodyPr/>
        <a:lstStyle/>
        <a:p>
          <a:r>
            <a:rPr lang="es-ES" sz="2800" dirty="0">
              <a:solidFill>
                <a:schemeClr val="tx1"/>
              </a:solidFill>
            </a:rPr>
            <a:t>No se hace corte anual.</a:t>
          </a:r>
          <a:endParaRPr lang="es-CO" sz="2800" dirty="0">
            <a:solidFill>
              <a:schemeClr val="tx1"/>
            </a:solidFill>
          </a:endParaRPr>
        </a:p>
      </dgm:t>
    </dgm:pt>
    <dgm:pt modelId="{18128D25-724A-40FB-93E5-3F8088DB0B05}" type="parTrans" cxnId="{C3275CD3-84D5-4B61-A5DA-A42B4234E050}">
      <dgm:prSet/>
      <dgm:spPr/>
      <dgm:t>
        <a:bodyPr/>
        <a:lstStyle/>
        <a:p>
          <a:endParaRPr lang="es-CO"/>
        </a:p>
      </dgm:t>
    </dgm:pt>
    <dgm:pt modelId="{0BACF632-B599-4864-A383-AE8525AB7C05}" type="sibTrans" cxnId="{C3275CD3-84D5-4B61-A5DA-A42B4234E050}">
      <dgm:prSet/>
      <dgm:spPr/>
      <dgm:t>
        <a:bodyPr/>
        <a:lstStyle/>
        <a:p>
          <a:endParaRPr lang="es-CO"/>
        </a:p>
      </dgm:t>
    </dgm:pt>
    <dgm:pt modelId="{8C54AA27-3A20-440E-A12F-2E434B9CEFAC}">
      <dgm:prSet custT="1"/>
      <dgm:spPr/>
      <dgm:t>
        <a:bodyPr/>
        <a:lstStyle/>
        <a:p>
          <a:r>
            <a:rPr lang="es-ES" sz="2800" dirty="0">
              <a:solidFill>
                <a:schemeClr val="tx1"/>
              </a:solidFill>
            </a:rPr>
            <a:t>Opera la retroactividad.</a:t>
          </a:r>
          <a:endParaRPr lang="es-CO" sz="2800" dirty="0">
            <a:solidFill>
              <a:schemeClr val="tx1"/>
            </a:solidFill>
          </a:endParaRPr>
        </a:p>
      </dgm:t>
    </dgm:pt>
    <dgm:pt modelId="{8F251679-FD63-4CF7-9EF7-ABDB5D41C230}" type="parTrans" cxnId="{A9CB1399-8D35-4277-973E-604C5AB9DDC9}">
      <dgm:prSet/>
      <dgm:spPr/>
      <dgm:t>
        <a:bodyPr/>
        <a:lstStyle/>
        <a:p>
          <a:endParaRPr lang="es-CO"/>
        </a:p>
      </dgm:t>
    </dgm:pt>
    <dgm:pt modelId="{5EE572F0-BE74-4C17-8252-A345CC822833}" type="sibTrans" cxnId="{A9CB1399-8D35-4277-973E-604C5AB9DDC9}">
      <dgm:prSet/>
      <dgm:spPr/>
      <dgm:t>
        <a:bodyPr/>
        <a:lstStyle/>
        <a:p>
          <a:endParaRPr lang="es-CO"/>
        </a:p>
      </dgm:t>
    </dgm:pt>
    <dgm:pt modelId="{BDECCAA7-01AE-418E-8C6D-EEBFA18BAC55}">
      <dgm:prSet custT="1"/>
      <dgm:spPr/>
      <dgm:t>
        <a:bodyPr/>
        <a:lstStyle/>
        <a:p>
          <a:r>
            <a:rPr lang="es-ES" sz="2800" dirty="0">
              <a:solidFill>
                <a:schemeClr val="tx1"/>
              </a:solidFill>
            </a:rPr>
            <a:t>Se liquidan desde la fecha de ingreso del trabajador.</a:t>
          </a:r>
          <a:endParaRPr lang="es-CO" sz="2800" dirty="0">
            <a:solidFill>
              <a:schemeClr val="tx1"/>
            </a:solidFill>
          </a:endParaRPr>
        </a:p>
      </dgm:t>
    </dgm:pt>
    <dgm:pt modelId="{DAB7A30E-7314-4D6C-9C8C-3583D2036B6A}" type="parTrans" cxnId="{D3D5307C-D0FE-49EE-B957-D38F294FFAF1}">
      <dgm:prSet/>
      <dgm:spPr/>
      <dgm:t>
        <a:bodyPr/>
        <a:lstStyle/>
        <a:p>
          <a:endParaRPr lang="es-CO"/>
        </a:p>
      </dgm:t>
    </dgm:pt>
    <dgm:pt modelId="{E5A4E72C-562D-4A22-A04D-4FE1A2117C34}" type="sibTrans" cxnId="{D3D5307C-D0FE-49EE-B957-D38F294FFAF1}">
      <dgm:prSet/>
      <dgm:spPr/>
      <dgm:t>
        <a:bodyPr/>
        <a:lstStyle/>
        <a:p>
          <a:endParaRPr lang="es-CO"/>
        </a:p>
      </dgm:t>
    </dgm:pt>
    <dgm:pt modelId="{DEDDB0EA-B753-4237-96FE-B0BA7F95B959}">
      <dgm:prSet custT="1"/>
      <dgm:spPr/>
      <dgm:t>
        <a:bodyPr/>
        <a:lstStyle/>
        <a:p>
          <a:r>
            <a:rPr lang="es-ES" sz="2800" dirty="0">
              <a:solidFill>
                <a:schemeClr val="tx1"/>
              </a:solidFill>
            </a:rPr>
            <a:t>Se restan los anticipos o retiros que haya realizado durante toda la vida laboral.</a:t>
          </a:r>
          <a:endParaRPr lang="es-CO" sz="2800" dirty="0">
            <a:solidFill>
              <a:schemeClr val="tx1"/>
            </a:solidFill>
          </a:endParaRPr>
        </a:p>
      </dgm:t>
    </dgm:pt>
    <dgm:pt modelId="{1D0F9607-A4EC-48FD-BBC2-FB1BF0315574}" type="parTrans" cxnId="{6ECEB331-DE6C-4EF3-BEE3-201DBBFBC4DE}">
      <dgm:prSet/>
      <dgm:spPr/>
      <dgm:t>
        <a:bodyPr/>
        <a:lstStyle/>
        <a:p>
          <a:endParaRPr lang="es-CO"/>
        </a:p>
      </dgm:t>
    </dgm:pt>
    <dgm:pt modelId="{D1346F3E-8EDB-4A36-8BA9-8F499C011FF4}" type="sibTrans" cxnId="{6ECEB331-DE6C-4EF3-BEE3-201DBBFBC4DE}">
      <dgm:prSet/>
      <dgm:spPr/>
      <dgm:t>
        <a:bodyPr/>
        <a:lstStyle/>
        <a:p>
          <a:endParaRPr lang="es-CO"/>
        </a:p>
      </dgm:t>
    </dgm:pt>
    <dgm:pt modelId="{3B5A5A63-6ADE-4B47-A0AA-78C996CBC86E}" type="pres">
      <dgm:prSet presAssocID="{984C3D82-1495-40EE-974A-36A6337058FD}" presName="Name0" presStyleCnt="0">
        <dgm:presLayoutVars>
          <dgm:dir/>
          <dgm:animLvl val="lvl"/>
          <dgm:resizeHandles val="exact"/>
        </dgm:presLayoutVars>
      </dgm:prSet>
      <dgm:spPr/>
    </dgm:pt>
    <dgm:pt modelId="{5174D543-807E-4A6A-B0D8-844C52659625}" type="pres">
      <dgm:prSet presAssocID="{DEDDB0EA-B753-4237-96FE-B0BA7F95B959}" presName="boxAndChildren" presStyleCnt="0"/>
      <dgm:spPr/>
    </dgm:pt>
    <dgm:pt modelId="{23BA40C8-C788-47CE-BA1B-6F0AE24F3793}" type="pres">
      <dgm:prSet presAssocID="{DEDDB0EA-B753-4237-96FE-B0BA7F95B959}" presName="parentTextBox" presStyleLbl="node1" presStyleIdx="0" presStyleCnt="4"/>
      <dgm:spPr/>
    </dgm:pt>
    <dgm:pt modelId="{939133DE-9A66-475A-B81D-215EF2A831D3}" type="pres">
      <dgm:prSet presAssocID="{E5A4E72C-562D-4A22-A04D-4FE1A2117C34}" presName="sp" presStyleCnt="0"/>
      <dgm:spPr/>
    </dgm:pt>
    <dgm:pt modelId="{16842586-891E-4A6F-B45E-F1E5EFAE0000}" type="pres">
      <dgm:prSet presAssocID="{BDECCAA7-01AE-418E-8C6D-EEBFA18BAC55}" presName="arrowAndChildren" presStyleCnt="0"/>
      <dgm:spPr/>
    </dgm:pt>
    <dgm:pt modelId="{1C6B5DD8-1B4C-443A-B927-0374BD209BBD}" type="pres">
      <dgm:prSet presAssocID="{BDECCAA7-01AE-418E-8C6D-EEBFA18BAC55}" presName="parentTextArrow" presStyleLbl="node1" presStyleIdx="1" presStyleCnt="4"/>
      <dgm:spPr/>
    </dgm:pt>
    <dgm:pt modelId="{0C86D7F6-8D47-4815-8F89-09FE602E5770}" type="pres">
      <dgm:prSet presAssocID="{5EE572F0-BE74-4C17-8252-A345CC822833}" presName="sp" presStyleCnt="0"/>
      <dgm:spPr/>
    </dgm:pt>
    <dgm:pt modelId="{94145311-128A-4F01-95F6-FA30C3044DC2}" type="pres">
      <dgm:prSet presAssocID="{8C54AA27-3A20-440E-A12F-2E434B9CEFAC}" presName="arrowAndChildren" presStyleCnt="0"/>
      <dgm:spPr/>
    </dgm:pt>
    <dgm:pt modelId="{AACF77FC-D381-4788-A41D-49A890BBCFBD}" type="pres">
      <dgm:prSet presAssocID="{8C54AA27-3A20-440E-A12F-2E434B9CEFAC}" presName="parentTextArrow" presStyleLbl="node1" presStyleIdx="2" presStyleCnt="4"/>
      <dgm:spPr/>
    </dgm:pt>
    <dgm:pt modelId="{B542D58D-B1E8-480F-8BF0-DA5C85517C96}" type="pres">
      <dgm:prSet presAssocID="{0BACF632-B599-4864-A383-AE8525AB7C05}" presName="sp" presStyleCnt="0"/>
      <dgm:spPr/>
    </dgm:pt>
    <dgm:pt modelId="{3B770C53-29D6-43A4-BA4D-D2C5B7757747}" type="pres">
      <dgm:prSet presAssocID="{AD2A5391-47C9-4870-ABAC-179389BB829A}" presName="arrowAndChildren" presStyleCnt="0"/>
      <dgm:spPr/>
    </dgm:pt>
    <dgm:pt modelId="{CBFB990E-D994-4638-9DC4-32F44509506A}" type="pres">
      <dgm:prSet presAssocID="{AD2A5391-47C9-4870-ABAC-179389BB829A}" presName="parentTextArrow" presStyleLbl="node1" presStyleIdx="3" presStyleCnt="4" custLinFactNeighborY="-5785"/>
      <dgm:spPr/>
    </dgm:pt>
  </dgm:ptLst>
  <dgm:cxnLst>
    <dgm:cxn modelId="{6ECEB331-DE6C-4EF3-BEE3-201DBBFBC4DE}" srcId="{984C3D82-1495-40EE-974A-36A6337058FD}" destId="{DEDDB0EA-B753-4237-96FE-B0BA7F95B959}" srcOrd="3" destOrd="0" parTransId="{1D0F9607-A4EC-48FD-BBC2-FB1BF0315574}" sibTransId="{D1346F3E-8EDB-4A36-8BA9-8F499C011FF4}"/>
    <dgm:cxn modelId="{DE80396B-EC49-4871-9709-7D4186645078}" type="presOf" srcId="{984C3D82-1495-40EE-974A-36A6337058FD}" destId="{3B5A5A63-6ADE-4B47-A0AA-78C996CBC86E}" srcOrd="0" destOrd="0" presId="urn:microsoft.com/office/officeart/2005/8/layout/process4"/>
    <dgm:cxn modelId="{B2D0386F-16C3-4AF7-ABB4-B6C9BC466700}" type="presOf" srcId="{8C54AA27-3A20-440E-A12F-2E434B9CEFAC}" destId="{AACF77FC-D381-4788-A41D-49A890BBCFBD}" srcOrd="0" destOrd="0" presId="urn:microsoft.com/office/officeart/2005/8/layout/process4"/>
    <dgm:cxn modelId="{85668073-0B05-4E7D-AF4D-4E8245C23F0A}" type="presOf" srcId="{BDECCAA7-01AE-418E-8C6D-EEBFA18BAC55}" destId="{1C6B5DD8-1B4C-443A-B927-0374BD209BBD}" srcOrd="0" destOrd="0" presId="urn:microsoft.com/office/officeart/2005/8/layout/process4"/>
    <dgm:cxn modelId="{D3D5307C-D0FE-49EE-B957-D38F294FFAF1}" srcId="{984C3D82-1495-40EE-974A-36A6337058FD}" destId="{BDECCAA7-01AE-418E-8C6D-EEBFA18BAC55}" srcOrd="2" destOrd="0" parTransId="{DAB7A30E-7314-4D6C-9C8C-3583D2036B6A}" sibTransId="{E5A4E72C-562D-4A22-A04D-4FE1A2117C34}"/>
    <dgm:cxn modelId="{A9CB1399-8D35-4277-973E-604C5AB9DDC9}" srcId="{984C3D82-1495-40EE-974A-36A6337058FD}" destId="{8C54AA27-3A20-440E-A12F-2E434B9CEFAC}" srcOrd="1" destOrd="0" parTransId="{8F251679-FD63-4CF7-9EF7-ABDB5D41C230}" sibTransId="{5EE572F0-BE74-4C17-8252-A345CC822833}"/>
    <dgm:cxn modelId="{02CB0DA4-6D82-4143-866A-A1684B19E967}" type="presOf" srcId="{AD2A5391-47C9-4870-ABAC-179389BB829A}" destId="{CBFB990E-D994-4638-9DC4-32F44509506A}" srcOrd="0" destOrd="0" presId="urn:microsoft.com/office/officeart/2005/8/layout/process4"/>
    <dgm:cxn modelId="{F2E552A7-4E8D-468D-99B2-DDE987174A74}" type="presOf" srcId="{DEDDB0EA-B753-4237-96FE-B0BA7F95B959}" destId="{23BA40C8-C788-47CE-BA1B-6F0AE24F3793}" srcOrd="0" destOrd="0" presId="urn:microsoft.com/office/officeart/2005/8/layout/process4"/>
    <dgm:cxn modelId="{C3275CD3-84D5-4B61-A5DA-A42B4234E050}" srcId="{984C3D82-1495-40EE-974A-36A6337058FD}" destId="{AD2A5391-47C9-4870-ABAC-179389BB829A}" srcOrd="0" destOrd="0" parTransId="{18128D25-724A-40FB-93E5-3F8088DB0B05}" sibTransId="{0BACF632-B599-4864-A383-AE8525AB7C05}"/>
    <dgm:cxn modelId="{BBD2AF49-5C40-4226-8E2A-AF3361A178EF}" type="presParOf" srcId="{3B5A5A63-6ADE-4B47-A0AA-78C996CBC86E}" destId="{5174D543-807E-4A6A-B0D8-844C52659625}" srcOrd="0" destOrd="0" presId="urn:microsoft.com/office/officeart/2005/8/layout/process4"/>
    <dgm:cxn modelId="{7BC4DA13-C13B-4492-B918-994B2455D355}" type="presParOf" srcId="{5174D543-807E-4A6A-B0D8-844C52659625}" destId="{23BA40C8-C788-47CE-BA1B-6F0AE24F3793}" srcOrd="0" destOrd="0" presId="urn:microsoft.com/office/officeart/2005/8/layout/process4"/>
    <dgm:cxn modelId="{B4D9CB0B-F578-4037-BE3F-1B764B80A34E}" type="presParOf" srcId="{3B5A5A63-6ADE-4B47-A0AA-78C996CBC86E}" destId="{939133DE-9A66-475A-B81D-215EF2A831D3}" srcOrd="1" destOrd="0" presId="urn:microsoft.com/office/officeart/2005/8/layout/process4"/>
    <dgm:cxn modelId="{1DB07FF4-9B2A-489A-BE0A-954155C7BB00}" type="presParOf" srcId="{3B5A5A63-6ADE-4B47-A0AA-78C996CBC86E}" destId="{16842586-891E-4A6F-B45E-F1E5EFAE0000}" srcOrd="2" destOrd="0" presId="urn:microsoft.com/office/officeart/2005/8/layout/process4"/>
    <dgm:cxn modelId="{287FE787-3DD8-4D4C-A24B-73DE2C5C6037}" type="presParOf" srcId="{16842586-891E-4A6F-B45E-F1E5EFAE0000}" destId="{1C6B5DD8-1B4C-443A-B927-0374BD209BBD}" srcOrd="0" destOrd="0" presId="urn:microsoft.com/office/officeart/2005/8/layout/process4"/>
    <dgm:cxn modelId="{96496161-B360-4606-88E4-0779DFFCE70B}" type="presParOf" srcId="{3B5A5A63-6ADE-4B47-A0AA-78C996CBC86E}" destId="{0C86D7F6-8D47-4815-8F89-09FE602E5770}" srcOrd="3" destOrd="0" presId="urn:microsoft.com/office/officeart/2005/8/layout/process4"/>
    <dgm:cxn modelId="{79B5474F-3722-45D7-AB9D-5CFD2DFA7D08}" type="presParOf" srcId="{3B5A5A63-6ADE-4B47-A0AA-78C996CBC86E}" destId="{94145311-128A-4F01-95F6-FA30C3044DC2}" srcOrd="4" destOrd="0" presId="urn:microsoft.com/office/officeart/2005/8/layout/process4"/>
    <dgm:cxn modelId="{73290E8C-2B7B-4A67-9E80-3FAC25370233}" type="presParOf" srcId="{94145311-128A-4F01-95F6-FA30C3044DC2}" destId="{AACF77FC-D381-4788-A41D-49A890BBCFBD}" srcOrd="0" destOrd="0" presId="urn:microsoft.com/office/officeart/2005/8/layout/process4"/>
    <dgm:cxn modelId="{447DCEA4-D46E-492C-8B10-F824BDDD8888}" type="presParOf" srcId="{3B5A5A63-6ADE-4B47-A0AA-78C996CBC86E}" destId="{B542D58D-B1E8-480F-8BF0-DA5C85517C96}" srcOrd="5" destOrd="0" presId="urn:microsoft.com/office/officeart/2005/8/layout/process4"/>
    <dgm:cxn modelId="{B0F61434-5CBD-4665-B06B-2D1890D12077}" type="presParOf" srcId="{3B5A5A63-6ADE-4B47-A0AA-78C996CBC86E}" destId="{3B770C53-29D6-43A4-BA4D-D2C5B7757747}" srcOrd="6" destOrd="0" presId="urn:microsoft.com/office/officeart/2005/8/layout/process4"/>
    <dgm:cxn modelId="{8C08A310-C1E9-4EBF-91EB-E5552BB6915A}" type="presParOf" srcId="{3B770C53-29D6-43A4-BA4D-D2C5B7757747}" destId="{CBFB990E-D994-4638-9DC4-32F44509506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84C3D82-1495-40EE-974A-36A6337058FD}" type="doc">
      <dgm:prSet loTypeId="urn:microsoft.com/office/officeart/2005/8/layout/process4" loCatId="list" qsTypeId="urn:microsoft.com/office/officeart/2005/8/quickstyle/simple2" qsCatId="simple" csTypeId="urn:microsoft.com/office/officeart/2005/8/colors/accent1_2" csCatId="accent1" phldr="1"/>
      <dgm:spPr/>
      <dgm:t>
        <a:bodyPr/>
        <a:lstStyle/>
        <a:p>
          <a:endParaRPr lang="es-CO"/>
        </a:p>
      </dgm:t>
    </dgm:pt>
    <dgm:pt modelId="{AD2A5391-47C9-4870-ABAC-179389BB829A}">
      <dgm:prSet custT="1"/>
      <dgm:spPr/>
      <dgm:t>
        <a:bodyPr/>
        <a:lstStyle/>
        <a:p>
          <a:r>
            <a:rPr lang="es-ES" sz="2800" dirty="0">
              <a:solidFill>
                <a:schemeClr val="tx1"/>
              </a:solidFill>
            </a:rPr>
            <a:t>Liquidación anual con destino a los fondos.</a:t>
          </a:r>
          <a:endParaRPr lang="es-CO" sz="2800" dirty="0">
            <a:solidFill>
              <a:schemeClr val="tx1"/>
            </a:solidFill>
          </a:endParaRPr>
        </a:p>
      </dgm:t>
    </dgm:pt>
    <dgm:pt modelId="{18128D25-724A-40FB-93E5-3F8088DB0B05}" type="parTrans" cxnId="{C3275CD3-84D5-4B61-A5DA-A42B4234E050}">
      <dgm:prSet/>
      <dgm:spPr/>
      <dgm:t>
        <a:bodyPr/>
        <a:lstStyle/>
        <a:p>
          <a:endParaRPr lang="es-CO"/>
        </a:p>
      </dgm:t>
    </dgm:pt>
    <dgm:pt modelId="{0BACF632-B599-4864-A383-AE8525AB7C05}" type="sibTrans" cxnId="{C3275CD3-84D5-4B61-A5DA-A42B4234E050}">
      <dgm:prSet/>
      <dgm:spPr/>
      <dgm:t>
        <a:bodyPr/>
        <a:lstStyle/>
        <a:p>
          <a:endParaRPr lang="es-CO"/>
        </a:p>
      </dgm:t>
    </dgm:pt>
    <dgm:pt modelId="{1815BEA8-614E-47E0-9674-9CCA4908EE1D}">
      <dgm:prSet custT="1"/>
      <dgm:spPr/>
      <dgm:t>
        <a:bodyPr/>
        <a:lstStyle/>
        <a:p>
          <a:r>
            <a:rPr lang="es-ES" sz="2800" dirty="0">
              <a:solidFill>
                <a:schemeClr val="tx1"/>
              </a:solidFill>
            </a:rPr>
            <a:t>Fórmula: (N° días trabajados * salario base / 360) - anticipos</a:t>
          </a:r>
        </a:p>
      </dgm:t>
    </dgm:pt>
    <dgm:pt modelId="{BA6F8F78-A65A-4352-AE2D-D4ECE6E77BB6}" type="parTrans" cxnId="{F4D14578-66AE-4EC5-8C58-D25A9778D201}">
      <dgm:prSet/>
      <dgm:spPr/>
      <dgm:t>
        <a:bodyPr/>
        <a:lstStyle/>
        <a:p>
          <a:endParaRPr lang="es-CO"/>
        </a:p>
      </dgm:t>
    </dgm:pt>
    <dgm:pt modelId="{28FA5F52-1343-464E-A684-B71318EA1AF5}" type="sibTrans" cxnId="{F4D14578-66AE-4EC5-8C58-D25A9778D201}">
      <dgm:prSet/>
      <dgm:spPr/>
      <dgm:t>
        <a:bodyPr/>
        <a:lstStyle/>
        <a:p>
          <a:endParaRPr lang="es-CO"/>
        </a:p>
      </dgm:t>
    </dgm:pt>
    <dgm:pt modelId="{BF03E38C-B122-449B-87E4-EB9BC5C6ABFE}">
      <dgm:prSet custT="1"/>
      <dgm:spPr/>
      <dgm:t>
        <a:bodyPr/>
        <a:lstStyle/>
        <a:p>
          <a:r>
            <a:rPr lang="es-ES" sz="2800" dirty="0">
              <a:solidFill>
                <a:schemeClr val="tx1"/>
              </a:solidFill>
            </a:rPr>
            <a:t>Se aplica a los trabajadores vinculados a partir del 1°  de enero de 1991 y los antiguos que voluntariamente se acojan a él.</a:t>
          </a:r>
          <a:endParaRPr lang="es-CO" sz="2800" dirty="0">
            <a:solidFill>
              <a:schemeClr val="tx1"/>
            </a:solidFill>
          </a:endParaRPr>
        </a:p>
      </dgm:t>
    </dgm:pt>
    <dgm:pt modelId="{18E06D0D-9D76-4316-9E52-7F2C8BB3E336}" type="parTrans" cxnId="{4E527CFC-094F-40EB-A6A9-9A13FAE0D989}">
      <dgm:prSet/>
      <dgm:spPr/>
      <dgm:t>
        <a:bodyPr/>
        <a:lstStyle/>
        <a:p>
          <a:endParaRPr lang="es-CO"/>
        </a:p>
      </dgm:t>
    </dgm:pt>
    <dgm:pt modelId="{29791358-5003-44B4-BD05-8B54983EA4B3}" type="sibTrans" cxnId="{4E527CFC-094F-40EB-A6A9-9A13FAE0D989}">
      <dgm:prSet/>
      <dgm:spPr/>
      <dgm:t>
        <a:bodyPr/>
        <a:lstStyle/>
        <a:p>
          <a:endParaRPr lang="es-CO"/>
        </a:p>
      </dgm:t>
    </dgm:pt>
    <dgm:pt modelId="{3B5A5A63-6ADE-4B47-A0AA-78C996CBC86E}" type="pres">
      <dgm:prSet presAssocID="{984C3D82-1495-40EE-974A-36A6337058FD}" presName="Name0" presStyleCnt="0">
        <dgm:presLayoutVars>
          <dgm:dir/>
          <dgm:animLvl val="lvl"/>
          <dgm:resizeHandles val="exact"/>
        </dgm:presLayoutVars>
      </dgm:prSet>
      <dgm:spPr/>
    </dgm:pt>
    <dgm:pt modelId="{8A60BFD6-C82E-4FD6-8A0F-CDEFC6CDDA41}" type="pres">
      <dgm:prSet presAssocID="{1815BEA8-614E-47E0-9674-9CCA4908EE1D}" presName="boxAndChildren" presStyleCnt="0"/>
      <dgm:spPr/>
    </dgm:pt>
    <dgm:pt modelId="{C6BE559F-B429-4194-B509-7B7B9FD74C8D}" type="pres">
      <dgm:prSet presAssocID="{1815BEA8-614E-47E0-9674-9CCA4908EE1D}" presName="parentTextBox" presStyleLbl="node1" presStyleIdx="0" presStyleCnt="3"/>
      <dgm:spPr/>
    </dgm:pt>
    <dgm:pt modelId="{68B6D15E-DD82-47DD-89BF-963087F84CDC}" type="pres">
      <dgm:prSet presAssocID="{29791358-5003-44B4-BD05-8B54983EA4B3}" presName="sp" presStyleCnt="0"/>
      <dgm:spPr/>
    </dgm:pt>
    <dgm:pt modelId="{898679D1-71CC-4D77-A8E0-974D068E1875}" type="pres">
      <dgm:prSet presAssocID="{BF03E38C-B122-449B-87E4-EB9BC5C6ABFE}" presName="arrowAndChildren" presStyleCnt="0"/>
      <dgm:spPr/>
    </dgm:pt>
    <dgm:pt modelId="{6AD3639F-AD3F-418E-9938-97E4504F31F5}" type="pres">
      <dgm:prSet presAssocID="{BF03E38C-B122-449B-87E4-EB9BC5C6ABFE}" presName="parentTextArrow" presStyleLbl="node1" presStyleIdx="1" presStyleCnt="3"/>
      <dgm:spPr/>
    </dgm:pt>
    <dgm:pt modelId="{B542D58D-B1E8-480F-8BF0-DA5C85517C96}" type="pres">
      <dgm:prSet presAssocID="{0BACF632-B599-4864-A383-AE8525AB7C05}" presName="sp" presStyleCnt="0"/>
      <dgm:spPr/>
    </dgm:pt>
    <dgm:pt modelId="{3B770C53-29D6-43A4-BA4D-D2C5B7757747}" type="pres">
      <dgm:prSet presAssocID="{AD2A5391-47C9-4870-ABAC-179389BB829A}" presName="arrowAndChildren" presStyleCnt="0"/>
      <dgm:spPr/>
    </dgm:pt>
    <dgm:pt modelId="{CBFB990E-D994-4638-9DC4-32F44509506A}" type="pres">
      <dgm:prSet presAssocID="{AD2A5391-47C9-4870-ABAC-179389BB829A}" presName="parentTextArrow" presStyleLbl="node1" presStyleIdx="2" presStyleCnt="3" custScaleY="83690" custLinFactNeighborY="-5785"/>
      <dgm:spPr/>
    </dgm:pt>
  </dgm:ptLst>
  <dgm:cxnLst>
    <dgm:cxn modelId="{F5F0AD39-90EA-4816-B41C-D59F4E53E2B4}" type="presOf" srcId="{984C3D82-1495-40EE-974A-36A6337058FD}" destId="{3B5A5A63-6ADE-4B47-A0AA-78C996CBC86E}" srcOrd="0" destOrd="0" presId="urn:microsoft.com/office/officeart/2005/8/layout/process4"/>
    <dgm:cxn modelId="{F4D14578-66AE-4EC5-8C58-D25A9778D201}" srcId="{984C3D82-1495-40EE-974A-36A6337058FD}" destId="{1815BEA8-614E-47E0-9674-9CCA4908EE1D}" srcOrd="2" destOrd="0" parTransId="{BA6F8F78-A65A-4352-AE2D-D4ECE6E77BB6}" sibTransId="{28FA5F52-1343-464E-A684-B71318EA1AF5}"/>
    <dgm:cxn modelId="{98B34EA2-3E31-4942-A077-7ED693AC5AA9}" type="presOf" srcId="{1815BEA8-614E-47E0-9674-9CCA4908EE1D}" destId="{C6BE559F-B429-4194-B509-7B7B9FD74C8D}" srcOrd="0" destOrd="0" presId="urn:microsoft.com/office/officeart/2005/8/layout/process4"/>
    <dgm:cxn modelId="{C3275CD3-84D5-4B61-A5DA-A42B4234E050}" srcId="{984C3D82-1495-40EE-974A-36A6337058FD}" destId="{AD2A5391-47C9-4870-ABAC-179389BB829A}" srcOrd="0" destOrd="0" parTransId="{18128D25-724A-40FB-93E5-3F8088DB0B05}" sibTransId="{0BACF632-B599-4864-A383-AE8525AB7C05}"/>
    <dgm:cxn modelId="{872362E5-D486-467D-8A10-0107F5F872C5}" type="presOf" srcId="{BF03E38C-B122-449B-87E4-EB9BC5C6ABFE}" destId="{6AD3639F-AD3F-418E-9938-97E4504F31F5}" srcOrd="0" destOrd="0" presId="urn:microsoft.com/office/officeart/2005/8/layout/process4"/>
    <dgm:cxn modelId="{421418F2-34EF-4EE7-BFD0-9F2842A5AE06}" type="presOf" srcId="{AD2A5391-47C9-4870-ABAC-179389BB829A}" destId="{CBFB990E-D994-4638-9DC4-32F44509506A}" srcOrd="0" destOrd="0" presId="urn:microsoft.com/office/officeart/2005/8/layout/process4"/>
    <dgm:cxn modelId="{4E527CFC-094F-40EB-A6A9-9A13FAE0D989}" srcId="{984C3D82-1495-40EE-974A-36A6337058FD}" destId="{BF03E38C-B122-449B-87E4-EB9BC5C6ABFE}" srcOrd="1" destOrd="0" parTransId="{18E06D0D-9D76-4316-9E52-7F2C8BB3E336}" sibTransId="{29791358-5003-44B4-BD05-8B54983EA4B3}"/>
    <dgm:cxn modelId="{3FE035F3-5E83-457F-B072-3691654BB037}" type="presParOf" srcId="{3B5A5A63-6ADE-4B47-A0AA-78C996CBC86E}" destId="{8A60BFD6-C82E-4FD6-8A0F-CDEFC6CDDA41}" srcOrd="0" destOrd="0" presId="urn:microsoft.com/office/officeart/2005/8/layout/process4"/>
    <dgm:cxn modelId="{922842AF-C6AC-48B5-B8F6-A222ABF281BA}" type="presParOf" srcId="{8A60BFD6-C82E-4FD6-8A0F-CDEFC6CDDA41}" destId="{C6BE559F-B429-4194-B509-7B7B9FD74C8D}" srcOrd="0" destOrd="0" presId="urn:microsoft.com/office/officeart/2005/8/layout/process4"/>
    <dgm:cxn modelId="{01B4B689-305C-4D90-9A6B-982906B61400}" type="presParOf" srcId="{3B5A5A63-6ADE-4B47-A0AA-78C996CBC86E}" destId="{68B6D15E-DD82-47DD-89BF-963087F84CDC}" srcOrd="1" destOrd="0" presId="urn:microsoft.com/office/officeart/2005/8/layout/process4"/>
    <dgm:cxn modelId="{3924FDDD-D799-4390-A7EF-3886C3B3DDCA}" type="presParOf" srcId="{3B5A5A63-6ADE-4B47-A0AA-78C996CBC86E}" destId="{898679D1-71CC-4D77-A8E0-974D068E1875}" srcOrd="2" destOrd="0" presId="urn:microsoft.com/office/officeart/2005/8/layout/process4"/>
    <dgm:cxn modelId="{4F3F2193-F19D-4D6F-B874-13302C75B2B2}" type="presParOf" srcId="{898679D1-71CC-4D77-A8E0-974D068E1875}" destId="{6AD3639F-AD3F-418E-9938-97E4504F31F5}" srcOrd="0" destOrd="0" presId="urn:microsoft.com/office/officeart/2005/8/layout/process4"/>
    <dgm:cxn modelId="{37BF8A8B-1788-4592-90A0-214D09F0BF12}" type="presParOf" srcId="{3B5A5A63-6ADE-4B47-A0AA-78C996CBC86E}" destId="{B542D58D-B1E8-480F-8BF0-DA5C85517C96}" srcOrd="3" destOrd="0" presId="urn:microsoft.com/office/officeart/2005/8/layout/process4"/>
    <dgm:cxn modelId="{88190EC2-487E-4171-BFB2-855D361ADF31}" type="presParOf" srcId="{3B5A5A63-6ADE-4B47-A0AA-78C996CBC86E}" destId="{3B770C53-29D6-43A4-BA4D-D2C5B7757747}" srcOrd="4" destOrd="0" presId="urn:microsoft.com/office/officeart/2005/8/layout/process4"/>
    <dgm:cxn modelId="{25201C99-D853-496C-8957-D249CA779BA0}" type="presParOf" srcId="{3B770C53-29D6-43A4-BA4D-D2C5B7757747}" destId="{CBFB990E-D994-4638-9DC4-32F44509506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s-CO"/>
        </a:p>
      </dgm:t>
    </dgm:pt>
    <dgm:pt modelId="{AD2A5391-47C9-4870-ABAC-179389BB829A}">
      <dgm:prSet custT="1"/>
      <dgm:spPr/>
      <dgm:t>
        <a:bodyPr/>
        <a:lstStyle/>
        <a:p>
          <a:r>
            <a:rPr lang="es-ES" sz="2800" dirty="0">
              <a:solidFill>
                <a:schemeClr val="tx1"/>
              </a:solidFill>
            </a:rPr>
            <a:t>Equivalen al 12% anual.  </a:t>
          </a:r>
          <a:endParaRPr lang="es-CO" sz="2800" dirty="0">
            <a:solidFill>
              <a:schemeClr val="tx1"/>
            </a:solidFill>
          </a:endParaRPr>
        </a:p>
      </dgm:t>
    </dgm:pt>
    <dgm:pt modelId="{18128D25-724A-40FB-93E5-3F8088DB0B05}" type="parTrans" cxnId="{C3275CD3-84D5-4B61-A5DA-A42B4234E050}">
      <dgm:prSet/>
      <dgm:spPr/>
      <dgm:t>
        <a:bodyPr/>
        <a:lstStyle/>
        <a:p>
          <a:endParaRPr lang="es-CO"/>
        </a:p>
      </dgm:t>
    </dgm:pt>
    <dgm:pt modelId="{0BACF632-B599-4864-A383-AE8525AB7C05}" type="sibTrans" cxnId="{C3275CD3-84D5-4B61-A5DA-A42B4234E050}">
      <dgm:prSet/>
      <dgm:spPr/>
      <dgm:t>
        <a:bodyPr/>
        <a:lstStyle/>
        <a:p>
          <a:endParaRPr lang="es-CO"/>
        </a:p>
      </dgm:t>
    </dgm:pt>
    <dgm:pt modelId="{3CA0C62E-A75B-4487-A0D5-E2B23DA1CAD9}">
      <dgm:prSet custT="1"/>
      <dgm:spPr/>
      <dgm:t>
        <a:bodyPr/>
        <a:lstStyle/>
        <a:p>
          <a:r>
            <a:rPr lang="es-ES" sz="2800" dirty="0">
              <a:solidFill>
                <a:schemeClr val="tx1"/>
              </a:solidFill>
            </a:rPr>
            <a:t>Se pagan en cada retiro parcial y sobre las cesantías a 31 de diciembre. </a:t>
          </a:r>
          <a:endParaRPr lang="es-CO" sz="2800" dirty="0">
            <a:solidFill>
              <a:schemeClr val="tx1"/>
            </a:solidFill>
          </a:endParaRPr>
        </a:p>
      </dgm:t>
    </dgm:pt>
    <dgm:pt modelId="{9011F206-1A07-4126-80F5-20E511747945}" type="parTrans" cxnId="{F7C59E44-C3E4-4A15-949B-4A5F1AE05B18}">
      <dgm:prSet/>
      <dgm:spPr/>
      <dgm:t>
        <a:bodyPr/>
        <a:lstStyle/>
        <a:p>
          <a:endParaRPr lang="es-CO"/>
        </a:p>
      </dgm:t>
    </dgm:pt>
    <dgm:pt modelId="{BAEDB152-3635-4E96-A3B2-99D13B3FBA2F}" type="sibTrans" cxnId="{F7C59E44-C3E4-4A15-949B-4A5F1AE05B18}">
      <dgm:prSet/>
      <dgm:spPr/>
      <dgm:t>
        <a:bodyPr/>
        <a:lstStyle/>
        <a:p>
          <a:endParaRPr lang="es-CO"/>
        </a:p>
      </dgm:t>
    </dgm:pt>
    <dgm:pt modelId="{8BD4373A-B6D1-4328-A56D-D23AA290A205}">
      <dgm:prSet custT="1"/>
      <dgm:spPr/>
      <dgm:t>
        <a:bodyPr/>
        <a:lstStyle/>
        <a:p>
          <a:r>
            <a:rPr lang="es-ES" sz="2800" dirty="0">
              <a:solidFill>
                <a:schemeClr val="tx1"/>
              </a:solidFill>
            </a:rPr>
            <a:t>Se cancelan a más tardar el 31 de enero de cada año.</a:t>
          </a:r>
          <a:endParaRPr lang="es-CO" sz="2800" dirty="0">
            <a:solidFill>
              <a:schemeClr val="tx1"/>
            </a:solidFill>
          </a:endParaRPr>
        </a:p>
      </dgm:t>
    </dgm:pt>
    <dgm:pt modelId="{4595CEE3-B511-425D-BF02-FC64CAE228C0}" type="parTrans" cxnId="{4DA1CFE2-B0E9-42BB-8FE8-D8B986F0DB16}">
      <dgm:prSet/>
      <dgm:spPr/>
      <dgm:t>
        <a:bodyPr/>
        <a:lstStyle/>
        <a:p>
          <a:endParaRPr lang="es-CO"/>
        </a:p>
      </dgm:t>
    </dgm:pt>
    <dgm:pt modelId="{63563072-B353-4909-8282-2C4EA3A71983}" type="sibTrans" cxnId="{4DA1CFE2-B0E9-42BB-8FE8-D8B986F0DB16}">
      <dgm:prSet/>
      <dgm:spPr/>
      <dgm:t>
        <a:bodyPr/>
        <a:lstStyle/>
        <a:p>
          <a:endParaRPr lang="es-CO"/>
        </a:p>
      </dgm:t>
    </dgm:pt>
    <dgm:pt modelId="{4381F963-61C4-4B27-AA00-C78886C4C432}">
      <dgm:prSet custT="1"/>
      <dgm:spPr/>
      <dgm:t>
        <a:bodyPr/>
        <a:lstStyle/>
        <a:p>
          <a:r>
            <a:rPr lang="es-ES" sz="2800">
              <a:solidFill>
                <a:schemeClr val="tx1"/>
              </a:solidFill>
            </a:rPr>
            <a:t>El interés se calcula a partir de la fecha del retiro anterior realizado dentro del año.</a:t>
          </a:r>
          <a:endParaRPr lang="es-CO" sz="2800" dirty="0">
            <a:solidFill>
              <a:schemeClr val="tx1"/>
            </a:solidFill>
          </a:endParaRPr>
        </a:p>
      </dgm:t>
    </dgm:pt>
    <dgm:pt modelId="{C77F3EC3-7EA8-4E73-92C8-54760FB33F34}" type="parTrans" cxnId="{33C9F7D8-C0A8-48D8-9647-BB4704F0EDE0}">
      <dgm:prSet/>
      <dgm:spPr/>
    </dgm:pt>
    <dgm:pt modelId="{51610EC2-0173-44EB-B5D0-28EA468FDB60}" type="sibTrans" cxnId="{33C9F7D8-C0A8-48D8-9647-BB4704F0EDE0}">
      <dgm:prSet/>
      <dgm:spPr/>
    </dgm:pt>
    <dgm:pt modelId="{B14364E2-5410-4C76-B81C-B8E1429FB6AC}" type="pres">
      <dgm:prSet presAssocID="{984C3D82-1495-40EE-974A-36A6337058FD}" presName="linear" presStyleCnt="0">
        <dgm:presLayoutVars>
          <dgm:animLvl val="lvl"/>
          <dgm:resizeHandles val="exact"/>
        </dgm:presLayoutVars>
      </dgm:prSet>
      <dgm:spPr/>
    </dgm:pt>
    <dgm:pt modelId="{28D59F07-7B06-4CAA-8DC7-C768B59B2233}" type="pres">
      <dgm:prSet presAssocID="{AD2A5391-47C9-4870-ABAC-179389BB829A}" presName="parentText" presStyleLbl="node1" presStyleIdx="0" presStyleCnt="4">
        <dgm:presLayoutVars>
          <dgm:chMax val="0"/>
          <dgm:bulletEnabled val="1"/>
        </dgm:presLayoutVars>
      </dgm:prSet>
      <dgm:spPr/>
    </dgm:pt>
    <dgm:pt modelId="{364EC202-9743-4CDF-A20B-482D80620701}" type="pres">
      <dgm:prSet presAssocID="{0BACF632-B599-4864-A383-AE8525AB7C05}" presName="spacer" presStyleCnt="0"/>
      <dgm:spPr/>
    </dgm:pt>
    <dgm:pt modelId="{1D1FA49D-E037-4454-947E-8A2991E6D44D}" type="pres">
      <dgm:prSet presAssocID="{3CA0C62E-A75B-4487-A0D5-E2B23DA1CAD9}" presName="parentText" presStyleLbl="node1" presStyleIdx="1" presStyleCnt="4">
        <dgm:presLayoutVars>
          <dgm:chMax val="0"/>
          <dgm:bulletEnabled val="1"/>
        </dgm:presLayoutVars>
      </dgm:prSet>
      <dgm:spPr/>
    </dgm:pt>
    <dgm:pt modelId="{D8334BEC-83E5-4B63-B85D-274F0ABDD406}" type="pres">
      <dgm:prSet presAssocID="{BAEDB152-3635-4E96-A3B2-99D13B3FBA2F}" presName="spacer" presStyleCnt="0"/>
      <dgm:spPr/>
    </dgm:pt>
    <dgm:pt modelId="{A6750A0A-19FC-4652-B7E8-648413B19027}" type="pres">
      <dgm:prSet presAssocID="{8BD4373A-B6D1-4328-A56D-D23AA290A205}" presName="parentText" presStyleLbl="node1" presStyleIdx="2" presStyleCnt="4">
        <dgm:presLayoutVars>
          <dgm:chMax val="0"/>
          <dgm:bulletEnabled val="1"/>
        </dgm:presLayoutVars>
      </dgm:prSet>
      <dgm:spPr/>
    </dgm:pt>
    <dgm:pt modelId="{1E1970AA-16A4-4668-B8E1-1D2984541B94}" type="pres">
      <dgm:prSet presAssocID="{63563072-B353-4909-8282-2C4EA3A71983}" presName="spacer" presStyleCnt="0"/>
      <dgm:spPr/>
    </dgm:pt>
    <dgm:pt modelId="{50F39736-ABAE-455D-84A7-88FE76B76E5F}" type="pres">
      <dgm:prSet presAssocID="{4381F963-61C4-4B27-AA00-C78886C4C432}" presName="parentText" presStyleLbl="node1" presStyleIdx="3" presStyleCnt="4">
        <dgm:presLayoutVars>
          <dgm:chMax val="0"/>
          <dgm:bulletEnabled val="1"/>
        </dgm:presLayoutVars>
      </dgm:prSet>
      <dgm:spPr/>
    </dgm:pt>
  </dgm:ptLst>
  <dgm:cxnLst>
    <dgm:cxn modelId="{F6BE1C04-C0D1-47FA-AA7B-F591CEB0FD69}" type="presOf" srcId="{AD2A5391-47C9-4870-ABAC-179389BB829A}" destId="{28D59F07-7B06-4CAA-8DC7-C768B59B2233}" srcOrd="0" destOrd="0" presId="urn:microsoft.com/office/officeart/2005/8/layout/vList2"/>
    <dgm:cxn modelId="{1C9F242A-9DB6-4FBE-B0D4-6C130B0554E7}" type="presOf" srcId="{8BD4373A-B6D1-4328-A56D-D23AA290A205}" destId="{A6750A0A-19FC-4652-B7E8-648413B19027}" srcOrd="0" destOrd="0" presId="urn:microsoft.com/office/officeart/2005/8/layout/vList2"/>
    <dgm:cxn modelId="{F7C59E44-C3E4-4A15-949B-4A5F1AE05B18}" srcId="{984C3D82-1495-40EE-974A-36A6337058FD}" destId="{3CA0C62E-A75B-4487-A0D5-E2B23DA1CAD9}" srcOrd="1" destOrd="0" parTransId="{9011F206-1A07-4126-80F5-20E511747945}" sibTransId="{BAEDB152-3635-4E96-A3B2-99D13B3FBA2F}"/>
    <dgm:cxn modelId="{F7710171-191F-4DB8-98C6-88A95FDB06E1}" type="presOf" srcId="{984C3D82-1495-40EE-974A-36A6337058FD}" destId="{B14364E2-5410-4C76-B81C-B8E1429FB6AC}" srcOrd="0" destOrd="0" presId="urn:microsoft.com/office/officeart/2005/8/layout/vList2"/>
    <dgm:cxn modelId="{1B9C9D7C-4539-48C3-8CF4-95CF08D5B021}" type="presOf" srcId="{3CA0C62E-A75B-4487-A0D5-E2B23DA1CAD9}" destId="{1D1FA49D-E037-4454-947E-8A2991E6D44D}" srcOrd="0" destOrd="0" presId="urn:microsoft.com/office/officeart/2005/8/layout/vList2"/>
    <dgm:cxn modelId="{D9622C8F-3074-4E40-9B1D-3B16D452755A}" type="presOf" srcId="{4381F963-61C4-4B27-AA00-C78886C4C432}" destId="{50F39736-ABAE-455D-84A7-88FE76B76E5F}" srcOrd="0" destOrd="0" presId="urn:microsoft.com/office/officeart/2005/8/layout/vList2"/>
    <dgm:cxn modelId="{C3275CD3-84D5-4B61-A5DA-A42B4234E050}" srcId="{984C3D82-1495-40EE-974A-36A6337058FD}" destId="{AD2A5391-47C9-4870-ABAC-179389BB829A}" srcOrd="0" destOrd="0" parTransId="{18128D25-724A-40FB-93E5-3F8088DB0B05}" sibTransId="{0BACF632-B599-4864-A383-AE8525AB7C05}"/>
    <dgm:cxn modelId="{33C9F7D8-C0A8-48D8-9647-BB4704F0EDE0}" srcId="{984C3D82-1495-40EE-974A-36A6337058FD}" destId="{4381F963-61C4-4B27-AA00-C78886C4C432}" srcOrd="3" destOrd="0" parTransId="{C77F3EC3-7EA8-4E73-92C8-54760FB33F34}" sibTransId="{51610EC2-0173-44EB-B5D0-28EA468FDB60}"/>
    <dgm:cxn modelId="{4DA1CFE2-B0E9-42BB-8FE8-D8B986F0DB16}" srcId="{984C3D82-1495-40EE-974A-36A6337058FD}" destId="{8BD4373A-B6D1-4328-A56D-D23AA290A205}" srcOrd="2" destOrd="0" parTransId="{4595CEE3-B511-425D-BF02-FC64CAE228C0}" sibTransId="{63563072-B353-4909-8282-2C4EA3A71983}"/>
    <dgm:cxn modelId="{02B5D62E-E1CF-4316-A9A0-01390756475D}" type="presParOf" srcId="{B14364E2-5410-4C76-B81C-B8E1429FB6AC}" destId="{28D59F07-7B06-4CAA-8DC7-C768B59B2233}" srcOrd="0" destOrd="0" presId="urn:microsoft.com/office/officeart/2005/8/layout/vList2"/>
    <dgm:cxn modelId="{801EB8EB-D005-4C53-A70E-250ED70037EB}" type="presParOf" srcId="{B14364E2-5410-4C76-B81C-B8E1429FB6AC}" destId="{364EC202-9743-4CDF-A20B-482D80620701}" srcOrd="1" destOrd="0" presId="urn:microsoft.com/office/officeart/2005/8/layout/vList2"/>
    <dgm:cxn modelId="{1C146CD0-4D83-4F94-BFC1-B3290FBFEDC0}" type="presParOf" srcId="{B14364E2-5410-4C76-B81C-B8E1429FB6AC}" destId="{1D1FA49D-E037-4454-947E-8A2991E6D44D}" srcOrd="2" destOrd="0" presId="urn:microsoft.com/office/officeart/2005/8/layout/vList2"/>
    <dgm:cxn modelId="{8F7F3B8F-5202-4385-863D-6E8B50BD0BEA}" type="presParOf" srcId="{B14364E2-5410-4C76-B81C-B8E1429FB6AC}" destId="{D8334BEC-83E5-4B63-B85D-274F0ABDD406}" srcOrd="3" destOrd="0" presId="urn:microsoft.com/office/officeart/2005/8/layout/vList2"/>
    <dgm:cxn modelId="{3475E85C-C89C-4346-9604-F73E52544098}" type="presParOf" srcId="{B14364E2-5410-4C76-B81C-B8E1429FB6AC}" destId="{A6750A0A-19FC-4652-B7E8-648413B19027}" srcOrd="4" destOrd="0" presId="urn:microsoft.com/office/officeart/2005/8/layout/vList2"/>
    <dgm:cxn modelId="{8575660F-0278-4CF8-9200-7D106A60F550}" type="presParOf" srcId="{B14364E2-5410-4C76-B81C-B8E1429FB6AC}" destId="{1E1970AA-16A4-4668-B8E1-1D2984541B94}" srcOrd="5" destOrd="0" presId="urn:microsoft.com/office/officeart/2005/8/layout/vList2"/>
    <dgm:cxn modelId="{80721290-EE0A-4FA1-9C38-5A96205B13CD}" type="presParOf" srcId="{B14364E2-5410-4C76-B81C-B8E1429FB6AC}" destId="{50F39736-ABAE-455D-84A7-88FE76B76E5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s-CO"/>
        </a:p>
      </dgm:t>
    </dgm:pt>
    <dgm:pt modelId="{AD2A5391-47C9-4870-ABAC-179389BB829A}">
      <dgm:prSet custT="1"/>
      <dgm:spPr/>
      <dgm:t>
        <a:bodyPr/>
        <a:lstStyle/>
        <a:p>
          <a:r>
            <a:rPr lang="es-ES" sz="2800" dirty="0">
              <a:solidFill>
                <a:schemeClr val="tx1"/>
              </a:solidFill>
            </a:rPr>
            <a:t>Equivale a 30 días de salario por año.</a:t>
          </a:r>
          <a:endParaRPr lang="es-CO" sz="2800" dirty="0">
            <a:solidFill>
              <a:schemeClr val="tx1"/>
            </a:solidFill>
          </a:endParaRPr>
        </a:p>
      </dgm:t>
    </dgm:pt>
    <dgm:pt modelId="{18128D25-724A-40FB-93E5-3F8088DB0B05}" type="parTrans" cxnId="{C3275CD3-84D5-4B61-A5DA-A42B4234E050}">
      <dgm:prSet/>
      <dgm:spPr/>
      <dgm:t>
        <a:bodyPr/>
        <a:lstStyle/>
        <a:p>
          <a:endParaRPr lang="es-CO"/>
        </a:p>
      </dgm:t>
    </dgm:pt>
    <dgm:pt modelId="{0BACF632-B599-4864-A383-AE8525AB7C05}" type="sibTrans" cxnId="{C3275CD3-84D5-4B61-A5DA-A42B4234E050}">
      <dgm:prSet/>
      <dgm:spPr/>
      <dgm:t>
        <a:bodyPr/>
        <a:lstStyle/>
        <a:p>
          <a:endParaRPr lang="es-CO"/>
        </a:p>
      </dgm:t>
    </dgm:pt>
    <dgm:pt modelId="{006E3932-5E3D-4937-912A-2B498F09FA74}">
      <dgm:prSet custT="1"/>
      <dgm:spPr/>
      <dgm:t>
        <a:bodyPr/>
        <a:lstStyle/>
        <a:p>
          <a:r>
            <a:rPr lang="es-ES" sz="2800" dirty="0">
              <a:solidFill>
                <a:schemeClr val="tx1"/>
              </a:solidFill>
            </a:rPr>
            <a:t>Deben pagarse en forma semestral:  </a:t>
          </a:r>
          <a:endParaRPr lang="es-CO" sz="2800" dirty="0">
            <a:solidFill>
              <a:schemeClr val="tx1"/>
            </a:solidFill>
          </a:endParaRPr>
        </a:p>
      </dgm:t>
    </dgm:pt>
    <dgm:pt modelId="{72B464BF-1917-4CF6-A389-45A8F142634B}" type="parTrans" cxnId="{5EF0615B-2053-43E8-AFD7-97D6730CEB5E}">
      <dgm:prSet/>
      <dgm:spPr/>
      <dgm:t>
        <a:bodyPr/>
        <a:lstStyle/>
        <a:p>
          <a:endParaRPr lang="es-CO"/>
        </a:p>
      </dgm:t>
    </dgm:pt>
    <dgm:pt modelId="{07277F36-7BDF-460B-BBE9-20B01AF86D4E}" type="sibTrans" cxnId="{5EF0615B-2053-43E8-AFD7-97D6730CEB5E}">
      <dgm:prSet/>
      <dgm:spPr/>
      <dgm:t>
        <a:bodyPr/>
        <a:lstStyle/>
        <a:p>
          <a:endParaRPr lang="es-CO"/>
        </a:p>
      </dgm:t>
    </dgm:pt>
    <dgm:pt modelId="{599D7CA9-A198-403F-A662-C513D316CE94}">
      <dgm:prSet custT="1"/>
      <dgm:spPr/>
      <dgm:t>
        <a:bodyPr/>
        <a:lstStyle/>
        <a:p>
          <a:r>
            <a:rPr lang="es-ES" sz="2800" dirty="0">
              <a:solidFill>
                <a:schemeClr val="tx1"/>
              </a:solidFill>
            </a:rPr>
            <a:t>15 días a más tardar el 30 de junio</a:t>
          </a:r>
          <a:endParaRPr lang="es-CO" sz="2800" dirty="0">
            <a:solidFill>
              <a:schemeClr val="tx1"/>
            </a:solidFill>
          </a:endParaRPr>
        </a:p>
      </dgm:t>
    </dgm:pt>
    <dgm:pt modelId="{7EF3274E-EE44-43E9-A618-1F03C2AEC26F}" type="parTrans" cxnId="{49813717-AF7D-4870-9FB1-30102DB87274}">
      <dgm:prSet/>
      <dgm:spPr/>
      <dgm:t>
        <a:bodyPr/>
        <a:lstStyle/>
        <a:p>
          <a:endParaRPr lang="es-CO"/>
        </a:p>
      </dgm:t>
    </dgm:pt>
    <dgm:pt modelId="{EF41F390-2446-4258-ADBE-5B2145F7FCA7}" type="sibTrans" cxnId="{49813717-AF7D-4870-9FB1-30102DB87274}">
      <dgm:prSet/>
      <dgm:spPr/>
      <dgm:t>
        <a:bodyPr/>
        <a:lstStyle/>
        <a:p>
          <a:endParaRPr lang="es-CO"/>
        </a:p>
      </dgm:t>
    </dgm:pt>
    <dgm:pt modelId="{C38015F2-D8FA-44DC-BD48-854E7065929A}">
      <dgm:prSet custT="1"/>
      <dgm:spPr/>
      <dgm:t>
        <a:bodyPr/>
        <a:lstStyle/>
        <a:p>
          <a:r>
            <a:rPr lang="es-ES" sz="2800" dirty="0">
              <a:solidFill>
                <a:schemeClr val="tx1"/>
              </a:solidFill>
            </a:rPr>
            <a:t>Se cancela en forma proporcional al tiempo servido durante el semestre.</a:t>
          </a:r>
          <a:endParaRPr lang="es-CO" sz="2800" dirty="0">
            <a:solidFill>
              <a:schemeClr val="tx1"/>
            </a:solidFill>
          </a:endParaRPr>
        </a:p>
      </dgm:t>
    </dgm:pt>
    <dgm:pt modelId="{CF16A2F2-776B-4586-B14F-E63A28493C21}" type="parTrans" cxnId="{7C6F909B-9E41-4975-9007-03AC4560E45E}">
      <dgm:prSet/>
      <dgm:spPr/>
      <dgm:t>
        <a:bodyPr/>
        <a:lstStyle/>
        <a:p>
          <a:endParaRPr lang="es-CO"/>
        </a:p>
      </dgm:t>
    </dgm:pt>
    <dgm:pt modelId="{2FC42AAB-FA8F-42B4-A88A-86F331DB26C0}" type="sibTrans" cxnId="{7C6F909B-9E41-4975-9007-03AC4560E45E}">
      <dgm:prSet/>
      <dgm:spPr/>
      <dgm:t>
        <a:bodyPr/>
        <a:lstStyle/>
        <a:p>
          <a:endParaRPr lang="es-CO"/>
        </a:p>
      </dgm:t>
    </dgm:pt>
    <dgm:pt modelId="{8FCCDE43-726E-4597-AB97-3139123DF273}">
      <dgm:prSet custT="1"/>
      <dgm:spPr/>
      <dgm:t>
        <a:bodyPr/>
        <a:lstStyle/>
        <a:p>
          <a:r>
            <a:rPr lang="es-ES" sz="2800">
              <a:solidFill>
                <a:schemeClr val="tx1"/>
              </a:solidFill>
            </a:rPr>
            <a:t>15 </a:t>
          </a:r>
          <a:r>
            <a:rPr lang="es-ES" sz="2800" dirty="0">
              <a:solidFill>
                <a:schemeClr val="tx1"/>
              </a:solidFill>
            </a:rPr>
            <a:t>días a más tardar el 20 de diciembre.  </a:t>
          </a:r>
          <a:endParaRPr lang="es-CO" sz="2800" dirty="0">
            <a:solidFill>
              <a:schemeClr val="tx1"/>
            </a:solidFill>
          </a:endParaRPr>
        </a:p>
      </dgm:t>
    </dgm:pt>
    <dgm:pt modelId="{89C6FDC7-5BE1-4E7B-8551-230EB99B31DA}" type="parTrans" cxnId="{30798C13-7ED1-4454-A8F3-F53C38194AB3}">
      <dgm:prSet/>
      <dgm:spPr/>
      <dgm:t>
        <a:bodyPr/>
        <a:lstStyle/>
        <a:p>
          <a:endParaRPr lang="es-CO"/>
        </a:p>
      </dgm:t>
    </dgm:pt>
    <dgm:pt modelId="{F81A6EF1-A6AA-4F0F-8FCA-F131ECF02AF3}" type="sibTrans" cxnId="{30798C13-7ED1-4454-A8F3-F53C38194AB3}">
      <dgm:prSet/>
      <dgm:spPr/>
      <dgm:t>
        <a:bodyPr/>
        <a:lstStyle/>
        <a:p>
          <a:endParaRPr lang="es-CO"/>
        </a:p>
      </dgm:t>
    </dgm:pt>
    <dgm:pt modelId="{B14364E2-5410-4C76-B81C-B8E1429FB6AC}" type="pres">
      <dgm:prSet presAssocID="{984C3D82-1495-40EE-974A-36A6337058FD}" presName="linear" presStyleCnt="0">
        <dgm:presLayoutVars>
          <dgm:animLvl val="lvl"/>
          <dgm:resizeHandles val="exact"/>
        </dgm:presLayoutVars>
      </dgm:prSet>
      <dgm:spPr/>
    </dgm:pt>
    <dgm:pt modelId="{28D59F07-7B06-4CAA-8DC7-C768B59B2233}" type="pres">
      <dgm:prSet presAssocID="{AD2A5391-47C9-4870-ABAC-179389BB829A}" presName="parentText" presStyleLbl="node1" presStyleIdx="0" presStyleCnt="3">
        <dgm:presLayoutVars>
          <dgm:chMax val="0"/>
          <dgm:bulletEnabled val="1"/>
        </dgm:presLayoutVars>
      </dgm:prSet>
      <dgm:spPr/>
    </dgm:pt>
    <dgm:pt modelId="{364EC202-9743-4CDF-A20B-482D80620701}" type="pres">
      <dgm:prSet presAssocID="{0BACF632-B599-4864-A383-AE8525AB7C05}" presName="spacer" presStyleCnt="0"/>
      <dgm:spPr/>
    </dgm:pt>
    <dgm:pt modelId="{EDD686CF-1759-4A31-8A0A-216CD1F773CA}" type="pres">
      <dgm:prSet presAssocID="{006E3932-5E3D-4937-912A-2B498F09FA74}" presName="parentText" presStyleLbl="node1" presStyleIdx="1" presStyleCnt="3">
        <dgm:presLayoutVars>
          <dgm:chMax val="0"/>
          <dgm:bulletEnabled val="1"/>
        </dgm:presLayoutVars>
      </dgm:prSet>
      <dgm:spPr/>
    </dgm:pt>
    <dgm:pt modelId="{0EA09A06-02D3-4FD3-A9CD-23C2E87BEF6D}" type="pres">
      <dgm:prSet presAssocID="{006E3932-5E3D-4937-912A-2B498F09FA74}" presName="childText" presStyleLbl="revTx" presStyleIdx="0" presStyleCnt="1">
        <dgm:presLayoutVars>
          <dgm:bulletEnabled val="1"/>
        </dgm:presLayoutVars>
      </dgm:prSet>
      <dgm:spPr/>
    </dgm:pt>
    <dgm:pt modelId="{1E1622DC-BCCF-4BC4-B029-274FBCBEFF5B}" type="pres">
      <dgm:prSet presAssocID="{C38015F2-D8FA-44DC-BD48-854E7065929A}" presName="parentText" presStyleLbl="node1" presStyleIdx="2" presStyleCnt="3">
        <dgm:presLayoutVars>
          <dgm:chMax val="0"/>
          <dgm:bulletEnabled val="1"/>
        </dgm:presLayoutVars>
      </dgm:prSet>
      <dgm:spPr/>
    </dgm:pt>
  </dgm:ptLst>
  <dgm:cxnLst>
    <dgm:cxn modelId="{30798C13-7ED1-4454-A8F3-F53C38194AB3}" srcId="{006E3932-5E3D-4937-912A-2B498F09FA74}" destId="{8FCCDE43-726E-4597-AB97-3139123DF273}" srcOrd="1" destOrd="0" parTransId="{89C6FDC7-5BE1-4E7B-8551-230EB99B31DA}" sibTransId="{F81A6EF1-A6AA-4F0F-8FCA-F131ECF02AF3}"/>
    <dgm:cxn modelId="{49813717-AF7D-4870-9FB1-30102DB87274}" srcId="{006E3932-5E3D-4937-912A-2B498F09FA74}" destId="{599D7CA9-A198-403F-A662-C513D316CE94}" srcOrd="0" destOrd="0" parTransId="{7EF3274E-EE44-43E9-A618-1F03C2AEC26F}" sibTransId="{EF41F390-2446-4258-ADBE-5B2145F7FCA7}"/>
    <dgm:cxn modelId="{A107071C-708F-476B-AF35-ECF486C61810}" type="presOf" srcId="{8FCCDE43-726E-4597-AB97-3139123DF273}" destId="{0EA09A06-02D3-4FD3-A9CD-23C2E87BEF6D}" srcOrd="0" destOrd="1" presId="urn:microsoft.com/office/officeart/2005/8/layout/vList2"/>
    <dgm:cxn modelId="{5EF0615B-2053-43E8-AFD7-97D6730CEB5E}" srcId="{984C3D82-1495-40EE-974A-36A6337058FD}" destId="{006E3932-5E3D-4937-912A-2B498F09FA74}" srcOrd="1" destOrd="0" parTransId="{72B464BF-1917-4CF6-A389-45A8F142634B}" sibTransId="{07277F36-7BDF-460B-BBE9-20B01AF86D4E}"/>
    <dgm:cxn modelId="{7C6F909B-9E41-4975-9007-03AC4560E45E}" srcId="{984C3D82-1495-40EE-974A-36A6337058FD}" destId="{C38015F2-D8FA-44DC-BD48-854E7065929A}" srcOrd="2" destOrd="0" parTransId="{CF16A2F2-776B-4586-B14F-E63A28493C21}" sibTransId="{2FC42AAB-FA8F-42B4-A88A-86F331DB26C0}"/>
    <dgm:cxn modelId="{4F7B05C3-ACF2-4774-ACDD-5E78A0B8F503}" type="presOf" srcId="{984C3D82-1495-40EE-974A-36A6337058FD}" destId="{B14364E2-5410-4C76-B81C-B8E1429FB6AC}" srcOrd="0" destOrd="0" presId="urn:microsoft.com/office/officeart/2005/8/layout/vList2"/>
    <dgm:cxn modelId="{8AB70FD0-28A8-4E90-B7B1-BD51AD68E87F}" type="presOf" srcId="{599D7CA9-A198-403F-A662-C513D316CE94}" destId="{0EA09A06-02D3-4FD3-A9CD-23C2E87BEF6D}" srcOrd="0" destOrd="0" presId="urn:microsoft.com/office/officeart/2005/8/layout/vList2"/>
    <dgm:cxn modelId="{6D2B2ED2-6655-4163-BAC0-A9C9955A1CAE}" type="presOf" srcId="{006E3932-5E3D-4937-912A-2B498F09FA74}" destId="{EDD686CF-1759-4A31-8A0A-216CD1F773CA}" srcOrd="0" destOrd="0" presId="urn:microsoft.com/office/officeart/2005/8/layout/vList2"/>
    <dgm:cxn modelId="{C3275CD3-84D5-4B61-A5DA-A42B4234E050}" srcId="{984C3D82-1495-40EE-974A-36A6337058FD}" destId="{AD2A5391-47C9-4870-ABAC-179389BB829A}" srcOrd="0" destOrd="0" parTransId="{18128D25-724A-40FB-93E5-3F8088DB0B05}" sibTransId="{0BACF632-B599-4864-A383-AE8525AB7C05}"/>
    <dgm:cxn modelId="{8A3113D7-037C-4EF5-9C92-9D80562FB65D}" type="presOf" srcId="{AD2A5391-47C9-4870-ABAC-179389BB829A}" destId="{28D59F07-7B06-4CAA-8DC7-C768B59B2233}" srcOrd="0" destOrd="0" presId="urn:microsoft.com/office/officeart/2005/8/layout/vList2"/>
    <dgm:cxn modelId="{4EF261F8-F110-49F2-A504-90E688FE03B0}" type="presOf" srcId="{C38015F2-D8FA-44DC-BD48-854E7065929A}" destId="{1E1622DC-BCCF-4BC4-B029-274FBCBEFF5B}" srcOrd="0" destOrd="0" presId="urn:microsoft.com/office/officeart/2005/8/layout/vList2"/>
    <dgm:cxn modelId="{EC961054-5E8A-41CD-9E98-5F1669EB3159}" type="presParOf" srcId="{B14364E2-5410-4C76-B81C-B8E1429FB6AC}" destId="{28D59F07-7B06-4CAA-8DC7-C768B59B2233}" srcOrd="0" destOrd="0" presId="urn:microsoft.com/office/officeart/2005/8/layout/vList2"/>
    <dgm:cxn modelId="{91F97D02-B0E5-4671-BC58-5E195A500CFB}" type="presParOf" srcId="{B14364E2-5410-4C76-B81C-B8E1429FB6AC}" destId="{364EC202-9743-4CDF-A20B-482D80620701}" srcOrd="1" destOrd="0" presId="urn:microsoft.com/office/officeart/2005/8/layout/vList2"/>
    <dgm:cxn modelId="{EDA45B27-1E3F-4245-B10E-15DDABFBBC9B}" type="presParOf" srcId="{B14364E2-5410-4C76-B81C-B8E1429FB6AC}" destId="{EDD686CF-1759-4A31-8A0A-216CD1F773CA}" srcOrd="2" destOrd="0" presId="urn:microsoft.com/office/officeart/2005/8/layout/vList2"/>
    <dgm:cxn modelId="{B3392B2E-BAD2-4A13-9481-3F1F6B1DB01D}" type="presParOf" srcId="{B14364E2-5410-4C76-B81C-B8E1429FB6AC}" destId="{0EA09A06-02D3-4FD3-A9CD-23C2E87BEF6D}" srcOrd="3" destOrd="0" presId="urn:microsoft.com/office/officeart/2005/8/layout/vList2"/>
    <dgm:cxn modelId="{4D0D20D7-B746-4B25-B42D-E402B55671AF}" type="presParOf" srcId="{B14364E2-5410-4C76-B81C-B8E1429FB6AC}" destId="{1E1622DC-BCCF-4BC4-B029-274FBCBEFF5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s-CO"/>
        </a:p>
      </dgm:t>
    </dgm:pt>
    <dgm:pt modelId="{E34D2797-134C-4550-81EA-DEFB3D2614DA}">
      <dgm:prSet/>
      <dgm:spPr/>
      <dgm:t>
        <a:bodyPr/>
        <a:lstStyle/>
        <a:p>
          <a:r>
            <a:rPr lang="es-ES" dirty="0">
              <a:solidFill>
                <a:srgbClr val="0070C0"/>
              </a:solidFill>
            </a:rPr>
            <a:t>Salario base: </a:t>
          </a:r>
          <a:r>
            <a:rPr lang="es-ES" dirty="0">
              <a:solidFill>
                <a:schemeClr val="tx1"/>
              </a:solidFill>
            </a:rPr>
            <a:t>Promedio de todos los factores salariales devengados en el respectivo semestre o en el lapso trabajado.</a:t>
          </a:r>
        </a:p>
      </dgm:t>
    </dgm:pt>
    <dgm:pt modelId="{B5D1432D-60A0-4B3E-8746-CB275DC96FED}" type="parTrans" cxnId="{93FCCCBB-EAEA-4C97-B28B-AE08CED3400C}">
      <dgm:prSet/>
      <dgm:spPr/>
      <dgm:t>
        <a:bodyPr/>
        <a:lstStyle/>
        <a:p>
          <a:endParaRPr lang="es-CO"/>
        </a:p>
      </dgm:t>
    </dgm:pt>
    <dgm:pt modelId="{1884F3F7-2DCA-44D9-B898-F431DF1F890E}" type="sibTrans" cxnId="{93FCCCBB-EAEA-4C97-B28B-AE08CED3400C}">
      <dgm:prSet/>
      <dgm:spPr/>
      <dgm:t>
        <a:bodyPr/>
        <a:lstStyle/>
        <a:p>
          <a:endParaRPr lang="es-CO"/>
        </a:p>
      </dgm:t>
    </dgm:pt>
    <dgm:pt modelId="{C8DEFD65-3DC7-41C3-8C2C-9740D3348965}">
      <dgm:prSet/>
      <dgm:spPr/>
      <dgm:t>
        <a:bodyPr/>
        <a:lstStyle/>
        <a:p>
          <a:r>
            <a:rPr lang="es-ES" dirty="0">
              <a:solidFill>
                <a:schemeClr val="tx1"/>
              </a:solidFill>
            </a:rPr>
            <a:t>(salario, horas extras, auxilio de transporte, comisiones, viáticos permanentes, incapacidad empresa, incapacidad </a:t>
          </a:r>
          <a:r>
            <a:rPr lang="es-ES" dirty="0" err="1">
              <a:solidFill>
                <a:schemeClr val="tx1"/>
              </a:solidFill>
            </a:rPr>
            <a:t>eps</a:t>
          </a:r>
          <a:r>
            <a:rPr lang="es-ES" dirty="0">
              <a:solidFill>
                <a:schemeClr val="tx1"/>
              </a:solidFill>
            </a:rPr>
            <a:t>, incapacidad </a:t>
          </a:r>
          <a:r>
            <a:rPr lang="es-ES" dirty="0" err="1">
              <a:solidFill>
                <a:schemeClr val="tx1"/>
              </a:solidFill>
            </a:rPr>
            <a:t>arp</a:t>
          </a:r>
          <a:r>
            <a:rPr lang="es-ES" dirty="0">
              <a:solidFill>
                <a:schemeClr val="tx1"/>
              </a:solidFill>
            </a:rPr>
            <a:t>, retroactivo, vacaciones, recargo nocturno, dominicales y festivos).</a:t>
          </a:r>
        </a:p>
      </dgm:t>
    </dgm:pt>
    <dgm:pt modelId="{443D4D54-A567-4EF5-82ED-1B78C89893A4}" type="parTrans" cxnId="{A2FE9E97-40F4-43F5-ADCA-66A31B73ECBB}">
      <dgm:prSet/>
      <dgm:spPr/>
      <dgm:t>
        <a:bodyPr/>
        <a:lstStyle/>
        <a:p>
          <a:endParaRPr lang="es-CO"/>
        </a:p>
      </dgm:t>
    </dgm:pt>
    <dgm:pt modelId="{6AE613D0-A825-42E6-A497-51749EB6744A}" type="sibTrans" cxnId="{A2FE9E97-40F4-43F5-ADCA-66A31B73ECBB}">
      <dgm:prSet/>
      <dgm:spPr/>
      <dgm:t>
        <a:bodyPr/>
        <a:lstStyle/>
        <a:p>
          <a:endParaRPr lang="es-CO"/>
        </a:p>
      </dgm:t>
    </dgm:pt>
    <dgm:pt modelId="{B14364E2-5410-4C76-B81C-B8E1429FB6AC}" type="pres">
      <dgm:prSet presAssocID="{984C3D82-1495-40EE-974A-36A6337058FD}" presName="linear" presStyleCnt="0">
        <dgm:presLayoutVars>
          <dgm:animLvl val="lvl"/>
          <dgm:resizeHandles val="exact"/>
        </dgm:presLayoutVars>
      </dgm:prSet>
      <dgm:spPr/>
    </dgm:pt>
    <dgm:pt modelId="{FA7A46FD-F93E-4D85-9618-475C140FCEF6}" type="pres">
      <dgm:prSet presAssocID="{E34D2797-134C-4550-81EA-DEFB3D2614DA}" presName="parentText" presStyleLbl="node1" presStyleIdx="0" presStyleCnt="2">
        <dgm:presLayoutVars>
          <dgm:chMax val="0"/>
          <dgm:bulletEnabled val="1"/>
        </dgm:presLayoutVars>
      </dgm:prSet>
      <dgm:spPr/>
    </dgm:pt>
    <dgm:pt modelId="{DD6E5B27-5D02-4E13-A017-D578823DEDD9}" type="pres">
      <dgm:prSet presAssocID="{1884F3F7-2DCA-44D9-B898-F431DF1F890E}" presName="spacer" presStyleCnt="0"/>
      <dgm:spPr/>
    </dgm:pt>
    <dgm:pt modelId="{35D158D0-CC3C-4598-9F98-80D2D47BEB25}" type="pres">
      <dgm:prSet presAssocID="{C8DEFD65-3DC7-41C3-8C2C-9740D3348965}" presName="parentText" presStyleLbl="node1" presStyleIdx="1" presStyleCnt="2">
        <dgm:presLayoutVars>
          <dgm:chMax val="0"/>
          <dgm:bulletEnabled val="1"/>
        </dgm:presLayoutVars>
      </dgm:prSet>
      <dgm:spPr/>
    </dgm:pt>
  </dgm:ptLst>
  <dgm:cxnLst>
    <dgm:cxn modelId="{7BB4A402-6AE7-4E05-AB87-1BEB00C9F69D}" type="presOf" srcId="{984C3D82-1495-40EE-974A-36A6337058FD}" destId="{B14364E2-5410-4C76-B81C-B8E1429FB6AC}" srcOrd="0" destOrd="0" presId="urn:microsoft.com/office/officeart/2005/8/layout/vList2"/>
    <dgm:cxn modelId="{CF2EA62A-1019-4B89-ABD8-4EFADE4C6D93}" type="presOf" srcId="{C8DEFD65-3DC7-41C3-8C2C-9740D3348965}" destId="{35D158D0-CC3C-4598-9F98-80D2D47BEB25}" srcOrd="0" destOrd="0" presId="urn:microsoft.com/office/officeart/2005/8/layout/vList2"/>
    <dgm:cxn modelId="{38D3662D-BB4E-42C2-BD4C-8014B7254EB0}" type="presOf" srcId="{E34D2797-134C-4550-81EA-DEFB3D2614DA}" destId="{FA7A46FD-F93E-4D85-9618-475C140FCEF6}" srcOrd="0" destOrd="0" presId="urn:microsoft.com/office/officeart/2005/8/layout/vList2"/>
    <dgm:cxn modelId="{A2FE9E97-40F4-43F5-ADCA-66A31B73ECBB}" srcId="{984C3D82-1495-40EE-974A-36A6337058FD}" destId="{C8DEFD65-3DC7-41C3-8C2C-9740D3348965}" srcOrd="1" destOrd="0" parTransId="{443D4D54-A567-4EF5-82ED-1B78C89893A4}" sibTransId="{6AE613D0-A825-42E6-A497-51749EB6744A}"/>
    <dgm:cxn modelId="{93FCCCBB-EAEA-4C97-B28B-AE08CED3400C}" srcId="{984C3D82-1495-40EE-974A-36A6337058FD}" destId="{E34D2797-134C-4550-81EA-DEFB3D2614DA}" srcOrd="0" destOrd="0" parTransId="{B5D1432D-60A0-4B3E-8746-CB275DC96FED}" sibTransId="{1884F3F7-2DCA-44D9-B898-F431DF1F890E}"/>
    <dgm:cxn modelId="{39CD64DE-D7E5-4120-ACBF-FB07F6B29818}" type="presParOf" srcId="{B14364E2-5410-4C76-B81C-B8E1429FB6AC}" destId="{FA7A46FD-F93E-4D85-9618-475C140FCEF6}" srcOrd="0" destOrd="0" presId="urn:microsoft.com/office/officeart/2005/8/layout/vList2"/>
    <dgm:cxn modelId="{A56C0483-55B0-4EA7-9714-7DDB4FBB7AD7}" type="presParOf" srcId="{B14364E2-5410-4C76-B81C-B8E1429FB6AC}" destId="{DD6E5B27-5D02-4E13-A017-D578823DEDD9}" srcOrd="1" destOrd="0" presId="urn:microsoft.com/office/officeart/2005/8/layout/vList2"/>
    <dgm:cxn modelId="{39E42FC9-FDB7-4933-BD1F-C365E38E1271}" type="presParOf" srcId="{B14364E2-5410-4C76-B81C-B8E1429FB6AC}" destId="{35D158D0-CC3C-4598-9F98-80D2D47BEB2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CO" sz="1800" b="0" dirty="0">
              <a:solidFill>
                <a:schemeClr val="tx1"/>
              </a:solidFill>
              <a:latin typeface="Arial" pitchFamily="34" charset="0"/>
              <a:cs typeface="Arial" pitchFamily="34" charset="0"/>
            </a:rPr>
            <a:t>Contrato de Trabajo</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E664A5AB-5155-4721-980F-E1C8D6E0114E}">
      <dgm:prSet custT="1"/>
      <dgm:spPr/>
      <dgm:t>
        <a:bodyPr/>
        <a:lstStyle/>
        <a:p>
          <a:pPr rtl="0"/>
          <a:r>
            <a:rPr lang="es-CO" sz="1800" b="0" dirty="0">
              <a:solidFill>
                <a:schemeClr val="tx1"/>
              </a:solidFill>
              <a:latin typeface="Arial" pitchFamily="34" charset="0"/>
              <a:cs typeface="Arial" pitchFamily="34" charset="0"/>
            </a:rPr>
            <a:t>Pagos laborales y salario</a:t>
          </a:r>
        </a:p>
      </dgm:t>
    </dgm:pt>
    <dgm:pt modelId="{31472C7E-DBA9-4F52-95FD-9626123BE0E7}" type="parTrans" cxnId="{F9ABA839-63C6-45CC-9CAB-5234CF9EC3DC}">
      <dgm:prSet/>
      <dgm:spPr/>
      <dgm:t>
        <a:bodyPr/>
        <a:lstStyle/>
        <a:p>
          <a:endParaRPr lang="es-CO"/>
        </a:p>
      </dgm:t>
    </dgm:pt>
    <dgm:pt modelId="{1AE08651-1410-4F79-915F-88671B3C09C2}" type="sibTrans" cxnId="{F9ABA839-63C6-45CC-9CAB-5234CF9EC3DC}">
      <dgm:prSet/>
      <dgm:spPr/>
      <dgm:t>
        <a:bodyPr/>
        <a:lstStyle/>
        <a:p>
          <a:endParaRPr lang="es-CO"/>
        </a:p>
      </dgm:t>
    </dgm:pt>
    <dgm:pt modelId="{9D8DB6FE-BCF3-4A44-AB4A-6A5F4181ACE7}">
      <dgm:prSet custT="1"/>
      <dgm:spPr/>
      <dgm:t>
        <a:bodyPr/>
        <a:lstStyle/>
        <a:p>
          <a:pPr rtl="0"/>
          <a:r>
            <a:rPr lang="es-CO" sz="1800" b="0" dirty="0">
              <a:solidFill>
                <a:schemeClr val="tx1"/>
              </a:solidFill>
              <a:latin typeface="Arial" pitchFamily="34" charset="0"/>
              <a:cs typeface="Arial" pitchFamily="34" charset="0"/>
            </a:rPr>
            <a:t>Jornada de trabajo y vacaciones</a:t>
          </a:r>
        </a:p>
      </dgm:t>
    </dgm:pt>
    <dgm:pt modelId="{F557DAF5-B872-42B2-9774-44E75C40BF05}" type="parTrans" cxnId="{618A6A17-3836-4ED8-A6FD-94573933FA0B}">
      <dgm:prSet/>
      <dgm:spPr/>
      <dgm:t>
        <a:bodyPr/>
        <a:lstStyle/>
        <a:p>
          <a:endParaRPr lang="es-CO"/>
        </a:p>
      </dgm:t>
    </dgm:pt>
    <dgm:pt modelId="{4EFBF5F5-570E-478D-B905-0CFAE4E1F56A}" type="sibTrans" cxnId="{618A6A17-3836-4ED8-A6FD-94573933FA0B}">
      <dgm:prSet/>
      <dgm:spPr/>
      <dgm:t>
        <a:bodyPr/>
        <a:lstStyle/>
        <a:p>
          <a:endParaRPr lang="es-CO"/>
        </a:p>
      </dgm:t>
    </dgm:pt>
    <dgm:pt modelId="{C3F6C48F-6C92-4307-877D-8A106D730FBE}">
      <dgm:prSet custT="1"/>
      <dgm:spPr/>
      <dgm:t>
        <a:bodyPr/>
        <a:lstStyle/>
        <a:p>
          <a:pPr rtl="0"/>
          <a:r>
            <a:rPr lang="es-CO" sz="1800" b="0" dirty="0">
              <a:solidFill>
                <a:schemeClr val="tx1"/>
              </a:solidFill>
              <a:latin typeface="Arial" pitchFamily="34" charset="0"/>
              <a:cs typeface="Arial" pitchFamily="34" charset="0"/>
            </a:rPr>
            <a:t>Prestaciones sociales</a:t>
          </a:r>
        </a:p>
      </dgm:t>
    </dgm:pt>
    <dgm:pt modelId="{5C27C7EF-8C81-402C-B073-1E9E12043A4C}" type="parTrans" cxnId="{C49B4BBB-DC42-48DD-82F4-98540B5D23CE}">
      <dgm:prSet/>
      <dgm:spPr/>
      <dgm:t>
        <a:bodyPr/>
        <a:lstStyle/>
        <a:p>
          <a:endParaRPr lang="es-CO"/>
        </a:p>
      </dgm:t>
    </dgm:pt>
    <dgm:pt modelId="{7456F78E-BAA0-43F2-A9CA-F3B89A7A1AEF}" type="sibTrans" cxnId="{C49B4BBB-DC42-48DD-82F4-98540B5D23CE}">
      <dgm:prSet/>
      <dgm:spPr/>
      <dgm:t>
        <a:bodyPr/>
        <a:lstStyle/>
        <a:p>
          <a:endParaRPr lang="es-CO"/>
        </a:p>
      </dgm:t>
    </dgm:pt>
    <dgm:pt modelId="{16ED501B-5B83-492B-A676-6B3763C8678F}">
      <dgm:prSet custT="1"/>
      <dgm:spPr>
        <a:solidFill>
          <a:srgbClr val="0070C0"/>
        </a:solidFill>
      </dgm:spPr>
      <dgm:t>
        <a:bodyPr/>
        <a:lstStyle/>
        <a:p>
          <a:pPr rtl="0"/>
          <a:r>
            <a:rPr lang="es-CO" sz="1800" b="0" dirty="0">
              <a:solidFill>
                <a:schemeClr val="tx1"/>
              </a:solidFill>
              <a:latin typeface="Arial" pitchFamily="34" charset="0"/>
              <a:cs typeface="Arial" pitchFamily="34" charset="0"/>
            </a:rPr>
            <a:t>Indemnizaciones auxilios, aportes</a:t>
          </a:r>
        </a:p>
      </dgm:t>
    </dgm:pt>
    <dgm:pt modelId="{FD0ED0C5-3DAE-4697-9B44-F8B5628847AA}" type="parTrans" cxnId="{103D37A8-8A4F-4054-BF0E-5BA9CDF57459}">
      <dgm:prSet/>
      <dgm:spPr/>
      <dgm:t>
        <a:bodyPr/>
        <a:lstStyle/>
        <a:p>
          <a:endParaRPr lang="es-CO"/>
        </a:p>
      </dgm:t>
    </dgm:pt>
    <dgm:pt modelId="{C7C01CA0-5B0C-482E-B322-42CF16475576}" type="sibTrans" cxnId="{103D37A8-8A4F-4054-BF0E-5BA9CDF57459}">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5" custLinFactNeighborX="-51599">
        <dgm:presLayoutVars>
          <dgm:bulletEnabled val="1"/>
        </dgm:presLayoutVars>
      </dgm:prSet>
      <dgm:spPr/>
    </dgm:pt>
    <dgm:pt modelId="{23D3B4CB-9CFC-4867-BFC4-E566BFFD6D89}" type="pres">
      <dgm:prSet presAssocID="{7FDD1AD3-CC6D-46AC-9186-E0ABF632BE1D}" presName="sibTrans" presStyleCnt="0"/>
      <dgm:spPr/>
    </dgm:pt>
    <dgm:pt modelId="{48DB36BF-26CC-4D80-AD65-1C2BBA05BF66}" type="pres">
      <dgm:prSet presAssocID="{E664A5AB-5155-4721-980F-E1C8D6E0114E}" presName="node" presStyleLbl="node1" presStyleIdx="1" presStyleCnt="5" custLinFactNeighborX="-124">
        <dgm:presLayoutVars>
          <dgm:bulletEnabled val="1"/>
        </dgm:presLayoutVars>
      </dgm:prSet>
      <dgm:spPr/>
    </dgm:pt>
    <dgm:pt modelId="{E58C5B4E-3399-44EB-8FF8-306C79A463FB}" type="pres">
      <dgm:prSet presAssocID="{1AE08651-1410-4F79-915F-88671B3C09C2}" presName="sibTrans" presStyleCnt="0"/>
      <dgm:spPr/>
    </dgm:pt>
    <dgm:pt modelId="{CB082276-A464-4EFF-B20C-F6B28A68CA3B}" type="pres">
      <dgm:prSet presAssocID="{9D8DB6FE-BCF3-4A44-AB4A-6A5F4181ACE7}" presName="node" presStyleLbl="node1" presStyleIdx="2" presStyleCnt="5">
        <dgm:presLayoutVars>
          <dgm:bulletEnabled val="1"/>
        </dgm:presLayoutVars>
      </dgm:prSet>
      <dgm:spPr/>
    </dgm:pt>
    <dgm:pt modelId="{26378B81-54F2-4024-BCDF-CE1C2B1CCD51}" type="pres">
      <dgm:prSet presAssocID="{4EFBF5F5-570E-478D-B905-0CFAE4E1F56A}" presName="sibTrans" presStyleCnt="0"/>
      <dgm:spPr/>
    </dgm:pt>
    <dgm:pt modelId="{7E94D35F-A380-449A-9199-67DDB59F2288}" type="pres">
      <dgm:prSet presAssocID="{C3F6C48F-6C92-4307-877D-8A106D730FBE}" presName="node" presStyleLbl="node1" presStyleIdx="3" presStyleCnt="5">
        <dgm:presLayoutVars>
          <dgm:bulletEnabled val="1"/>
        </dgm:presLayoutVars>
      </dgm:prSet>
      <dgm:spPr/>
    </dgm:pt>
    <dgm:pt modelId="{640DB701-2E07-4925-BA9B-B450E91A0360}" type="pres">
      <dgm:prSet presAssocID="{7456F78E-BAA0-43F2-A9CA-F3B89A7A1AEF}" presName="sibTrans" presStyleCnt="0"/>
      <dgm:spPr/>
    </dgm:pt>
    <dgm:pt modelId="{4DEC5169-7C0B-495A-9CEA-4CA1CADE2C40}" type="pres">
      <dgm:prSet presAssocID="{16ED501B-5B83-492B-A676-6B3763C8678F}" presName="node" presStyleLbl="node1" presStyleIdx="4" presStyleCnt="5">
        <dgm:presLayoutVars>
          <dgm:bulletEnabled val="1"/>
        </dgm:presLayoutVars>
      </dgm:prSet>
      <dgm:spPr/>
    </dgm:pt>
  </dgm:ptLst>
  <dgm:cxnLst>
    <dgm:cxn modelId="{618A6A17-3836-4ED8-A6FD-94573933FA0B}" srcId="{984C3D82-1495-40EE-974A-36A6337058FD}" destId="{9D8DB6FE-BCF3-4A44-AB4A-6A5F4181ACE7}" srcOrd="2" destOrd="0" parTransId="{F557DAF5-B872-42B2-9774-44E75C40BF05}" sibTransId="{4EFBF5F5-570E-478D-B905-0CFAE4E1F56A}"/>
    <dgm:cxn modelId="{DB200E18-F694-41F6-853B-71276DEA04A1}" type="presOf" srcId="{16ED501B-5B83-492B-A676-6B3763C8678F}" destId="{4DEC5169-7C0B-495A-9CEA-4CA1CADE2C40}" srcOrd="0" destOrd="0" presId="urn:microsoft.com/office/officeart/2005/8/layout/hList6"/>
    <dgm:cxn modelId="{F9ABA839-63C6-45CC-9CAB-5234CF9EC3DC}" srcId="{984C3D82-1495-40EE-974A-36A6337058FD}" destId="{E664A5AB-5155-4721-980F-E1C8D6E0114E}" srcOrd="1" destOrd="0" parTransId="{31472C7E-DBA9-4F52-95FD-9626123BE0E7}" sibTransId="{1AE08651-1410-4F79-915F-88671B3C09C2}"/>
    <dgm:cxn modelId="{E056A952-8211-4176-AEE9-ABF7BBEE6D6E}" type="presOf" srcId="{9D8DB6FE-BCF3-4A44-AB4A-6A5F4181ACE7}" destId="{CB082276-A464-4EFF-B20C-F6B28A68CA3B}" srcOrd="0" destOrd="0" presId="urn:microsoft.com/office/officeart/2005/8/layout/hList6"/>
    <dgm:cxn modelId="{FD31DB7C-D1D3-4F99-B915-2B21651AEEA7}" type="presOf" srcId="{C3F6C48F-6C92-4307-877D-8A106D730FBE}" destId="{7E94D35F-A380-449A-9199-67DDB59F2288}" srcOrd="0" destOrd="0" presId="urn:microsoft.com/office/officeart/2005/8/layout/hList6"/>
    <dgm:cxn modelId="{F28BD385-E0F3-406D-BD89-81F6DB7F4838}" type="presOf" srcId="{15BE24FA-AD27-49ED-ACC6-0BB3BDB44726}" destId="{5D4A2A23-A8C6-4C22-AE6D-E9D9471D8CDB}"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B39A079D-E4B4-42AA-8944-F9BC03CA9690}" type="presOf" srcId="{984C3D82-1495-40EE-974A-36A6337058FD}" destId="{D23B792C-A5E6-4EC2-B92F-751C5B2A1B7E}" srcOrd="0" destOrd="0" presId="urn:microsoft.com/office/officeart/2005/8/layout/hList6"/>
    <dgm:cxn modelId="{0232F8A3-CD7C-429D-BE0F-6913802572FA}" type="presOf" srcId="{E664A5AB-5155-4721-980F-E1C8D6E0114E}" destId="{48DB36BF-26CC-4D80-AD65-1C2BBA05BF66}" srcOrd="0" destOrd="0" presId="urn:microsoft.com/office/officeart/2005/8/layout/hList6"/>
    <dgm:cxn modelId="{103D37A8-8A4F-4054-BF0E-5BA9CDF57459}" srcId="{984C3D82-1495-40EE-974A-36A6337058FD}" destId="{16ED501B-5B83-492B-A676-6B3763C8678F}" srcOrd="4" destOrd="0" parTransId="{FD0ED0C5-3DAE-4697-9B44-F8B5628847AA}" sibTransId="{C7C01CA0-5B0C-482E-B322-42CF16475576}"/>
    <dgm:cxn modelId="{C49B4BBB-DC42-48DD-82F4-98540B5D23CE}" srcId="{984C3D82-1495-40EE-974A-36A6337058FD}" destId="{C3F6C48F-6C92-4307-877D-8A106D730FBE}" srcOrd="3" destOrd="0" parTransId="{5C27C7EF-8C81-402C-B073-1E9E12043A4C}" sibTransId="{7456F78E-BAA0-43F2-A9CA-F3B89A7A1AEF}"/>
    <dgm:cxn modelId="{EAAF377B-DD51-468A-8401-274AC052BAFA}" type="presParOf" srcId="{D23B792C-A5E6-4EC2-B92F-751C5B2A1B7E}" destId="{5D4A2A23-A8C6-4C22-AE6D-E9D9471D8CDB}" srcOrd="0" destOrd="0" presId="urn:microsoft.com/office/officeart/2005/8/layout/hList6"/>
    <dgm:cxn modelId="{73535AD0-4F90-4667-9956-293E65DD8338}" type="presParOf" srcId="{D23B792C-A5E6-4EC2-B92F-751C5B2A1B7E}" destId="{23D3B4CB-9CFC-4867-BFC4-E566BFFD6D89}" srcOrd="1" destOrd="0" presId="urn:microsoft.com/office/officeart/2005/8/layout/hList6"/>
    <dgm:cxn modelId="{EE8EB72E-676D-43EA-99ED-261045EADF95}" type="presParOf" srcId="{D23B792C-A5E6-4EC2-B92F-751C5B2A1B7E}" destId="{48DB36BF-26CC-4D80-AD65-1C2BBA05BF66}" srcOrd="2" destOrd="0" presId="urn:microsoft.com/office/officeart/2005/8/layout/hList6"/>
    <dgm:cxn modelId="{8D1D9E2A-A9F1-49CA-AF1B-515A8FDF37A8}" type="presParOf" srcId="{D23B792C-A5E6-4EC2-B92F-751C5B2A1B7E}" destId="{E58C5B4E-3399-44EB-8FF8-306C79A463FB}" srcOrd="3" destOrd="0" presId="urn:microsoft.com/office/officeart/2005/8/layout/hList6"/>
    <dgm:cxn modelId="{A8EA4649-D1BD-4E34-8AAD-3C5A320FF816}" type="presParOf" srcId="{D23B792C-A5E6-4EC2-B92F-751C5B2A1B7E}" destId="{CB082276-A464-4EFF-B20C-F6B28A68CA3B}" srcOrd="4" destOrd="0" presId="urn:microsoft.com/office/officeart/2005/8/layout/hList6"/>
    <dgm:cxn modelId="{0200EE6D-29F2-42C1-8A74-97C4104236AD}" type="presParOf" srcId="{D23B792C-A5E6-4EC2-B92F-751C5B2A1B7E}" destId="{26378B81-54F2-4024-BCDF-CE1C2B1CCD51}" srcOrd="5" destOrd="0" presId="urn:microsoft.com/office/officeart/2005/8/layout/hList6"/>
    <dgm:cxn modelId="{8EFA743A-BCB5-4511-BFB1-FD32F4523ABB}" type="presParOf" srcId="{D23B792C-A5E6-4EC2-B92F-751C5B2A1B7E}" destId="{7E94D35F-A380-449A-9199-67DDB59F2288}" srcOrd="6" destOrd="0" presId="urn:microsoft.com/office/officeart/2005/8/layout/hList6"/>
    <dgm:cxn modelId="{29D492BC-BE5E-43AA-8E73-2E23ABAD3BDD}" type="presParOf" srcId="{D23B792C-A5E6-4EC2-B92F-751C5B2A1B7E}" destId="{640DB701-2E07-4925-BA9B-B450E91A0360}" srcOrd="7" destOrd="0" presId="urn:microsoft.com/office/officeart/2005/8/layout/hList6"/>
    <dgm:cxn modelId="{5E611678-E161-4D75-B970-AE6E6DB0D364}" type="presParOf" srcId="{D23B792C-A5E6-4EC2-B92F-751C5B2A1B7E}" destId="{4DEC5169-7C0B-495A-9CEA-4CA1CADE2C40}"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4C3D82-1495-40EE-974A-36A6337058FD}" type="doc">
      <dgm:prSet loTypeId="urn:microsoft.com/office/officeart/2005/8/layout/default#1" loCatId="list" qsTypeId="urn:microsoft.com/office/officeart/2005/8/quickstyle/3d4" qsCatId="3D" csTypeId="urn:microsoft.com/office/officeart/2005/8/colors/accent1_2" csCatId="accent1" phldr="1"/>
      <dgm:spPr/>
      <dgm:t>
        <a:bodyPr/>
        <a:lstStyle/>
        <a:p>
          <a:endParaRPr lang="es-CO"/>
        </a:p>
      </dgm:t>
    </dgm:pt>
    <dgm:pt modelId="{6269CC0F-3619-41A4-91FC-C983B85F3FB7}">
      <dgm:prSet custT="1"/>
      <dgm:spPr/>
      <dgm:t>
        <a:bodyPr/>
        <a:lstStyle/>
        <a:p>
          <a:r>
            <a:rPr lang="es-ES" sz="2600" b="1" dirty="0">
              <a:solidFill>
                <a:schemeClr val="tx1"/>
              </a:solidFill>
            </a:rPr>
            <a:t>Por la forma: </a:t>
          </a:r>
        </a:p>
        <a:p>
          <a:endParaRPr lang="es-ES" sz="2600" b="1" dirty="0">
            <a:solidFill>
              <a:schemeClr val="tx1"/>
            </a:solidFill>
          </a:endParaRPr>
        </a:p>
        <a:p>
          <a:r>
            <a:rPr lang="es-ES" sz="2600" b="0" dirty="0">
              <a:solidFill>
                <a:schemeClr val="tx1"/>
              </a:solidFill>
            </a:rPr>
            <a:t>Verbal o escrito.</a:t>
          </a:r>
        </a:p>
      </dgm:t>
    </dgm:pt>
    <dgm:pt modelId="{9775A7B0-3766-47C3-8DCC-405C9FE8F215}" type="parTrans" cxnId="{A9D169EE-9604-4D3A-B9DA-B91B0ACB45B1}">
      <dgm:prSet/>
      <dgm:spPr/>
      <dgm:t>
        <a:bodyPr/>
        <a:lstStyle/>
        <a:p>
          <a:endParaRPr lang="es-CO" sz="2800"/>
        </a:p>
      </dgm:t>
    </dgm:pt>
    <dgm:pt modelId="{AE4D2DED-4965-4A0A-BD81-DDE0BC748426}" type="sibTrans" cxnId="{A9D169EE-9604-4D3A-B9DA-B91B0ACB45B1}">
      <dgm:prSet/>
      <dgm:spPr/>
      <dgm:t>
        <a:bodyPr/>
        <a:lstStyle/>
        <a:p>
          <a:endParaRPr lang="es-CO" sz="2800"/>
        </a:p>
      </dgm:t>
    </dgm:pt>
    <dgm:pt modelId="{13EB2A25-CF0A-4E16-975E-525E51508AAD}">
      <dgm:prSet custT="1"/>
      <dgm:spPr/>
      <dgm:t>
        <a:bodyPr/>
        <a:lstStyle/>
        <a:p>
          <a:r>
            <a:rPr lang="es-ES" sz="2600" b="1" dirty="0">
              <a:solidFill>
                <a:schemeClr val="tx1"/>
              </a:solidFill>
            </a:rPr>
            <a:t>Por la duración:</a:t>
          </a:r>
        </a:p>
        <a:p>
          <a:r>
            <a:rPr lang="es-ES" sz="2600" b="1" dirty="0">
              <a:solidFill>
                <a:schemeClr val="tx1"/>
              </a:solidFill>
            </a:rPr>
            <a:t> </a:t>
          </a:r>
        </a:p>
        <a:p>
          <a:r>
            <a:rPr lang="es-ES" sz="2600" b="0" dirty="0">
              <a:solidFill>
                <a:schemeClr val="tx1"/>
              </a:solidFill>
            </a:rPr>
            <a:t>Fijo o indefinido.</a:t>
          </a:r>
        </a:p>
      </dgm:t>
    </dgm:pt>
    <dgm:pt modelId="{E66A6D55-A4BD-4637-B8BA-29F5DF685B95}" type="parTrans" cxnId="{C4DA7C6E-FE7C-45FA-9742-A95A61C9584B}">
      <dgm:prSet/>
      <dgm:spPr/>
      <dgm:t>
        <a:bodyPr/>
        <a:lstStyle/>
        <a:p>
          <a:endParaRPr lang="es-CO" sz="2800"/>
        </a:p>
      </dgm:t>
    </dgm:pt>
    <dgm:pt modelId="{64B63C5F-4743-41F1-9953-1EAD4EE7AFA2}" type="sibTrans" cxnId="{C4DA7C6E-FE7C-45FA-9742-A95A61C9584B}">
      <dgm:prSet/>
      <dgm:spPr/>
      <dgm:t>
        <a:bodyPr/>
        <a:lstStyle/>
        <a:p>
          <a:endParaRPr lang="es-CO" sz="2800"/>
        </a:p>
      </dgm:t>
    </dgm:pt>
    <dgm:pt modelId="{653CDAA4-A5F1-4476-9F2C-E07315992903}" type="pres">
      <dgm:prSet presAssocID="{984C3D82-1495-40EE-974A-36A6337058FD}" presName="diagram" presStyleCnt="0">
        <dgm:presLayoutVars>
          <dgm:dir/>
          <dgm:resizeHandles val="exact"/>
        </dgm:presLayoutVars>
      </dgm:prSet>
      <dgm:spPr/>
    </dgm:pt>
    <dgm:pt modelId="{92D3E7A2-935E-435E-8C92-604C11CD98C5}" type="pres">
      <dgm:prSet presAssocID="{6269CC0F-3619-41A4-91FC-C983B85F3FB7}" presName="node" presStyleLbl="node1" presStyleIdx="0" presStyleCnt="2">
        <dgm:presLayoutVars>
          <dgm:bulletEnabled val="1"/>
        </dgm:presLayoutVars>
      </dgm:prSet>
      <dgm:spPr/>
    </dgm:pt>
    <dgm:pt modelId="{42A23DFF-8A0A-46F8-93CB-D50AA8430B1D}" type="pres">
      <dgm:prSet presAssocID="{AE4D2DED-4965-4A0A-BD81-DDE0BC748426}" presName="sibTrans" presStyleCnt="0"/>
      <dgm:spPr/>
    </dgm:pt>
    <dgm:pt modelId="{4E654179-FE42-4212-BABD-F166263A2A4D}" type="pres">
      <dgm:prSet presAssocID="{13EB2A25-CF0A-4E16-975E-525E51508AAD}" presName="node" presStyleLbl="node1" presStyleIdx="1" presStyleCnt="2">
        <dgm:presLayoutVars>
          <dgm:bulletEnabled val="1"/>
        </dgm:presLayoutVars>
      </dgm:prSet>
      <dgm:spPr/>
    </dgm:pt>
  </dgm:ptLst>
  <dgm:cxnLst>
    <dgm:cxn modelId="{D81ADA1D-854A-4167-9E7D-F053B258BF10}" type="presOf" srcId="{6269CC0F-3619-41A4-91FC-C983B85F3FB7}" destId="{92D3E7A2-935E-435E-8C92-604C11CD98C5}" srcOrd="0" destOrd="0" presId="urn:microsoft.com/office/officeart/2005/8/layout/default#1"/>
    <dgm:cxn modelId="{C4DA7C6E-FE7C-45FA-9742-A95A61C9584B}" srcId="{984C3D82-1495-40EE-974A-36A6337058FD}" destId="{13EB2A25-CF0A-4E16-975E-525E51508AAD}" srcOrd="1" destOrd="0" parTransId="{E66A6D55-A4BD-4637-B8BA-29F5DF685B95}" sibTransId="{64B63C5F-4743-41F1-9953-1EAD4EE7AFA2}"/>
    <dgm:cxn modelId="{1896A156-7B67-4001-A956-635874FFB1E6}" type="presOf" srcId="{984C3D82-1495-40EE-974A-36A6337058FD}" destId="{653CDAA4-A5F1-4476-9F2C-E07315992903}" srcOrd="0" destOrd="0" presId="urn:microsoft.com/office/officeart/2005/8/layout/default#1"/>
    <dgm:cxn modelId="{481EADCF-C1E7-4F7E-ACB7-E2AE0B3C5284}" type="presOf" srcId="{13EB2A25-CF0A-4E16-975E-525E51508AAD}" destId="{4E654179-FE42-4212-BABD-F166263A2A4D}" srcOrd="0" destOrd="0" presId="urn:microsoft.com/office/officeart/2005/8/layout/default#1"/>
    <dgm:cxn modelId="{A9D169EE-9604-4D3A-B9DA-B91B0ACB45B1}" srcId="{984C3D82-1495-40EE-974A-36A6337058FD}" destId="{6269CC0F-3619-41A4-91FC-C983B85F3FB7}" srcOrd="0" destOrd="0" parTransId="{9775A7B0-3766-47C3-8DCC-405C9FE8F215}" sibTransId="{AE4D2DED-4965-4A0A-BD81-DDE0BC748426}"/>
    <dgm:cxn modelId="{9785BE0D-8EA9-4322-9B65-0874B78A2CD5}" type="presParOf" srcId="{653CDAA4-A5F1-4476-9F2C-E07315992903}" destId="{92D3E7A2-935E-435E-8C92-604C11CD98C5}" srcOrd="0" destOrd="0" presId="urn:microsoft.com/office/officeart/2005/8/layout/default#1"/>
    <dgm:cxn modelId="{371DBC32-EF89-490F-8A7F-8C11F352A79D}" type="presParOf" srcId="{653CDAA4-A5F1-4476-9F2C-E07315992903}" destId="{42A23DFF-8A0A-46F8-93CB-D50AA8430B1D}" srcOrd="1" destOrd="0" presId="urn:microsoft.com/office/officeart/2005/8/layout/default#1"/>
    <dgm:cxn modelId="{F625E012-0C7C-4536-9A16-FF123D9D9297}" type="presParOf" srcId="{653CDAA4-A5F1-4476-9F2C-E07315992903}" destId="{4E654179-FE42-4212-BABD-F166263A2A4D}" srcOrd="2"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s-CO"/>
        </a:p>
      </dgm:t>
    </dgm:pt>
    <dgm:pt modelId="{E34D2797-134C-4550-81EA-DEFB3D2614DA}">
      <dgm:prSet custT="1"/>
      <dgm:spPr/>
      <dgm:t>
        <a:bodyPr/>
        <a:lstStyle/>
        <a:p>
          <a:r>
            <a:rPr lang="es-ES" sz="2800" dirty="0">
              <a:solidFill>
                <a:schemeClr val="tx1"/>
              </a:solidFill>
            </a:rPr>
            <a:t>Contratos a término fijo: </a:t>
          </a:r>
        </a:p>
        <a:p>
          <a:endParaRPr lang="es-ES" sz="1200" dirty="0">
            <a:solidFill>
              <a:schemeClr val="tx1"/>
            </a:solidFill>
          </a:endParaRPr>
        </a:p>
        <a:p>
          <a:r>
            <a:rPr lang="es-ES" sz="2800" dirty="0">
              <a:solidFill>
                <a:schemeClr val="tx1"/>
              </a:solidFill>
            </a:rPr>
            <a:t>Equivale al tiempo que falte para terminarse el contrato.</a:t>
          </a:r>
        </a:p>
      </dgm:t>
    </dgm:pt>
    <dgm:pt modelId="{B5D1432D-60A0-4B3E-8746-CB275DC96FED}" type="parTrans" cxnId="{93FCCCBB-EAEA-4C97-B28B-AE08CED3400C}">
      <dgm:prSet/>
      <dgm:spPr/>
      <dgm:t>
        <a:bodyPr/>
        <a:lstStyle/>
        <a:p>
          <a:endParaRPr lang="es-CO"/>
        </a:p>
      </dgm:t>
    </dgm:pt>
    <dgm:pt modelId="{1884F3F7-2DCA-44D9-B898-F431DF1F890E}" type="sibTrans" cxnId="{93FCCCBB-EAEA-4C97-B28B-AE08CED3400C}">
      <dgm:prSet/>
      <dgm:spPr/>
      <dgm:t>
        <a:bodyPr/>
        <a:lstStyle/>
        <a:p>
          <a:endParaRPr lang="es-CO"/>
        </a:p>
      </dgm:t>
    </dgm:pt>
    <dgm:pt modelId="{AEE5B0D2-1154-428D-B08C-D0BBF9342ECB}">
      <dgm:prSet custT="1"/>
      <dgm:spPr/>
      <dgm:t>
        <a:bodyPr/>
        <a:lstStyle/>
        <a:p>
          <a:endParaRPr lang="es-ES" sz="2800" dirty="0">
            <a:solidFill>
              <a:schemeClr val="tx1"/>
            </a:solidFill>
          </a:endParaRPr>
        </a:p>
        <a:p>
          <a:r>
            <a:rPr lang="es-ES" sz="2800" dirty="0">
              <a:solidFill>
                <a:schemeClr val="tx1"/>
              </a:solidFill>
            </a:rPr>
            <a:t>Contratos a término indefinido:</a:t>
          </a:r>
        </a:p>
        <a:p>
          <a:r>
            <a:rPr lang="es-ES" sz="2800" dirty="0">
              <a:solidFill>
                <a:schemeClr val="tx1"/>
              </a:solidFill>
            </a:rPr>
            <a:t>¿A cuál régimen pertenece el trabajador para aplicarle la tabla que estipula cada ley?</a:t>
          </a:r>
        </a:p>
        <a:p>
          <a:r>
            <a:rPr lang="es-ES" sz="2800" dirty="0">
              <a:solidFill>
                <a:schemeClr val="tx1"/>
              </a:solidFill>
            </a:rPr>
            <a:t>¿Si la indemnización está sometida o no a retención en la fuente?</a:t>
          </a:r>
        </a:p>
        <a:p>
          <a:r>
            <a:rPr lang="es-ES" sz="2800" dirty="0">
              <a:solidFill>
                <a:schemeClr val="tx1"/>
              </a:solidFill>
            </a:rPr>
            <a:t> </a:t>
          </a:r>
        </a:p>
      </dgm:t>
    </dgm:pt>
    <dgm:pt modelId="{DB948B35-8905-435D-B218-24E44427EFF5}" type="parTrans" cxnId="{A9BCB8EF-BA00-4FF3-8884-2E17408036D4}">
      <dgm:prSet/>
      <dgm:spPr/>
      <dgm:t>
        <a:bodyPr/>
        <a:lstStyle/>
        <a:p>
          <a:endParaRPr lang="es-CO"/>
        </a:p>
      </dgm:t>
    </dgm:pt>
    <dgm:pt modelId="{BED5B040-D7DD-44C8-8970-0DF8ECA2E0E6}" type="sibTrans" cxnId="{A9BCB8EF-BA00-4FF3-8884-2E17408036D4}">
      <dgm:prSet/>
      <dgm:spPr/>
      <dgm:t>
        <a:bodyPr/>
        <a:lstStyle/>
        <a:p>
          <a:endParaRPr lang="es-CO"/>
        </a:p>
      </dgm:t>
    </dgm:pt>
    <dgm:pt modelId="{B14364E2-5410-4C76-B81C-B8E1429FB6AC}" type="pres">
      <dgm:prSet presAssocID="{984C3D82-1495-40EE-974A-36A6337058FD}" presName="linear" presStyleCnt="0">
        <dgm:presLayoutVars>
          <dgm:animLvl val="lvl"/>
          <dgm:resizeHandles val="exact"/>
        </dgm:presLayoutVars>
      </dgm:prSet>
      <dgm:spPr/>
    </dgm:pt>
    <dgm:pt modelId="{FA7A46FD-F93E-4D85-9618-475C140FCEF6}" type="pres">
      <dgm:prSet presAssocID="{E34D2797-134C-4550-81EA-DEFB3D2614DA}" presName="parentText" presStyleLbl="node1" presStyleIdx="0" presStyleCnt="2" custLinFactY="-8651" custLinFactNeighborY="-100000">
        <dgm:presLayoutVars>
          <dgm:chMax val="0"/>
          <dgm:bulletEnabled val="1"/>
        </dgm:presLayoutVars>
      </dgm:prSet>
      <dgm:spPr/>
    </dgm:pt>
    <dgm:pt modelId="{DD6E5B27-5D02-4E13-A017-D578823DEDD9}" type="pres">
      <dgm:prSet presAssocID="{1884F3F7-2DCA-44D9-B898-F431DF1F890E}" presName="spacer" presStyleCnt="0"/>
      <dgm:spPr/>
    </dgm:pt>
    <dgm:pt modelId="{AEFEB3C2-CD18-45EF-8AC6-5BA2FC455DA7}" type="pres">
      <dgm:prSet presAssocID="{AEE5B0D2-1154-428D-B08C-D0BBF9342ECB}" presName="parentText" presStyleLbl="node1" presStyleIdx="1" presStyleCnt="2">
        <dgm:presLayoutVars>
          <dgm:chMax val="0"/>
          <dgm:bulletEnabled val="1"/>
        </dgm:presLayoutVars>
      </dgm:prSet>
      <dgm:spPr/>
    </dgm:pt>
  </dgm:ptLst>
  <dgm:cxnLst>
    <dgm:cxn modelId="{5A18AD07-DAC1-40E6-9AD3-7173ADD0C039}" type="presOf" srcId="{E34D2797-134C-4550-81EA-DEFB3D2614DA}" destId="{FA7A46FD-F93E-4D85-9618-475C140FCEF6}" srcOrd="0" destOrd="0" presId="urn:microsoft.com/office/officeart/2005/8/layout/vList2"/>
    <dgm:cxn modelId="{19705657-52A7-4B9C-BD72-E92896DD18AF}" type="presOf" srcId="{AEE5B0D2-1154-428D-B08C-D0BBF9342ECB}" destId="{AEFEB3C2-CD18-45EF-8AC6-5BA2FC455DA7}" srcOrd="0" destOrd="0" presId="urn:microsoft.com/office/officeart/2005/8/layout/vList2"/>
    <dgm:cxn modelId="{DD1E3BB5-47F4-46A2-AACD-C3F9C6D8617C}" type="presOf" srcId="{984C3D82-1495-40EE-974A-36A6337058FD}" destId="{B14364E2-5410-4C76-B81C-B8E1429FB6AC}" srcOrd="0" destOrd="0" presId="urn:microsoft.com/office/officeart/2005/8/layout/vList2"/>
    <dgm:cxn modelId="{93FCCCBB-EAEA-4C97-B28B-AE08CED3400C}" srcId="{984C3D82-1495-40EE-974A-36A6337058FD}" destId="{E34D2797-134C-4550-81EA-DEFB3D2614DA}" srcOrd="0" destOrd="0" parTransId="{B5D1432D-60A0-4B3E-8746-CB275DC96FED}" sibTransId="{1884F3F7-2DCA-44D9-B898-F431DF1F890E}"/>
    <dgm:cxn modelId="{A9BCB8EF-BA00-4FF3-8884-2E17408036D4}" srcId="{984C3D82-1495-40EE-974A-36A6337058FD}" destId="{AEE5B0D2-1154-428D-B08C-D0BBF9342ECB}" srcOrd="1" destOrd="0" parTransId="{DB948B35-8905-435D-B218-24E44427EFF5}" sibTransId="{BED5B040-D7DD-44C8-8970-0DF8ECA2E0E6}"/>
    <dgm:cxn modelId="{70DC56DF-C401-46B8-9FFE-C400ABCFC396}" type="presParOf" srcId="{B14364E2-5410-4C76-B81C-B8E1429FB6AC}" destId="{FA7A46FD-F93E-4D85-9618-475C140FCEF6}" srcOrd="0" destOrd="0" presId="urn:microsoft.com/office/officeart/2005/8/layout/vList2"/>
    <dgm:cxn modelId="{66B9978B-FE1C-4D80-BE53-B535D69562B3}" type="presParOf" srcId="{B14364E2-5410-4C76-B81C-B8E1429FB6AC}" destId="{DD6E5B27-5D02-4E13-A017-D578823DEDD9}" srcOrd="1" destOrd="0" presId="urn:microsoft.com/office/officeart/2005/8/layout/vList2"/>
    <dgm:cxn modelId="{27D11866-7805-41AE-B71B-6B3B31DD67B0}" type="presParOf" srcId="{B14364E2-5410-4C76-B81C-B8E1429FB6AC}" destId="{AEFEB3C2-CD18-45EF-8AC6-5BA2FC455DA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s-CO"/>
        </a:p>
      </dgm:t>
    </dgm:pt>
    <dgm:pt modelId="{72C6489B-3F6A-4848-9E2C-47E8CAC423C1}">
      <dgm:prSet custT="1"/>
      <dgm:spPr/>
      <dgm:t>
        <a:bodyPr/>
        <a:lstStyle/>
        <a:p>
          <a:pPr algn="just"/>
          <a:r>
            <a:rPr lang="es-ES" sz="2800" dirty="0">
              <a:solidFill>
                <a:schemeClr val="tx1"/>
              </a:solidFill>
            </a:rPr>
            <a:t>Aportes que debe efectuar la empresa, equivalentes al 9% de su nómina mensual de salarios.  </a:t>
          </a:r>
          <a:endParaRPr lang="es-ES" sz="1200" dirty="0">
            <a:solidFill>
              <a:schemeClr val="tx1"/>
            </a:solidFill>
          </a:endParaRPr>
        </a:p>
        <a:p>
          <a:pPr algn="l"/>
          <a:r>
            <a:rPr lang="es-ES" sz="2800" dirty="0">
              <a:solidFill>
                <a:schemeClr val="tx1"/>
              </a:solidFill>
            </a:rPr>
            <a:t>Sena: 2%</a:t>
          </a:r>
        </a:p>
        <a:p>
          <a:pPr algn="l"/>
          <a:r>
            <a:rPr lang="es-ES" sz="2800" dirty="0" err="1">
              <a:solidFill>
                <a:schemeClr val="tx1"/>
              </a:solidFill>
            </a:rPr>
            <a:t>Icbf</a:t>
          </a:r>
          <a:r>
            <a:rPr lang="es-ES" sz="2800" dirty="0">
              <a:solidFill>
                <a:schemeClr val="tx1"/>
              </a:solidFill>
            </a:rPr>
            <a:t>: 3%</a:t>
          </a:r>
        </a:p>
        <a:p>
          <a:pPr algn="l"/>
          <a:r>
            <a:rPr lang="es-ES" sz="2800" dirty="0">
              <a:solidFill>
                <a:schemeClr val="tx1"/>
              </a:solidFill>
            </a:rPr>
            <a:t>Caja de compensación familiar: 4%</a:t>
          </a:r>
        </a:p>
      </dgm:t>
    </dgm:pt>
    <dgm:pt modelId="{8B5E2A0B-5521-4E9E-A565-27A32CE21CC1}" type="parTrans" cxnId="{BE287598-2030-42E7-9F95-9F85B0A4E7B4}">
      <dgm:prSet/>
      <dgm:spPr/>
      <dgm:t>
        <a:bodyPr/>
        <a:lstStyle/>
        <a:p>
          <a:endParaRPr lang="es-CO"/>
        </a:p>
      </dgm:t>
    </dgm:pt>
    <dgm:pt modelId="{018F1E15-B2A9-452B-8AB1-1F6A5DC0EDA8}" type="sibTrans" cxnId="{BE287598-2030-42E7-9F95-9F85B0A4E7B4}">
      <dgm:prSet/>
      <dgm:spPr/>
      <dgm:t>
        <a:bodyPr/>
        <a:lstStyle/>
        <a:p>
          <a:endParaRPr lang="es-CO"/>
        </a:p>
      </dgm:t>
    </dgm:pt>
    <dgm:pt modelId="{A5349F2A-470F-46D0-944B-6C36088856BD}">
      <dgm:prSet custT="1"/>
      <dgm:spPr/>
      <dgm:t>
        <a:bodyPr/>
        <a:lstStyle/>
        <a:p>
          <a:pPr algn="just"/>
          <a:r>
            <a:rPr lang="es-ES" sz="2800" dirty="0">
              <a:solidFill>
                <a:schemeClr val="tx1"/>
              </a:solidFill>
            </a:rPr>
            <a:t>Base: Todos los pagos que constituyen salario, descansos y pagos que impliquen retribución directa del servicio.</a:t>
          </a:r>
        </a:p>
      </dgm:t>
    </dgm:pt>
    <dgm:pt modelId="{B4BD16EE-6CF0-4477-8A68-4716F71ADBC5}" type="parTrans" cxnId="{ACA16C59-BFB0-46C4-87FB-6E7E0FEE1CE8}">
      <dgm:prSet/>
      <dgm:spPr/>
      <dgm:t>
        <a:bodyPr/>
        <a:lstStyle/>
        <a:p>
          <a:endParaRPr lang="es-CO"/>
        </a:p>
      </dgm:t>
    </dgm:pt>
    <dgm:pt modelId="{FF27D6FB-E06A-433A-9E9C-0B8EA164CB6D}" type="sibTrans" cxnId="{ACA16C59-BFB0-46C4-87FB-6E7E0FEE1CE8}">
      <dgm:prSet/>
      <dgm:spPr/>
      <dgm:t>
        <a:bodyPr/>
        <a:lstStyle/>
        <a:p>
          <a:endParaRPr lang="es-CO"/>
        </a:p>
      </dgm:t>
    </dgm:pt>
    <dgm:pt modelId="{B14364E2-5410-4C76-B81C-B8E1429FB6AC}" type="pres">
      <dgm:prSet presAssocID="{984C3D82-1495-40EE-974A-36A6337058FD}" presName="linear" presStyleCnt="0">
        <dgm:presLayoutVars>
          <dgm:animLvl val="lvl"/>
          <dgm:resizeHandles val="exact"/>
        </dgm:presLayoutVars>
      </dgm:prSet>
      <dgm:spPr/>
    </dgm:pt>
    <dgm:pt modelId="{B99294F1-ACBF-453D-83F8-94BF132AC5E7}" type="pres">
      <dgm:prSet presAssocID="{72C6489B-3F6A-4848-9E2C-47E8CAC423C1}" presName="parentText" presStyleLbl="node1" presStyleIdx="0" presStyleCnt="2" custScaleY="144483">
        <dgm:presLayoutVars>
          <dgm:chMax val="0"/>
          <dgm:bulletEnabled val="1"/>
        </dgm:presLayoutVars>
      </dgm:prSet>
      <dgm:spPr/>
    </dgm:pt>
    <dgm:pt modelId="{F48D96D5-17FF-490A-946A-3D0065EC8CC6}" type="pres">
      <dgm:prSet presAssocID="{018F1E15-B2A9-452B-8AB1-1F6A5DC0EDA8}" presName="spacer" presStyleCnt="0"/>
      <dgm:spPr/>
    </dgm:pt>
    <dgm:pt modelId="{FD4F101F-0458-42B8-BC89-DC56BE17AD50}" type="pres">
      <dgm:prSet presAssocID="{A5349F2A-470F-46D0-944B-6C36088856BD}" presName="parentText" presStyleLbl="node1" presStyleIdx="1" presStyleCnt="2" custScaleY="51715">
        <dgm:presLayoutVars>
          <dgm:chMax val="0"/>
          <dgm:bulletEnabled val="1"/>
        </dgm:presLayoutVars>
      </dgm:prSet>
      <dgm:spPr/>
    </dgm:pt>
  </dgm:ptLst>
  <dgm:cxnLst>
    <dgm:cxn modelId="{ACA16C59-BFB0-46C4-87FB-6E7E0FEE1CE8}" srcId="{984C3D82-1495-40EE-974A-36A6337058FD}" destId="{A5349F2A-470F-46D0-944B-6C36088856BD}" srcOrd="1" destOrd="0" parTransId="{B4BD16EE-6CF0-4477-8A68-4716F71ADBC5}" sibTransId="{FF27D6FB-E06A-433A-9E9C-0B8EA164CB6D}"/>
    <dgm:cxn modelId="{D0EDA490-D276-4C3A-9D93-C6B5832C83CA}" type="presOf" srcId="{72C6489B-3F6A-4848-9E2C-47E8CAC423C1}" destId="{B99294F1-ACBF-453D-83F8-94BF132AC5E7}" srcOrd="0" destOrd="0" presId="urn:microsoft.com/office/officeart/2005/8/layout/vList2"/>
    <dgm:cxn modelId="{BE287598-2030-42E7-9F95-9F85B0A4E7B4}" srcId="{984C3D82-1495-40EE-974A-36A6337058FD}" destId="{72C6489B-3F6A-4848-9E2C-47E8CAC423C1}" srcOrd="0" destOrd="0" parTransId="{8B5E2A0B-5521-4E9E-A565-27A32CE21CC1}" sibTransId="{018F1E15-B2A9-452B-8AB1-1F6A5DC0EDA8}"/>
    <dgm:cxn modelId="{B36882A0-A936-4761-9495-DF529B55F48E}" type="presOf" srcId="{984C3D82-1495-40EE-974A-36A6337058FD}" destId="{B14364E2-5410-4C76-B81C-B8E1429FB6AC}" srcOrd="0" destOrd="0" presId="urn:microsoft.com/office/officeart/2005/8/layout/vList2"/>
    <dgm:cxn modelId="{FE3C66D7-4B5F-4F13-8484-D28AB418884E}" type="presOf" srcId="{A5349F2A-470F-46D0-944B-6C36088856BD}" destId="{FD4F101F-0458-42B8-BC89-DC56BE17AD50}" srcOrd="0" destOrd="0" presId="urn:microsoft.com/office/officeart/2005/8/layout/vList2"/>
    <dgm:cxn modelId="{5C080DDB-4EE8-4A8A-ACAC-4708472A15F2}" type="presParOf" srcId="{B14364E2-5410-4C76-B81C-B8E1429FB6AC}" destId="{B99294F1-ACBF-453D-83F8-94BF132AC5E7}" srcOrd="0" destOrd="0" presId="urn:microsoft.com/office/officeart/2005/8/layout/vList2"/>
    <dgm:cxn modelId="{906D6356-E160-48BD-85E2-020FBAEA4F48}" type="presParOf" srcId="{B14364E2-5410-4C76-B81C-B8E1429FB6AC}" destId="{F48D96D5-17FF-490A-946A-3D0065EC8CC6}" srcOrd="1" destOrd="0" presId="urn:microsoft.com/office/officeart/2005/8/layout/vList2"/>
    <dgm:cxn modelId="{2CC60E5B-A481-46FF-97FC-EB10FBE5A97C}" type="presParOf" srcId="{B14364E2-5410-4C76-B81C-B8E1429FB6AC}" destId="{FD4F101F-0458-42B8-BC89-DC56BE17AD5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984C3D82-1495-40EE-974A-36A6337058FD}" type="doc">
      <dgm:prSet loTypeId="urn:microsoft.com/office/officeart/2005/8/layout/default#4" loCatId="list" qsTypeId="urn:microsoft.com/office/officeart/2005/8/quickstyle/simple3" qsCatId="simple" csTypeId="urn:microsoft.com/office/officeart/2005/8/colors/accent1_2" csCatId="accent1" phldr="1"/>
      <dgm:spPr/>
      <dgm:t>
        <a:bodyPr/>
        <a:lstStyle/>
        <a:p>
          <a:endParaRPr lang="es-CO"/>
        </a:p>
      </dgm:t>
    </dgm:pt>
    <dgm:pt modelId="{851BBD61-C3AD-4FFE-BA78-73C76B1A2FE8}">
      <dgm:prSet/>
      <dgm:spPr/>
      <dgm:t>
        <a:bodyPr/>
        <a:lstStyle/>
        <a:p>
          <a:r>
            <a:rPr lang="es-ES" dirty="0">
              <a:solidFill>
                <a:srgbClr val="0070C0"/>
              </a:solidFill>
            </a:rPr>
            <a:t>Salud: 12.5%</a:t>
          </a:r>
        </a:p>
        <a:p>
          <a:r>
            <a:rPr lang="es-ES" dirty="0">
              <a:solidFill>
                <a:srgbClr val="0070C0"/>
              </a:solidFill>
            </a:rPr>
            <a:t> </a:t>
          </a:r>
          <a:r>
            <a:rPr lang="es-ES" dirty="0"/>
            <a:t>(Empresa: 8.5% - Trabajador: 4%)</a:t>
          </a:r>
        </a:p>
      </dgm:t>
    </dgm:pt>
    <dgm:pt modelId="{75F2388F-BE3E-4366-BB4D-733D93276D30}" type="parTrans" cxnId="{2161503B-16A4-4099-B478-9E11544BE8B4}">
      <dgm:prSet/>
      <dgm:spPr/>
      <dgm:t>
        <a:bodyPr/>
        <a:lstStyle/>
        <a:p>
          <a:endParaRPr lang="es-CO"/>
        </a:p>
      </dgm:t>
    </dgm:pt>
    <dgm:pt modelId="{4F544615-EFCE-45F3-A30D-9ED332AC6CCA}" type="sibTrans" cxnId="{2161503B-16A4-4099-B478-9E11544BE8B4}">
      <dgm:prSet/>
      <dgm:spPr/>
      <dgm:t>
        <a:bodyPr/>
        <a:lstStyle/>
        <a:p>
          <a:endParaRPr lang="es-CO"/>
        </a:p>
      </dgm:t>
    </dgm:pt>
    <dgm:pt modelId="{B4C01AA8-BD30-4C50-B7D2-7769F147AF05}">
      <dgm:prSet/>
      <dgm:spPr/>
      <dgm:t>
        <a:bodyPr/>
        <a:lstStyle/>
        <a:p>
          <a:r>
            <a:rPr lang="es-ES" dirty="0">
              <a:solidFill>
                <a:srgbClr val="0070C0"/>
              </a:solidFill>
            </a:rPr>
            <a:t>Pensión: 16%</a:t>
          </a:r>
        </a:p>
        <a:p>
          <a:r>
            <a:rPr lang="es-ES" dirty="0">
              <a:solidFill>
                <a:srgbClr val="0070C0"/>
              </a:solidFill>
            </a:rPr>
            <a:t> </a:t>
          </a:r>
          <a:r>
            <a:rPr lang="es-ES" dirty="0"/>
            <a:t>(Empresa: 12% – Trabajador: 4%)</a:t>
          </a:r>
        </a:p>
      </dgm:t>
    </dgm:pt>
    <dgm:pt modelId="{7189F137-0464-4E36-97CD-66D6FDA3D061}" type="parTrans" cxnId="{7B33D5C6-410B-4900-B83D-8AB26C4C12C6}">
      <dgm:prSet/>
      <dgm:spPr/>
      <dgm:t>
        <a:bodyPr/>
        <a:lstStyle/>
        <a:p>
          <a:endParaRPr lang="es-CO"/>
        </a:p>
      </dgm:t>
    </dgm:pt>
    <dgm:pt modelId="{D04D4A60-9766-4C99-A427-262D316BEFE2}" type="sibTrans" cxnId="{7B33D5C6-410B-4900-B83D-8AB26C4C12C6}">
      <dgm:prSet/>
      <dgm:spPr/>
      <dgm:t>
        <a:bodyPr/>
        <a:lstStyle/>
        <a:p>
          <a:endParaRPr lang="es-CO"/>
        </a:p>
      </dgm:t>
    </dgm:pt>
    <dgm:pt modelId="{1DB23F92-08D7-40A7-A392-D5D0DB2CD646}">
      <dgm:prSet/>
      <dgm:spPr/>
      <dgm:t>
        <a:bodyPr/>
        <a:lstStyle/>
        <a:p>
          <a:r>
            <a:rPr lang="es-ES" dirty="0">
              <a:solidFill>
                <a:srgbClr val="0070C0"/>
              </a:solidFill>
            </a:rPr>
            <a:t>Fondo se solidaridad </a:t>
          </a:r>
          <a:r>
            <a:rPr lang="es-ES" dirty="0" err="1">
              <a:solidFill>
                <a:srgbClr val="0070C0"/>
              </a:solidFill>
            </a:rPr>
            <a:t>pensional</a:t>
          </a:r>
          <a:r>
            <a:rPr lang="es-ES" dirty="0">
              <a:solidFill>
                <a:srgbClr val="0070C0"/>
              </a:solidFill>
            </a:rPr>
            <a:t>:</a:t>
          </a:r>
        </a:p>
        <a:p>
          <a:r>
            <a:rPr lang="es-ES" dirty="0"/>
            <a:t> A cargo del trabajador que devengue de 4 SMLMV en adelante. </a:t>
          </a:r>
        </a:p>
      </dgm:t>
    </dgm:pt>
    <dgm:pt modelId="{33BD3584-109D-4054-960D-7C7E6B4D38A1}" type="parTrans" cxnId="{1A05513B-2F69-4685-814D-315F32D3DE43}">
      <dgm:prSet/>
      <dgm:spPr/>
      <dgm:t>
        <a:bodyPr/>
        <a:lstStyle/>
        <a:p>
          <a:endParaRPr lang="es-CO"/>
        </a:p>
      </dgm:t>
    </dgm:pt>
    <dgm:pt modelId="{696442CD-6F4E-4C21-BB58-C5336690DD11}" type="sibTrans" cxnId="{1A05513B-2F69-4685-814D-315F32D3DE43}">
      <dgm:prSet/>
      <dgm:spPr/>
      <dgm:t>
        <a:bodyPr/>
        <a:lstStyle/>
        <a:p>
          <a:endParaRPr lang="es-CO"/>
        </a:p>
      </dgm:t>
    </dgm:pt>
    <dgm:pt modelId="{D291E674-100B-4492-8E3C-05CBB0D166DD}">
      <dgm:prSet/>
      <dgm:spPr/>
      <dgm:t>
        <a:bodyPr/>
        <a:lstStyle/>
        <a:p>
          <a:r>
            <a:rPr lang="es-ES" dirty="0">
              <a:solidFill>
                <a:srgbClr val="0070C0"/>
              </a:solidFill>
            </a:rPr>
            <a:t>ARP: </a:t>
          </a:r>
        </a:p>
        <a:p>
          <a:r>
            <a:rPr lang="es-ES" dirty="0"/>
            <a:t>A cargo de la empresa </a:t>
          </a:r>
        </a:p>
      </dgm:t>
    </dgm:pt>
    <dgm:pt modelId="{DD126587-9DB3-450D-A40D-DB356C9B3124}" type="parTrans" cxnId="{A59AA61F-0B27-4A13-B778-929BB9B2CBCE}">
      <dgm:prSet/>
      <dgm:spPr/>
      <dgm:t>
        <a:bodyPr/>
        <a:lstStyle/>
        <a:p>
          <a:endParaRPr lang="es-CO"/>
        </a:p>
      </dgm:t>
    </dgm:pt>
    <dgm:pt modelId="{12BD5790-984B-4EC2-993B-A7F5F67BA3F2}" type="sibTrans" cxnId="{A59AA61F-0B27-4A13-B778-929BB9B2CBCE}">
      <dgm:prSet/>
      <dgm:spPr/>
      <dgm:t>
        <a:bodyPr/>
        <a:lstStyle/>
        <a:p>
          <a:endParaRPr lang="es-CO"/>
        </a:p>
      </dgm:t>
    </dgm:pt>
    <dgm:pt modelId="{AA2875D7-9759-46DA-AC62-F7969AD5B4CF}" type="pres">
      <dgm:prSet presAssocID="{984C3D82-1495-40EE-974A-36A6337058FD}" presName="diagram" presStyleCnt="0">
        <dgm:presLayoutVars>
          <dgm:dir/>
          <dgm:resizeHandles val="exact"/>
        </dgm:presLayoutVars>
      </dgm:prSet>
      <dgm:spPr/>
    </dgm:pt>
    <dgm:pt modelId="{2D72547A-8B57-4F6E-B08D-21D7938AABD9}" type="pres">
      <dgm:prSet presAssocID="{851BBD61-C3AD-4FFE-BA78-73C76B1A2FE8}" presName="node" presStyleLbl="node1" presStyleIdx="0" presStyleCnt="4" custScaleY="101022">
        <dgm:presLayoutVars>
          <dgm:bulletEnabled val="1"/>
        </dgm:presLayoutVars>
      </dgm:prSet>
      <dgm:spPr/>
    </dgm:pt>
    <dgm:pt modelId="{99989BAE-BE3C-4C4A-B015-CADAE78EC65A}" type="pres">
      <dgm:prSet presAssocID="{4F544615-EFCE-45F3-A30D-9ED332AC6CCA}" presName="sibTrans" presStyleCnt="0"/>
      <dgm:spPr/>
    </dgm:pt>
    <dgm:pt modelId="{932F1487-F75D-4870-869F-C33C6DDA0B95}" type="pres">
      <dgm:prSet presAssocID="{B4C01AA8-BD30-4C50-B7D2-7769F147AF05}" presName="node" presStyleLbl="node1" presStyleIdx="1" presStyleCnt="4">
        <dgm:presLayoutVars>
          <dgm:bulletEnabled val="1"/>
        </dgm:presLayoutVars>
      </dgm:prSet>
      <dgm:spPr/>
    </dgm:pt>
    <dgm:pt modelId="{88A5D693-7EAD-4931-AEA5-02849190872D}" type="pres">
      <dgm:prSet presAssocID="{D04D4A60-9766-4C99-A427-262D316BEFE2}" presName="sibTrans" presStyleCnt="0"/>
      <dgm:spPr/>
    </dgm:pt>
    <dgm:pt modelId="{4BD02A1A-2664-4DBE-834E-D16F53CAAE1F}" type="pres">
      <dgm:prSet presAssocID="{1DB23F92-08D7-40A7-A392-D5D0DB2CD646}" presName="node" presStyleLbl="node1" presStyleIdx="2" presStyleCnt="4">
        <dgm:presLayoutVars>
          <dgm:bulletEnabled val="1"/>
        </dgm:presLayoutVars>
      </dgm:prSet>
      <dgm:spPr/>
    </dgm:pt>
    <dgm:pt modelId="{490267A4-8247-42FD-9771-EA23B53AD812}" type="pres">
      <dgm:prSet presAssocID="{696442CD-6F4E-4C21-BB58-C5336690DD11}" presName="sibTrans" presStyleCnt="0"/>
      <dgm:spPr/>
    </dgm:pt>
    <dgm:pt modelId="{FBA099C4-9C63-4945-AB77-E1860600E537}" type="pres">
      <dgm:prSet presAssocID="{D291E674-100B-4492-8E3C-05CBB0D166DD}" presName="node" presStyleLbl="node1" presStyleIdx="3" presStyleCnt="4">
        <dgm:presLayoutVars>
          <dgm:bulletEnabled val="1"/>
        </dgm:presLayoutVars>
      </dgm:prSet>
      <dgm:spPr/>
    </dgm:pt>
  </dgm:ptLst>
  <dgm:cxnLst>
    <dgm:cxn modelId="{4D5D110D-9880-4BFB-B1CC-A02D7F83A4AF}" type="presOf" srcId="{984C3D82-1495-40EE-974A-36A6337058FD}" destId="{AA2875D7-9759-46DA-AC62-F7969AD5B4CF}" srcOrd="0" destOrd="0" presId="urn:microsoft.com/office/officeart/2005/8/layout/default#4"/>
    <dgm:cxn modelId="{A59AA61F-0B27-4A13-B778-929BB9B2CBCE}" srcId="{984C3D82-1495-40EE-974A-36A6337058FD}" destId="{D291E674-100B-4492-8E3C-05CBB0D166DD}" srcOrd="3" destOrd="0" parTransId="{DD126587-9DB3-450D-A40D-DB356C9B3124}" sibTransId="{12BD5790-984B-4EC2-993B-A7F5F67BA3F2}"/>
    <dgm:cxn modelId="{2161503B-16A4-4099-B478-9E11544BE8B4}" srcId="{984C3D82-1495-40EE-974A-36A6337058FD}" destId="{851BBD61-C3AD-4FFE-BA78-73C76B1A2FE8}" srcOrd="0" destOrd="0" parTransId="{75F2388F-BE3E-4366-BB4D-733D93276D30}" sibTransId="{4F544615-EFCE-45F3-A30D-9ED332AC6CCA}"/>
    <dgm:cxn modelId="{1A05513B-2F69-4685-814D-315F32D3DE43}" srcId="{984C3D82-1495-40EE-974A-36A6337058FD}" destId="{1DB23F92-08D7-40A7-A392-D5D0DB2CD646}" srcOrd="2" destOrd="0" parTransId="{33BD3584-109D-4054-960D-7C7E6B4D38A1}" sibTransId="{696442CD-6F4E-4C21-BB58-C5336690DD11}"/>
    <dgm:cxn modelId="{53FFBF87-AAFF-431A-9D43-2439727CAB7C}" type="presOf" srcId="{851BBD61-C3AD-4FFE-BA78-73C76B1A2FE8}" destId="{2D72547A-8B57-4F6E-B08D-21D7938AABD9}" srcOrd="0" destOrd="0" presId="urn:microsoft.com/office/officeart/2005/8/layout/default#4"/>
    <dgm:cxn modelId="{0F83B48A-5733-4F5B-BC46-36D540A2681E}" type="presOf" srcId="{1DB23F92-08D7-40A7-A392-D5D0DB2CD646}" destId="{4BD02A1A-2664-4DBE-834E-D16F53CAAE1F}" srcOrd="0" destOrd="0" presId="urn:microsoft.com/office/officeart/2005/8/layout/default#4"/>
    <dgm:cxn modelId="{7B33D5C6-410B-4900-B83D-8AB26C4C12C6}" srcId="{984C3D82-1495-40EE-974A-36A6337058FD}" destId="{B4C01AA8-BD30-4C50-B7D2-7769F147AF05}" srcOrd="1" destOrd="0" parTransId="{7189F137-0464-4E36-97CD-66D6FDA3D061}" sibTransId="{D04D4A60-9766-4C99-A427-262D316BEFE2}"/>
    <dgm:cxn modelId="{39FB5CCE-E914-4DBE-A815-AD0AC512B507}" type="presOf" srcId="{D291E674-100B-4492-8E3C-05CBB0D166DD}" destId="{FBA099C4-9C63-4945-AB77-E1860600E537}" srcOrd="0" destOrd="0" presId="urn:microsoft.com/office/officeart/2005/8/layout/default#4"/>
    <dgm:cxn modelId="{2E32CDEB-9DE4-4C5F-85A7-D37967E0D7D2}" type="presOf" srcId="{B4C01AA8-BD30-4C50-B7D2-7769F147AF05}" destId="{932F1487-F75D-4870-869F-C33C6DDA0B95}" srcOrd="0" destOrd="0" presId="urn:microsoft.com/office/officeart/2005/8/layout/default#4"/>
    <dgm:cxn modelId="{AA07FA32-A03F-4787-967C-B7E921459EDA}" type="presParOf" srcId="{AA2875D7-9759-46DA-AC62-F7969AD5B4CF}" destId="{2D72547A-8B57-4F6E-B08D-21D7938AABD9}" srcOrd="0" destOrd="0" presId="urn:microsoft.com/office/officeart/2005/8/layout/default#4"/>
    <dgm:cxn modelId="{19EDC94F-1225-44A1-8ED2-9EA8CD42A752}" type="presParOf" srcId="{AA2875D7-9759-46DA-AC62-F7969AD5B4CF}" destId="{99989BAE-BE3C-4C4A-B015-CADAE78EC65A}" srcOrd="1" destOrd="0" presId="urn:microsoft.com/office/officeart/2005/8/layout/default#4"/>
    <dgm:cxn modelId="{75884E50-EBAF-4602-BC21-D3F0EFE24CBA}" type="presParOf" srcId="{AA2875D7-9759-46DA-AC62-F7969AD5B4CF}" destId="{932F1487-F75D-4870-869F-C33C6DDA0B95}" srcOrd="2" destOrd="0" presId="urn:microsoft.com/office/officeart/2005/8/layout/default#4"/>
    <dgm:cxn modelId="{43DD218F-F5B3-4309-BE40-AD7D4E6CB026}" type="presParOf" srcId="{AA2875D7-9759-46DA-AC62-F7969AD5B4CF}" destId="{88A5D693-7EAD-4931-AEA5-02849190872D}" srcOrd="3" destOrd="0" presId="urn:microsoft.com/office/officeart/2005/8/layout/default#4"/>
    <dgm:cxn modelId="{ED0893FB-FC08-4EB0-BA7E-AEF34AA4E35B}" type="presParOf" srcId="{AA2875D7-9759-46DA-AC62-F7969AD5B4CF}" destId="{4BD02A1A-2664-4DBE-834E-D16F53CAAE1F}" srcOrd="4" destOrd="0" presId="urn:microsoft.com/office/officeart/2005/8/layout/default#4"/>
    <dgm:cxn modelId="{FCDD5676-DD9C-4E75-9AF8-BCB30C67CD4A}" type="presParOf" srcId="{AA2875D7-9759-46DA-AC62-F7969AD5B4CF}" destId="{490267A4-8247-42FD-9771-EA23B53AD812}" srcOrd="5" destOrd="0" presId="urn:microsoft.com/office/officeart/2005/8/layout/default#4"/>
    <dgm:cxn modelId="{6D80E82A-03B1-41A3-AD03-4C542316A017}" type="presParOf" srcId="{AA2875D7-9759-46DA-AC62-F7969AD5B4CF}" destId="{FBA099C4-9C63-4945-AB77-E1860600E537}" srcOrd="6"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s-CO"/>
        </a:p>
      </dgm:t>
    </dgm:pt>
    <dgm:pt modelId="{851BBD61-C3AD-4FFE-BA78-73C76B1A2FE8}">
      <dgm:prSet custT="1"/>
      <dgm:spPr/>
      <dgm:t>
        <a:bodyPr/>
        <a:lstStyle/>
        <a:p>
          <a:pPr algn="just"/>
          <a:r>
            <a:rPr lang="es-ES" sz="2000" dirty="0"/>
            <a:t>Todo empleador debe deducir y retener una suma de lo pagado a sus trabajadores para cancelar anticipadamente el impuesto de renta y complementarios.</a:t>
          </a:r>
        </a:p>
      </dgm:t>
    </dgm:pt>
    <dgm:pt modelId="{75F2388F-BE3E-4366-BB4D-733D93276D30}" type="parTrans" cxnId="{2161503B-16A4-4099-B478-9E11544BE8B4}">
      <dgm:prSet/>
      <dgm:spPr/>
      <dgm:t>
        <a:bodyPr/>
        <a:lstStyle/>
        <a:p>
          <a:endParaRPr lang="es-CO"/>
        </a:p>
      </dgm:t>
    </dgm:pt>
    <dgm:pt modelId="{4F544615-EFCE-45F3-A30D-9ED332AC6CCA}" type="sibTrans" cxnId="{2161503B-16A4-4099-B478-9E11544BE8B4}">
      <dgm:prSet/>
      <dgm:spPr/>
      <dgm:t>
        <a:bodyPr/>
        <a:lstStyle/>
        <a:p>
          <a:endParaRPr lang="es-CO"/>
        </a:p>
      </dgm:t>
    </dgm:pt>
    <dgm:pt modelId="{70CB45A8-D202-45F7-A7B1-B4A53B57FFB0}">
      <dgm:prSet custT="1"/>
      <dgm:spPr/>
      <dgm:t>
        <a:bodyPr/>
        <a:lstStyle/>
        <a:p>
          <a:pPr algn="just"/>
          <a:r>
            <a:rPr lang="es-ES" sz="2000" dirty="0"/>
            <a:t>Si el empleador no efectúa la retención al trabajador, es responsable solidario de la suma que ha debido retener.</a:t>
          </a:r>
        </a:p>
      </dgm:t>
    </dgm:pt>
    <dgm:pt modelId="{5E14D11B-9F2F-4307-8BA2-9D2FD41EEAA1}" type="parTrans" cxnId="{655EF2DC-F192-481D-9F6A-C2DD2C1DB56A}">
      <dgm:prSet/>
      <dgm:spPr/>
      <dgm:t>
        <a:bodyPr/>
        <a:lstStyle/>
        <a:p>
          <a:endParaRPr lang="es-CO"/>
        </a:p>
      </dgm:t>
    </dgm:pt>
    <dgm:pt modelId="{E78B5A55-CC0D-4CA4-9CF1-4AD12243851C}" type="sibTrans" cxnId="{655EF2DC-F192-481D-9F6A-C2DD2C1DB56A}">
      <dgm:prSet/>
      <dgm:spPr/>
      <dgm:t>
        <a:bodyPr/>
        <a:lstStyle/>
        <a:p>
          <a:endParaRPr lang="es-CO"/>
        </a:p>
      </dgm:t>
    </dgm:pt>
    <dgm:pt modelId="{3ECD2368-C188-4424-A81F-91A36CF77A6D}">
      <dgm:prSet custT="1"/>
      <dgm:spPr/>
      <dgm:t>
        <a:bodyPr/>
        <a:lstStyle/>
        <a:p>
          <a:pPr algn="just"/>
          <a:r>
            <a:rPr lang="es-ES" sz="2000" dirty="0"/>
            <a:t>Este mecanismo permite a los trabajadores no obligados a declarar renta, cancelar en su totalidad los impuestos a su cargo.</a:t>
          </a:r>
        </a:p>
      </dgm:t>
    </dgm:pt>
    <dgm:pt modelId="{C17018DA-30D5-4E36-BF99-E9A27842A8A8}" type="parTrans" cxnId="{6975BEC5-DF68-43DB-8238-0D010D4C5F15}">
      <dgm:prSet/>
      <dgm:spPr/>
      <dgm:t>
        <a:bodyPr/>
        <a:lstStyle/>
        <a:p>
          <a:endParaRPr lang="es-CO"/>
        </a:p>
      </dgm:t>
    </dgm:pt>
    <dgm:pt modelId="{EDAF7B4B-B7EE-4595-84D6-048EA4C57C57}" type="sibTrans" cxnId="{6975BEC5-DF68-43DB-8238-0D010D4C5F15}">
      <dgm:prSet/>
      <dgm:spPr/>
      <dgm:t>
        <a:bodyPr/>
        <a:lstStyle/>
        <a:p>
          <a:endParaRPr lang="es-CO"/>
        </a:p>
      </dgm:t>
    </dgm:pt>
    <dgm:pt modelId="{C7B92FC0-9686-4F29-9B05-821FC5992225}">
      <dgm:prSet custT="1"/>
      <dgm:spPr/>
      <dgm:t>
        <a:bodyPr/>
        <a:lstStyle/>
        <a:p>
          <a:pPr algn="just"/>
          <a:r>
            <a:rPr lang="es-ES" sz="2000" dirty="0"/>
            <a:t>El dinero debe ser consignado a la administración de impuestos.  </a:t>
          </a:r>
        </a:p>
      </dgm:t>
    </dgm:pt>
    <dgm:pt modelId="{766F9EC7-99B8-4EE3-9579-85E00515E728}" type="parTrans" cxnId="{382209AF-4ACB-4476-982D-2EC5A2641070}">
      <dgm:prSet/>
      <dgm:spPr/>
      <dgm:t>
        <a:bodyPr/>
        <a:lstStyle/>
        <a:p>
          <a:endParaRPr lang="es-CO"/>
        </a:p>
      </dgm:t>
    </dgm:pt>
    <dgm:pt modelId="{6CDE832E-333B-4BE8-A414-F1462FCC7457}" type="sibTrans" cxnId="{382209AF-4ACB-4476-982D-2EC5A2641070}">
      <dgm:prSet/>
      <dgm:spPr/>
      <dgm:t>
        <a:bodyPr/>
        <a:lstStyle/>
        <a:p>
          <a:endParaRPr lang="es-CO"/>
        </a:p>
      </dgm:t>
    </dgm:pt>
    <dgm:pt modelId="{A14DD2F1-80DE-449F-8A3A-26627B76C18E}" type="pres">
      <dgm:prSet presAssocID="{984C3D82-1495-40EE-974A-36A6337058FD}" presName="linear" presStyleCnt="0">
        <dgm:presLayoutVars>
          <dgm:dir/>
          <dgm:animLvl val="lvl"/>
          <dgm:resizeHandles val="exact"/>
        </dgm:presLayoutVars>
      </dgm:prSet>
      <dgm:spPr/>
    </dgm:pt>
    <dgm:pt modelId="{BEDF8B60-ABEA-4566-B286-DBFF4F6FEA43}" type="pres">
      <dgm:prSet presAssocID="{851BBD61-C3AD-4FFE-BA78-73C76B1A2FE8}" presName="parentLin" presStyleCnt="0"/>
      <dgm:spPr/>
    </dgm:pt>
    <dgm:pt modelId="{3500BBC3-798F-494E-B7EC-CF03F38B5FA3}" type="pres">
      <dgm:prSet presAssocID="{851BBD61-C3AD-4FFE-BA78-73C76B1A2FE8}" presName="parentLeftMargin" presStyleLbl="node1" presStyleIdx="0" presStyleCnt="4"/>
      <dgm:spPr/>
    </dgm:pt>
    <dgm:pt modelId="{9D08FD99-2492-4A50-A8C6-F96829EF34D1}" type="pres">
      <dgm:prSet presAssocID="{851BBD61-C3AD-4FFE-BA78-73C76B1A2FE8}" presName="parentText" presStyleLbl="node1" presStyleIdx="0" presStyleCnt="4" custScaleX="125974" custScaleY="114728">
        <dgm:presLayoutVars>
          <dgm:chMax val="0"/>
          <dgm:bulletEnabled val="1"/>
        </dgm:presLayoutVars>
      </dgm:prSet>
      <dgm:spPr/>
    </dgm:pt>
    <dgm:pt modelId="{0BE1C692-D987-4DD6-889B-27508A071D36}" type="pres">
      <dgm:prSet presAssocID="{851BBD61-C3AD-4FFE-BA78-73C76B1A2FE8}" presName="negativeSpace" presStyleCnt="0"/>
      <dgm:spPr/>
    </dgm:pt>
    <dgm:pt modelId="{44AFB5A2-3707-4C9A-BB6A-156B3F523491}" type="pres">
      <dgm:prSet presAssocID="{851BBD61-C3AD-4FFE-BA78-73C76B1A2FE8}" presName="childText" presStyleLbl="conFgAcc1" presStyleIdx="0" presStyleCnt="4">
        <dgm:presLayoutVars>
          <dgm:bulletEnabled val="1"/>
        </dgm:presLayoutVars>
      </dgm:prSet>
      <dgm:spPr/>
    </dgm:pt>
    <dgm:pt modelId="{9E90E73E-E788-4348-B208-2F111F540827}" type="pres">
      <dgm:prSet presAssocID="{4F544615-EFCE-45F3-A30D-9ED332AC6CCA}" presName="spaceBetweenRectangles" presStyleCnt="0"/>
      <dgm:spPr/>
    </dgm:pt>
    <dgm:pt modelId="{16A048D6-EDBA-448A-884F-C9129A72CE15}" type="pres">
      <dgm:prSet presAssocID="{C7B92FC0-9686-4F29-9B05-821FC5992225}" presName="parentLin" presStyleCnt="0"/>
      <dgm:spPr/>
    </dgm:pt>
    <dgm:pt modelId="{99DB768E-8399-4FE0-B95D-BDFD756CF442}" type="pres">
      <dgm:prSet presAssocID="{C7B92FC0-9686-4F29-9B05-821FC5992225}" presName="parentLeftMargin" presStyleLbl="node1" presStyleIdx="0" presStyleCnt="4"/>
      <dgm:spPr/>
    </dgm:pt>
    <dgm:pt modelId="{E22E32FA-3104-48C3-9EBA-2682B9065013}" type="pres">
      <dgm:prSet presAssocID="{C7B92FC0-9686-4F29-9B05-821FC5992225}" presName="parentText" presStyleLbl="node1" presStyleIdx="1" presStyleCnt="4" custScaleX="128138">
        <dgm:presLayoutVars>
          <dgm:chMax val="0"/>
          <dgm:bulletEnabled val="1"/>
        </dgm:presLayoutVars>
      </dgm:prSet>
      <dgm:spPr/>
    </dgm:pt>
    <dgm:pt modelId="{0B27FF61-40B0-4D71-9811-870473A186F6}" type="pres">
      <dgm:prSet presAssocID="{C7B92FC0-9686-4F29-9B05-821FC5992225}" presName="negativeSpace" presStyleCnt="0"/>
      <dgm:spPr/>
    </dgm:pt>
    <dgm:pt modelId="{F687E7F6-FD75-4104-87F8-D87A3C1EE59E}" type="pres">
      <dgm:prSet presAssocID="{C7B92FC0-9686-4F29-9B05-821FC5992225}" presName="childText" presStyleLbl="conFgAcc1" presStyleIdx="1" presStyleCnt="4">
        <dgm:presLayoutVars>
          <dgm:bulletEnabled val="1"/>
        </dgm:presLayoutVars>
      </dgm:prSet>
      <dgm:spPr/>
    </dgm:pt>
    <dgm:pt modelId="{A6B82A53-482C-4A7E-B309-2A1237AD5170}" type="pres">
      <dgm:prSet presAssocID="{6CDE832E-333B-4BE8-A414-F1462FCC7457}" presName="spaceBetweenRectangles" presStyleCnt="0"/>
      <dgm:spPr/>
    </dgm:pt>
    <dgm:pt modelId="{92E54A71-C98F-4B62-8185-7367450ED069}" type="pres">
      <dgm:prSet presAssocID="{3ECD2368-C188-4424-A81F-91A36CF77A6D}" presName="parentLin" presStyleCnt="0"/>
      <dgm:spPr/>
    </dgm:pt>
    <dgm:pt modelId="{DA4DAF1E-8D5C-4FF0-978A-363304ADC34C}" type="pres">
      <dgm:prSet presAssocID="{3ECD2368-C188-4424-A81F-91A36CF77A6D}" presName="parentLeftMargin" presStyleLbl="node1" presStyleIdx="1" presStyleCnt="4"/>
      <dgm:spPr/>
    </dgm:pt>
    <dgm:pt modelId="{CCA31985-4155-4775-BEE4-A29CE41DF784}" type="pres">
      <dgm:prSet presAssocID="{3ECD2368-C188-4424-A81F-91A36CF77A6D}" presName="parentText" presStyleLbl="node1" presStyleIdx="2" presStyleCnt="4" custScaleX="128138">
        <dgm:presLayoutVars>
          <dgm:chMax val="0"/>
          <dgm:bulletEnabled val="1"/>
        </dgm:presLayoutVars>
      </dgm:prSet>
      <dgm:spPr/>
    </dgm:pt>
    <dgm:pt modelId="{66E97BF4-EF91-4BDB-9C70-318476A7EC08}" type="pres">
      <dgm:prSet presAssocID="{3ECD2368-C188-4424-A81F-91A36CF77A6D}" presName="negativeSpace" presStyleCnt="0"/>
      <dgm:spPr/>
    </dgm:pt>
    <dgm:pt modelId="{05A55B16-F0F7-4015-8476-E5CAFD88858E}" type="pres">
      <dgm:prSet presAssocID="{3ECD2368-C188-4424-A81F-91A36CF77A6D}" presName="childText" presStyleLbl="conFgAcc1" presStyleIdx="2" presStyleCnt="4">
        <dgm:presLayoutVars>
          <dgm:bulletEnabled val="1"/>
        </dgm:presLayoutVars>
      </dgm:prSet>
      <dgm:spPr/>
    </dgm:pt>
    <dgm:pt modelId="{E7276C5D-773C-441B-94B4-740AFB1E3472}" type="pres">
      <dgm:prSet presAssocID="{EDAF7B4B-B7EE-4595-84D6-048EA4C57C57}" presName="spaceBetweenRectangles" presStyleCnt="0"/>
      <dgm:spPr/>
    </dgm:pt>
    <dgm:pt modelId="{EDEB3420-7E76-4247-837A-10CE5A1D245D}" type="pres">
      <dgm:prSet presAssocID="{70CB45A8-D202-45F7-A7B1-B4A53B57FFB0}" presName="parentLin" presStyleCnt="0"/>
      <dgm:spPr/>
    </dgm:pt>
    <dgm:pt modelId="{58C603B5-6D5E-4A26-830A-16E4862E9849}" type="pres">
      <dgm:prSet presAssocID="{70CB45A8-D202-45F7-A7B1-B4A53B57FFB0}" presName="parentLeftMargin" presStyleLbl="node1" presStyleIdx="2" presStyleCnt="4"/>
      <dgm:spPr/>
    </dgm:pt>
    <dgm:pt modelId="{554B620A-D6C7-4B01-94E9-3AB8F85863ED}" type="pres">
      <dgm:prSet presAssocID="{70CB45A8-D202-45F7-A7B1-B4A53B57FFB0}" presName="parentText" presStyleLbl="node1" presStyleIdx="3" presStyleCnt="4" custScaleX="142857">
        <dgm:presLayoutVars>
          <dgm:chMax val="0"/>
          <dgm:bulletEnabled val="1"/>
        </dgm:presLayoutVars>
      </dgm:prSet>
      <dgm:spPr/>
    </dgm:pt>
    <dgm:pt modelId="{48A31AAA-61B3-487E-9470-0EF951285C5A}" type="pres">
      <dgm:prSet presAssocID="{70CB45A8-D202-45F7-A7B1-B4A53B57FFB0}" presName="negativeSpace" presStyleCnt="0"/>
      <dgm:spPr/>
    </dgm:pt>
    <dgm:pt modelId="{2BF585D2-711F-4C75-880A-0811B0426F0D}" type="pres">
      <dgm:prSet presAssocID="{70CB45A8-D202-45F7-A7B1-B4A53B57FFB0}" presName="childText" presStyleLbl="conFgAcc1" presStyleIdx="3" presStyleCnt="4">
        <dgm:presLayoutVars>
          <dgm:bulletEnabled val="1"/>
        </dgm:presLayoutVars>
      </dgm:prSet>
      <dgm:spPr/>
    </dgm:pt>
  </dgm:ptLst>
  <dgm:cxnLst>
    <dgm:cxn modelId="{E8AB850C-0740-4E05-906F-DD1E20DB0398}" type="presOf" srcId="{C7B92FC0-9686-4F29-9B05-821FC5992225}" destId="{E22E32FA-3104-48C3-9EBA-2682B9065013}" srcOrd="1" destOrd="0" presId="urn:microsoft.com/office/officeart/2005/8/layout/list1"/>
    <dgm:cxn modelId="{11E8BA0D-9A81-49FD-B0B7-3F55CDAC1EEF}" type="presOf" srcId="{3ECD2368-C188-4424-A81F-91A36CF77A6D}" destId="{CCA31985-4155-4775-BEE4-A29CE41DF784}" srcOrd="1" destOrd="0" presId="urn:microsoft.com/office/officeart/2005/8/layout/list1"/>
    <dgm:cxn modelId="{97ABB71F-B5E5-4B81-AE22-1A38BBC0853B}" type="presOf" srcId="{851BBD61-C3AD-4FFE-BA78-73C76B1A2FE8}" destId="{9D08FD99-2492-4A50-A8C6-F96829EF34D1}" srcOrd="1" destOrd="0" presId="urn:microsoft.com/office/officeart/2005/8/layout/list1"/>
    <dgm:cxn modelId="{2161503B-16A4-4099-B478-9E11544BE8B4}" srcId="{984C3D82-1495-40EE-974A-36A6337058FD}" destId="{851BBD61-C3AD-4FFE-BA78-73C76B1A2FE8}" srcOrd="0" destOrd="0" parTransId="{75F2388F-BE3E-4366-BB4D-733D93276D30}" sibTransId="{4F544615-EFCE-45F3-A30D-9ED332AC6CCA}"/>
    <dgm:cxn modelId="{5CC1ED43-6F43-41E8-8B28-92C2194FDA5A}" type="presOf" srcId="{851BBD61-C3AD-4FFE-BA78-73C76B1A2FE8}" destId="{3500BBC3-798F-494E-B7EC-CF03F38B5FA3}" srcOrd="0" destOrd="0" presId="urn:microsoft.com/office/officeart/2005/8/layout/list1"/>
    <dgm:cxn modelId="{0554726F-F42C-4F49-AAD7-C353CE45DEA9}" type="presOf" srcId="{C7B92FC0-9686-4F29-9B05-821FC5992225}" destId="{99DB768E-8399-4FE0-B95D-BDFD756CF442}" srcOrd="0" destOrd="0" presId="urn:microsoft.com/office/officeart/2005/8/layout/list1"/>
    <dgm:cxn modelId="{D5C04256-FC8C-46DB-8255-BD481BBCD69D}" type="presOf" srcId="{3ECD2368-C188-4424-A81F-91A36CF77A6D}" destId="{DA4DAF1E-8D5C-4FF0-978A-363304ADC34C}" srcOrd="0" destOrd="0" presId="urn:microsoft.com/office/officeart/2005/8/layout/list1"/>
    <dgm:cxn modelId="{8E910789-ABF3-4093-BB60-DA798437292C}" type="presOf" srcId="{70CB45A8-D202-45F7-A7B1-B4A53B57FFB0}" destId="{554B620A-D6C7-4B01-94E9-3AB8F85863ED}" srcOrd="1" destOrd="0" presId="urn:microsoft.com/office/officeart/2005/8/layout/list1"/>
    <dgm:cxn modelId="{49D02D90-8BAC-4C26-93CD-7CF5DE829DCB}" type="presOf" srcId="{984C3D82-1495-40EE-974A-36A6337058FD}" destId="{A14DD2F1-80DE-449F-8A3A-26627B76C18E}" srcOrd="0" destOrd="0" presId="urn:microsoft.com/office/officeart/2005/8/layout/list1"/>
    <dgm:cxn modelId="{382209AF-4ACB-4476-982D-2EC5A2641070}" srcId="{984C3D82-1495-40EE-974A-36A6337058FD}" destId="{C7B92FC0-9686-4F29-9B05-821FC5992225}" srcOrd="1" destOrd="0" parTransId="{766F9EC7-99B8-4EE3-9579-85E00515E728}" sibTransId="{6CDE832E-333B-4BE8-A414-F1462FCC7457}"/>
    <dgm:cxn modelId="{6975BEC5-DF68-43DB-8238-0D010D4C5F15}" srcId="{984C3D82-1495-40EE-974A-36A6337058FD}" destId="{3ECD2368-C188-4424-A81F-91A36CF77A6D}" srcOrd="2" destOrd="0" parTransId="{C17018DA-30D5-4E36-BF99-E9A27842A8A8}" sibTransId="{EDAF7B4B-B7EE-4595-84D6-048EA4C57C57}"/>
    <dgm:cxn modelId="{655EF2DC-F192-481D-9F6A-C2DD2C1DB56A}" srcId="{984C3D82-1495-40EE-974A-36A6337058FD}" destId="{70CB45A8-D202-45F7-A7B1-B4A53B57FFB0}" srcOrd="3" destOrd="0" parTransId="{5E14D11B-9F2F-4307-8BA2-9D2FD41EEAA1}" sibTransId="{E78B5A55-CC0D-4CA4-9CF1-4AD12243851C}"/>
    <dgm:cxn modelId="{215C99DF-9EF1-42F9-BA4D-EDAAF14FEC56}" type="presOf" srcId="{70CB45A8-D202-45F7-A7B1-B4A53B57FFB0}" destId="{58C603B5-6D5E-4A26-830A-16E4862E9849}" srcOrd="0" destOrd="0" presId="urn:microsoft.com/office/officeart/2005/8/layout/list1"/>
    <dgm:cxn modelId="{D63AEE54-686B-401F-ABCE-D1F280EDA817}" type="presParOf" srcId="{A14DD2F1-80DE-449F-8A3A-26627B76C18E}" destId="{BEDF8B60-ABEA-4566-B286-DBFF4F6FEA43}" srcOrd="0" destOrd="0" presId="urn:microsoft.com/office/officeart/2005/8/layout/list1"/>
    <dgm:cxn modelId="{23337A6F-2E9B-43AF-9D7F-3B9D4E630E7C}" type="presParOf" srcId="{BEDF8B60-ABEA-4566-B286-DBFF4F6FEA43}" destId="{3500BBC3-798F-494E-B7EC-CF03F38B5FA3}" srcOrd="0" destOrd="0" presId="urn:microsoft.com/office/officeart/2005/8/layout/list1"/>
    <dgm:cxn modelId="{0B096696-215B-4F68-AB49-31D4B13AAE6C}" type="presParOf" srcId="{BEDF8B60-ABEA-4566-B286-DBFF4F6FEA43}" destId="{9D08FD99-2492-4A50-A8C6-F96829EF34D1}" srcOrd="1" destOrd="0" presId="urn:microsoft.com/office/officeart/2005/8/layout/list1"/>
    <dgm:cxn modelId="{34B11D36-5FCA-4620-90A5-8F77D0DFBAC0}" type="presParOf" srcId="{A14DD2F1-80DE-449F-8A3A-26627B76C18E}" destId="{0BE1C692-D987-4DD6-889B-27508A071D36}" srcOrd="1" destOrd="0" presId="urn:microsoft.com/office/officeart/2005/8/layout/list1"/>
    <dgm:cxn modelId="{AF5C4B92-7154-4C81-8FA8-4C4EE02E9EF6}" type="presParOf" srcId="{A14DD2F1-80DE-449F-8A3A-26627B76C18E}" destId="{44AFB5A2-3707-4C9A-BB6A-156B3F523491}" srcOrd="2" destOrd="0" presId="urn:microsoft.com/office/officeart/2005/8/layout/list1"/>
    <dgm:cxn modelId="{59356C5D-3E01-4075-B577-2C7CAABB459E}" type="presParOf" srcId="{A14DD2F1-80DE-449F-8A3A-26627B76C18E}" destId="{9E90E73E-E788-4348-B208-2F111F540827}" srcOrd="3" destOrd="0" presId="urn:microsoft.com/office/officeart/2005/8/layout/list1"/>
    <dgm:cxn modelId="{A6CC45FD-2347-4B3D-94C1-64B4BFDAC072}" type="presParOf" srcId="{A14DD2F1-80DE-449F-8A3A-26627B76C18E}" destId="{16A048D6-EDBA-448A-884F-C9129A72CE15}" srcOrd="4" destOrd="0" presId="urn:microsoft.com/office/officeart/2005/8/layout/list1"/>
    <dgm:cxn modelId="{EF192F1C-9574-4BC7-967F-C7EE452B5F90}" type="presParOf" srcId="{16A048D6-EDBA-448A-884F-C9129A72CE15}" destId="{99DB768E-8399-4FE0-B95D-BDFD756CF442}" srcOrd="0" destOrd="0" presId="urn:microsoft.com/office/officeart/2005/8/layout/list1"/>
    <dgm:cxn modelId="{23CB7E71-3A5A-4320-8045-E0E649046F9E}" type="presParOf" srcId="{16A048D6-EDBA-448A-884F-C9129A72CE15}" destId="{E22E32FA-3104-48C3-9EBA-2682B9065013}" srcOrd="1" destOrd="0" presId="urn:microsoft.com/office/officeart/2005/8/layout/list1"/>
    <dgm:cxn modelId="{01FB458F-9F42-494F-9B36-794943017F02}" type="presParOf" srcId="{A14DD2F1-80DE-449F-8A3A-26627B76C18E}" destId="{0B27FF61-40B0-4D71-9811-870473A186F6}" srcOrd="5" destOrd="0" presId="urn:microsoft.com/office/officeart/2005/8/layout/list1"/>
    <dgm:cxn modelId="{FA45F9D6-AA01-4238-A0CB-9979F76AA7D1}" type="presParOf" srcId="{A14DD2F1-80DE-449F-8A3A-26627B76C18E}" destId="{F687E7F6-FD75-4104-87F8-D87A3C1EE59E}" srcOrd="6" destOrd="0" presId="urn:microsoft.com/office/officeart/2005/8/layout/list1"/>
    <dgm:cxn modelId="{36BC50C0-535E-47DE-A14B-1CE3FB33B23D}" type="presParOf" srcId="{A14DD2F1-80DE-449F-8A3A-26627B76C18E}" destId="{A6B82A53-482C-4A7E-B309-2A1237AD5170}" srcOrd="7" destOrd="0" presId="urn:microsoft.com/office/officeart/2005/8/layout/list1"/>
    <dgm:cxn modelId="{DD557B84-DC88-4292-BAE5-7A2055CF9FA1}" type="presParOf" srcId="{A14DD2F1-80DE-449F-8A3A-26627B76C18E}" destId="{92E54A71-C98F-4B62-8185-7367450ED069}" srcOrd="8" destOrd="0" presId="urn:microsoft.com/office/officeart/2005/8/layout/list1"/>
    <dgm:cxn modelId="{6D1DF722-AF07-48B4-9E90-4100D81E4DD8}" type="presParOf" srcId="{92E54A71-C98F-4B62-8185-7367450ED069}" destId="{DA4DAF1E-8D5C-4FF0-978A-363304ADC34C}" srcOrd="0" destOrd="0" presId="urn:microsoft.com/office/officeart/2005/8/layout/list1"/>
    <dgm:cxn modelId="{634A32FA-0A31-417D-BE39-77BFC761D2D3}" type="presParOf" srcId="{92E54A71-C98F-4B62-8185-7367450ED069}" destId="{CCA31985-4155-4775-BEE4-A29CE41DF784}" srcOrd="1" destOrd="0" presId="urn:microsoft.com/office/officeart/2005/8/layout/list1"/>
    <dgm:cxn modelId="{40DDF55D-3F35-47A1-91FF-BF76D04B0B5C}" type="presParOf" srcId="{A14DD2F1-80DE-449F-8A3A-26627B76C18E}" destId="{66E97BF4-EF91-4BDB-9C70-318476A7EC08}" srcOrd="9" destOrd="0" presId="urn:microsoft.com/office/officeart/2005/8/layout/list1"/>
    <dgm:cxn modelId="{434EDDE3-8E96-4EF7-BA12-ED025A956F72}" type="presParOf" srcId="{A14DD2F1-80DE-449F-8A3A-26627B76C18E}" destId="{05A55B16-F0F7-4015-8476-E5CAFD88858E}" srcOrd="10" destOrd="0" presId="urn:microsoft.com/office/officeart/2005/8/layout/list1"/>
    <dgm:cxn modelId="{50AFA262-7CCD-4343-B80E-6CF91226EDB4}" type="presParOf" srcId="{A14DD2F1-80DE-449F-8A3A-26627B76C18E}" destId="{E7276C5D-773C-441B-94B4-740AFB1E3472}" srcOrd="11" destOrd="0" presId="urn:microsoft.com/office/officeart/2005/8/layout/list1"/>
    <dgm:cxn modelId="{4D5F9BF5-2586-4732-92AA-B9706D760205}" type="presParOf" srcId="{A14DD2F1-80DE-449F-8A3A-26627B76C18E}" destId="{EDEB3420-7E76-4247-837A-10CE5A1D245D}" srcOrd="12" destOrd="0" presId="urn:microsoft.com/office/officeart/2005/8/layout/list1"/>
    <dgm:cxn modelId="{74436EDB-A878-4C4B-A9DC-C766D5BAD6F6}" type="presParOf" srcId="{EDEB3420-7E76-4247-837A-10CE5A1D245D}" destId="{58C603B5-6D5E-4A26-830A-16E4862E9849}" srcOrd="0" destOrd="0" presId="urn:microsoft.com/office/officeart/2005/8/layout/list1"/>
    <dgm:cxn modelId="{04B0E2F5-E648-4B25-A985-1263A65D9B27}" type="presParOf" srcId="{EDEB3420-7E76-4247-837A-10CE5A1D245D}" destId="{554B620A-D6C7-4B01-94E9-3AB8F85863ED}" srcOrd="1" destOrd="0" presId="urn:microsoft.com/office/officeart/2005/8/layout/list1"/>
    <dgm:cxn modelId="{382A30A2-2990-4E33-BDDB-FBE4D438A1B3}" type="presParOf" srcId="{A14DD2F1-80DE-449F-8A3A-26627B76C18E}" destId="{48A31AAA-61B3-487E-9470-0EF951285C5A}" srcOrd="13" destOrd="0" presId="urn:microsoft.com/office/officeart/2005/8/layout/list1"/>
    <dgm:cxn modelId="{6EE7DD19-800C-412A-A738-1865F35433CA}" type="presParOf" srcId="{A14DD2F1-80DE-449F-8A3A-26627B76C18E}" destId="{2BF585D2-711F-4C75-880A-0811B0426F0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4C3D82-1495-40EE-974A-36A6337058FD}" type="doc">
      <dgm:prSet loTypeId="urn:microsoft.com/office/officeart/2005/8/layout/process4" loCatId="list" qsTypeId="urn:microsoft.com/office/officeart/2005/8/quickstyle/3d4" qsCatId="3D" csTypeId="urn:microsoft.com/office/officeart/2005/8/colors/accent1_2" csCatId="accent1" phldr="1"/>
      <dgm:spPr/>
      <dgm:t>
        <a:bodyPr/>
        <a:lstStyle/>
        <a:p>
          <a:endParaRPr lang="es-CO"/>
        </a:p>
      </dgm:t>
    </dgm:pt>
    <dgm:pt modelId="{0FBBC855-3C8E-4152-AC49-BD65301AE490}">
      <dgm:prSet custT="1"/>
      <dgm:spPr/>
      <dgm:t>
        <a:bodyPr/>
        <a:lstStyle/>
        <a:p>
          <a:r>
            <a:rPr lang="es-CO" sz="2000" dirty="0">
              <a:solidFill>
                <a:schemeClr val="tx1"/>
              </a:solidFill>
            </a:rPr>
            <a:t>Escrito</a:t>
          </a:r>
        </a:p>
      </dgm:t>
    </dgm:pt>
    <dgm:pt modelId="{F35D3C8A-3F25-44A4-B2E4-C938DC3263ED}" type="parTrans" cxnId="{EB995BDE-CEAE-438B-A1DE-D936052E3970}">
      <dgm:prSet/>
      <dgm:spPr/>
      <dgm:t>
        <a:bodyPr/>
        <a:lstStyle/>
        <a:p>
          <a:endParaRPr lang="es-CO" sz="1400"/>
        </a:p>
      </dgm:t>
    </dgm:pt>
    <dgm:pt modelId="{787C5FEF-8AE2-4C97-8751-6647598220DC}" type="sibTrans" cxnId="{EB995BDE-CEAE-438B-A1DE-D936052E3970}">
      <dgm:prSet/>
      <dgm:spPr/>
      <dgm:t>
        <a:bodyPr/>
        <a:lstStyle/>
        <a:p>
          <a:endParaRPr lang="es-CO" sz="1400"/>
        </a:p>
      </dgm:t>
    </dgm:pt>
    <dgm:pt modelId="{9A81974E-B32D-4495-A70D-D94DF7C48955}">
      <dgm:prSet custT="1"/>
      <dgm:spPr/>
      <dgm:t>
        <a:bodyPr/>
        <a:lstStyle/>
        <a:p>
          <a:r>
            <a:rPr lang="es-CO" sz="2000" dirty="0">
              <a:solidFill>
                <a:schemeClr val="tx1"/>
              </a:solidFill>
            </a:rPr>
            <a:t>Inferior a un año o de 1 a 3 años</a:t>
          </a:r>
        </a:p>
      </dgm:t>
    </dgm:pt>
    <dgm:pt modelId="{25EEC416-CCD5-4A71-A85E-6E1A6906F01E}" type="parTrans" cxnId="{8E2AB3B9-5A31-484F-B0F6-CD177DBC5BC0}">
      <dgm:prSet/>
      <dgm:spPr/>
      <dgm:t>
        <a:bodyPr/>
        <a:lstStyle/>
        <a:p>
          <a:endParaRPr lang="es-CO" sz="1400"/>
        </a:p>
      </dgm:t>
    </dgm:pt>
    <dgm:pt modelId="{20E6E00C-1EEE-40DF-82DB-2BDD5101FE1A}" type="sibTrans" cxnId="{8E2AB3B9-5A31-484F-B0F6-CD177DBC5BC0}">
      <dgm:prSet/>
      <dgm:spPr/>
      <dgm:t>
        <a:bodyPr/>
        <a:lstStyle/>
        <a:p>
          <a:endParaRPr lang="es-CO" sz="1400"/>
        </a:p>
      </dgm:t>
    </dgm:pt>
    <dgm:pt modelId="{3D0B2F52-3E27-4729-B95D-5EF5EC566FF4}">
      <dgm:prSet custT="1"/>
      <dgm:spPr/>
      <dgm:t>
        <a:bodyPr/>
        <a:lstStyle/>
        <a:p>
          <a:r>
            <a:rPr lang="es-CO" sz="2000" dirty="0">
              <a:solidFill>
                <a:schemeClr val="tx1"/>
              </a:solidFill>
            </a:rPr>
            <a:t>Preaviso (antelación 30 días)</a:t>
          </a:r>
        </a:p>
      </dgm:t>
    </dgm:pt>
    <dgm:pt modelId="{4B2542FB-DD75-4B91-B0F3-F80E3E638F05}" type="parTrans" cxnId="{186958BE-A57C-4A00-A3F2-4540D56D8521}">
      <dgm:prSet/>
      <dgm:spPr/>
      <dgm:t>
        <a:bodyPr/>
        <a:lstStyle/>
        <a:p>
          <a:endParaRPr lang="es-CO" sz="1400"/>
        </a:p>
      </dgm:t>
    </dgm:pt>
    <dgm:pt modelId="{6BA715E2-92AD-42EB-8301-223A557FB505}" type="sibTrans" cxnId="{186958BE-A57C-4A00-A3F2-4540D56D8521}">
      <dgm:prSet/>
      <dgm:spPr/>
      <dgm:t>
        <a:bodyPr/>
        <a:lstStyle/>
        <a:p>
          <a:endParaRPr lang="es-CO" sz="1400"/>
        </a:p>
      </dgm:t>
    </dgm:pt>
    <dgm:pt modelId="{D99F55FB-FF6D-4D12-80A0-CC66272EC59B}">
      <dgm:prSet custT="1"/>
      <dgm:spPr/>
      <dgm:t>
        <a:bodyPr/>
        <a:lstStyle/>
        <a:p>
          <a:r>
            <a:rPr lang="es-CO" sz="2000" dirty="0">
              <a:solidFill>
                <a:schemeClr val="tx1"/>
              </a:solidFill>
            </a:rPr>
            <a:t>Después de 3 prórrogas, no puede ser menor a 1 año</a:t>
          </a:r>
        </a:p>
      </dgm:t>
    </dgm:pt>
    <dgm:pt modelId="{2A2260A9-3CA4-45ED-BD05-3ED15E377805}" type="parTrans" cxnId="{3E4C3062-8605-492A-97AE-E5770C4C8935}">
      <dgm:prSet/>
      <dgm:spPr/>
      <dgm:t>
        <a:bodyPr/>
        <a:lstStyle/>
        <a:p>
          <a:endParaRPr lang="es-CO" sz="1400"/>
        </a:p>
      </dgm:t>
    </dgm:pt>
    <dgm:pt modelId="{470104DF-8D83-41ED-B7C0-F6A947AAF38B}" type="sibTrans" cxnId="{3E4C3062-8605-492A-97AE-E5770C4C8935}">
      <dgm:prSet/>
      <dgm:spPr/>
      <dgm:t>
        <a:bodyPr/>
        <a:lstStyle/>
        <a:p>
          <a:endParaRPr lang="es-CO" sz="1400"/>
        </a:p>
      </dgm:t>
    </dgm:pt>
    <dgm:pt modelId="{9F3F9D9B-3613-45C9-91B7-BC521ED2C145}">
      <dgm:prSet custT="1"/>
      <dgm:spPr/>
      <dgm:t>
        <a:bodyPr/>
        <a:lstStyle/>
        <a:p>
          <a:r>
            <a:rPr lang="es-CO" sz="2000" dirty="0">
              <a:solidFill>
                <a:schemeClr val="tx1"/>
              </a:solidFill>
            </a:rPr>
            <a:t>Vacaciones y prima de servicios proporcionales</a:t>
          </a:r>
        </a:p>
      </dgm:t>
    </dgm:pt>
    <dgm:pt modelId="{567AB4A0-1455-4864-918D-D0C53C29195F}" type="parTrans" cxnId="{3090DE66-3B2F-4FF1-8352-F8AABAF2DB9D}">
      <dgm:prSet/>
      <dgm:spPr/>
      <dgm:t>
        <a:bodyPr/>
        <a:lstStyle/>
        <a:p>
          <a:endParaRPr lang="es-CO" sz="1400"/>
        </a:p>
      </dgm:t>
    </dgm:pt>
    <dgm:pt modelId="{E5B31D71-F8C4-4BD3-B84B-016A5F2EEB25}" type="sibTrans" cxnId="{3090DE66-3B2F-4FF1-8352-F8AABAF2DB9D}">
      <dgm:prSet/>
      <dgm:spPr/>
      <dgm:t>
        <a:bodyPr/>
        <a:lstStyle/>
        <a:p>
          <a:endParaRPr lang="es-CO" sz="1400"/>
        </a:p>
      </dgm:t>
    </dgm:pt>
    <dgm:pt modelId="{17F093F3-1AD2-42B5-B103-54A333A4F077}">
      <dgm:prSet custT="1"/>
      <dgm:spPr/>
      <dgm:t>
        <a:bodyPr/>
        <a:lstStyle/>
        <a:p>
          <a:r>
            <a:rPr lang="es-ES" sz="2000" b="0" i="0" dirty="0">
              <a:solidFill>
                <a:schemeClr val="tx1"/>
              </a:solidFill>
            </a:rPr>
            <a:t>Puede ser prorrogado indefinidamente cuando su vigencia sea superior a un (1) año</a:t>
          </a:r>
          <a:endParaRPr lang="es-CO" sz="2000" dirty="0">
            <a:solidFill>
              <a:schemeClr val="tx1"/>
            </a:solidFill>
          </a:endParaRPr>
        </a:p>
      </dgm:t>
    </dgm:pt>
    <dgm:pt modelId="{133B7736-0025-46C9-817E-AB3175CE5C9F}" type="parTrans" cxnId="{570BCCBC-78A3-4786-9910-6332D370B489}">
      <dgm:prSet/>
      <dgm:spPr/>
      <dgm:t>
        <a:bodyPr/>
        <a:lstStyle/>
        <a:p>
          <a:endParaRPr lang="es-CO"/>
        </a:p>
      </dgm:t>
    </dgm:pt>
    <dgm:pt modelId="{4603D523-70C2-43E4-BB0D-A1B70049F3EA}" type="sibTrans" cxnId="{570BCCBC-78A3-4786-9910-6332D370B489}">
      <dgm:prSet/>
      <dgm:spPr/>
      <dgm:t>
        <a:bodyPr/>
        <a:lstStyle/>
        <a:p>
          <a:endParaRPr lang="es-CO"/>
        </a:p>
      </dgm:t>
    </dgm:pt>
    <dgm:pt modelId="{6ACBE313-7F6E-9C45-974E-A1707A29E73E}" type="pres">
      <dgm:prSet presAssocID="{984C3D82-1495-40EE-974A-36A6337058FD}" presName="Name0" presStyleCnt="0">
        <dgm:presLayoutVars>
          <dgm:dir/>
          <dgm:animLvl val="lvl"/>
          <dgm:resizeHandles val="exact"/>
        </dgm:presLayoutVars>
      </dgm:prSet>
      <dgm:spPr/>
    </dgm:pt>
    <dgm:pt modelId="{BB71056E-0372-0642-80F3-D467C0E4C6E2}" type="pres">
      <dgm:prSet presAssocID="{9F3F9D9B-3613-45C9-91B7-BC521ED2C145}" presName="boxAndChildren" presStyleCnt="0"/>
      <dgm:spPr/>
    </dgm:pt>
    <dgm:pt modelId="{D3F590B2-E886-BC4D-868E-3C621DC360D1}" type="pres">
      <dgm:prSet presAssocID="{9F3F9D9B-3613-45C9-91B7-BC521ED2C145}" presName="parentTextBox" presStyleLbl="node1" presStyleIdx="0" presStyleCnt="6"/>
      <dgm:spPr/>
    </dgm:pt>
    <dgm:pt modelId="{0AD6EAF5-7055-48BE-9686-90D3BEC91E7D}" type="pres">
      <dgm:prSet presAssocID="{4603D523-70C2-43E4-BB0D-A1B70049F3EA}" presName="sp" presStyleCnt="0"/>
      <dgm:spPr/>
    </dgm:pt>
    <dgm:pt modelId="{92C43B12-6201-4416-902B-2A897A701009}" type="pres">
      <dgm:prSet presAssocID="{17F093F3-1AD2-42B5-B103-54A333A4F077}" presName="arrowAndChildren" presStyleCnt="0"/>
      <dgm:spPr/>
    </dgm:pt>
    <dgm:pt modelId="{6A9FEC25-154D-4623-823A-07175E05070A}" type="pres">
      <dgm:prSet presAssocID="{17F093F3-1AD2-42B5-B103-54A333A4F077}" presName="parentTextArrow" presStyleLbl="node1" presStyleIdx="1" presStyleCnt="6"/>
      <dgm:spPr/>
    </dgm:pt>
    <dgm:pt modelId="{954AA331-B3CD-804A-BD05-A042468B126E}" type="pres">
      <dgm:prSet presAssocID="{470104DF-8D83-41ED-B7C0-F6A947AAF38B}" presName="sp" presStyleCnt="0"/>
      <dgm:spPr/>
    </dgm:pt>
    <dgm:pt modelId="{852D5CE5-97EE-9749-B2D1-F43F827E23BC}" type="pres">
      <dgm:prSet presAssocID="{D99F55FB-FF6D-4D12-80A0-CC66272EC59B}" presName="arrowAndChildren" presStyleCnt="0"/>
      <dgm:spPr/>
    </dgm:pt>
    <dgm:pt modelId="{A40DFC45-04C7-2A47-B8BD-83457FE86CAB}" type="pres">
      <dgm:prSet presAssocID="{D99F55FB-FF6D-4D12-80A0-CC66272EC59B}" presName="parentTextArrow" presStyleLbl="node1" presStyleIdx="2" presStyleCnt="6"/>
      <dgm:spPr/>
    </dgm:pt>
    <dgm:pt modelId="{A6879074-61A7-9C43-A859-4804BEBC7401}" type="pres">
      <dgm:prSet presAssocID="{6BA715E2-92AD-42EB-8301-223A557FB505}" presName="sp" presStyleCnt="0"/>
      <dgm:spPr/>
    </dgm:pt>
    <dgm:pt modelId="{2DE48DB4-4848-B640-A1D3-B1033CD6F37E}" type="pres">
      <dgm:prSet presAssocID="{3D0B2F52-3E27-4729-B95D-5EF5EC566FF4}" presName="arrowAndChildren" presStyleCnt="0"/>
      <dgm:spPr/>
    </dgm:pt>
    <dgm:pt modelId="{86CE8860-ED84-D14B-8413-0D12060EE1F0}" type="pres">
      <dgm:prSet presAssocID="{3D0B2F52-3E27-4729-B95D-5EF5EC566FF4}" presName="parentTextArrow" presStyleLbl="node1" presStyleIdx="3" presStyleCnt="6"/>
      <dgm:spPr/>
    </dgm:pt>
    <dgm:pt modelId="{C9C41980-C06D-4A44-9DAD-564258BA0952}" type="pres">
      <dgm:prSet presAssocID="{20E6E00C-1EEE-40DF-82DB-2BDD5101FE1A}" presName="sp" presStyleCnt="0"/>
      <dgm:spPr/>
    </dgm:pt>
    <dgm:pt modelId="{067769DA-2586-6440-9605-51D997C7F5B7}" type="pres">
      <dgm:prSet presAssocID="{9A81974E-B32D-4495-A70D-D94DF7C48955}" presName="arrowAndChildren" presStyleCnt="0"/>
      <dgm:spPr/>
    </dgm:pt>
    <dgm:pt modelId="{512CF69C-2EE6-CB46-8F34-43B4D17CDDD9}" type="pres">
      <dgm:prSet presAssocID="{9A81974E-B32D-4495-A70D-D94DF7C48955}" presName="parentTextArrow" presStyleLbl="node1" presStyleIdx="4" presStyleCnt="6"/>
      <dgm:spPr/>
    </dgm:pt>
    <dgm:pt modelId="{86861113-05BC-E84B-B762-E9EBE1D31257}" type="pres">
      <dgm:prSet presAssocID="{787C5FEF-8AE2-4C97-8751-6647598220DC}" presName="sp" presStyleCnt="0"/>
      <dgm:spPr/>
    </dgm:pt>
    <dgm:pt modelId="{74CD3915-030E-1545-89D2-D96A23459106}" type="pres">
      <dgm:prSet presAssocID="{0FBBC855-3C8E-4152-AC49-BD65301AE490}" presName="arrowAndChildren" presStyleCnt="0"/>
      <dgm:spPr/>
    </dgm:pt>
    <dgm:pt modelId="{2FF314C8-65F0-5649-9F4E-48A7CCC6CDBE}" type="pres">
      <dgm:prSet presAssocID="{0FBBC855-3C8E-4152-AC49-BD65301AE490}" presName="parentTextArrow" presStyleLbl="node1" presStyleIdx="5" presStyleCnt="6"/>
      <dgm:spPr/>
    </dgm:pt>
  </dgm:ptLst>
  <dgm:cxnLst>
    <dgm:cxn modelId="{FC50ED39-37F6-EC4F-B84D-1F5749BEDDAB}" type="presOf" srcId="{984C3D82-1495-40EE-974A-36A6337058FD}" destId="{6ACBE313-7F6E-9C45-974E-A1707A29E73E}" srcOrd="0" destOrd="0" presId="urn:microsoft.com/office/officeart/2005/8/layout/process4"/>
    <dgm:cxn modelId="{3E4C3062-8605-492A-97AE-E5770C4C8935}" srcId="{984C3D82-1495-40EE-974A-36A6337058FD}" destId="{D99F55FB-FF6D-4D12-80A0-CC66272EC59B}" srcOrd="3" destOrd="0" parTransId="{2A2260A9-3CA4-45ED-BD05-3ED15E377805}" sibTransId="{470104DF-8D83-41ED-B7C0-F6A947AAF38B}"/>
    <dgm:cxn modelId="{3090DE66-3B2F-4FF1-8352-F8AABAF2DB9D}" srcId="{984C3D82-1495-40EE-974A-36A6337058FD}" destId="{9F3F9D9B-3613-45C9-91B7-BC521ED2C145}" srcOrd="5" destOrd="0" parTransId="{567AB4A0-1455-4864-918D-D0C53C29195F}" sibTransId="{E5B31D71-F8C4-4BD3-B84B-016A5F2EEB25}"/>
    <dgm:cxn modelId="{89710949-C4BE-5244-9CFD-47CC3BC25DA2}" type="presOf" srcId="{D99F55FB-FF6D-4D12-80A0-CC66272EC59B}" destId="{A40DFC45-04C7-2A47-B8BD-83457FE86CAB}" srcOrd="0" destOrd="0" presId="urn:microsoft.com/office/officeart/2005/8/layout/process4"/>
    <dgm:cxn modelId="{2E676587-E6BE-42DB-82ED-42E547EE5BB5}" type="presOf" srcId="{17F093F3-1AD2-42B5-B103-54A333A4F077}" destId="{6A9FEC25-154D-4623-823A-07175E05070A}" srcOrd="0" destOrd="0" presId="urn:microsoft.com/office/officeart/2005/8/layout/process4"/>
    <dgm:cxn modelId="{8E2AB3B9-5A31-484F-B0F6-CD177DBC5BC0}" srcId="{984C3D82-1495-40EE-974A-36A6337058FD}" destId="{9A81974E-B32D-4495-A70D-D94DF7C48955}" srcOrd="1" destOrd="0" parTransId="{25EEC416-CCD5-4A71-A85E-6E1A6906F01E}" sibTransId="{20E6E00C-1EEE-40DF-82DB-2BDD5101FE1A}"/>
    <dgm:cxn modelId="{570BCCBC-78A3-4786-9910-6332D370B489}" srcId="{984C3D82-1495-40EE-974A-36A6337058FD}" destId="{17F093F3-1AD2-42B5-B103-54A333A4F077}" srcOrd="4" destOrd="0" parTransId="{133B7736-0025-46C9-817E-AB3175CE5C9F}" sibTransId="{4603D523-70C2-43E4-BB0D-A1B70049F3EA}"/>
    <dgm:cxn modelId="{186958BE-A57C-4A00-A3F2-4540D56D8521}" srcId="{984C3D82-1495-40EE-974A-36A6337058FD}" destId="{3D0B2F52-3E27-4729-B95D-5EF5EC566FF4}" srcOrd="2" destOrd="0" parTransId="{4B2542FB-DD75-4B91-B0F3-F80E3E638F05}" sibTransId="{6BA715E2-92AD-42EB-8301-223A557FB505}"/>
    <dgm:cxn modelId="{BE1C3DC2-432E-BB49-B0A7-668F06CBFA06}" type="presOf" srcId="{3D0B2F52-3E27-4729-B95D-5EF5EC566FF4}" destId="{86CE8860-ED84-D14B-8413-0D12060EE1F0}" srcOrd="0" destOrd="0" presId="urn:microsoft.com/office/officeart/2005/8/layout/process4"/>
    <dgm:cxn modelId="{8C1A4ED0-5E29-0D46-A9A4-9D02A2E97E24}" type="presOf" srcId="{0FBBC855-3C8E-4152-AC49-BD65301AE490}" destId="{2FF314C8-65F0-5649-9F4E-48A7CCC6CDBE}" srcOrd="0" destOrd="0" presId="urn:microsoft.com/office/officeart/2005/8/layout/process4"/>
    <dgm:cxn modelId="{E1BAB5D9-D0DC-E241-8BEE-9A7AB36E5D74}" type="presOf" srcId="{9F3F9D9B-3613-45C9-91B7-BC521ED2C145}" destId="{D3F590B2-E886-BC4D-868E-3C621DC360D1}" srcOrd="0" destOrd="0" presId="urn:microsoft.com/office/officeart/2005/8/layout/process4"/>
    <dgm:cxn modelId="{EB995BDE-CEAE-438B-A1DE-D936052E3970}" srcId="{984C3D82-1495-40EE-974A-36A6337058FD}" destId="{0FBBC855-3C8E-4152-AC49-BD65301AE490}" srcOrd="0" destOrd="0" parTransId="{F35D3C8A-3F25-44A4-B2E4-C938DC3263ED}" sibTransId="{787C5FEF-8AE2-4C97-8751-6647598220DC}"/>
    <dgm:cxn modelId="{4587C5E2-4519-3E45-81F0-3FE73DDEC967}" type="presOf" srcId="{9A81974E-B32D-4495-A70D-D94DF7C48955}" destId="{512CF69C-2EE6-CB46-8F34-43B4D17CDDD9}" srcOrd="0" destOrd="0" presId="urn:microsoft.com/office/officeart/2005/8/layout/process4"/>
    <dgm:cxn modelId="{AF82C888-5980-414A-9ACF-FA752F12706A}" type="presParOf" srcId="{6ACBE313-7F6E-9C45-974E-A1707A29E73E}" destId="{BB71056E-0372-0642-80F3-D467C0E4C6E2}" srcOrd="0" destOrd="0" presId="urn:microsoft.com/office/officeart/2005/8/layout/process4"/>
    <dgm:cxn modelId="{402FF5D3-86C6-B44B-A071-986871E0BB15}" type="presParOf" srcId="{BB71056E-0372-0642-80F3-D467C0E4C6E2}" destId="{D3F590B2-E886-BC4D-868E-3C621DC360D1}" srcOrd="0" destOrd="0" presId="urn:microsoft.com/office/officeart/2005/8/layout/process4"/>
    <dgm:cxn modelId="{686AD36F-D663-41F0-992A-2E2F41A1CD29}" type="presParOf" srcId="{6ACBE313-7F6E-9C45-974E-A1707A29E73E}" destId="{0AD6EAF5-7055-48BE-9686-90D3BEC91E7D}" srcOrd="1" destOrd="0" presId="urn:microsoft.com/office/officeart/2005/8/layout/process4"/>
    <dgm:cxn modelId="{950F69DE-7C87-47CB-8B89-212735F3B1A3}" type="presParOf" srcId="{6ACBE313-7F6E-9C45-974E-A1707A29E73E}" destId="{92C43B12-6201-4416-902B-2A897A701009}" srcOrd="2" destOrd="0" presId="urn:microsoft.com/office/officeart/2005/8/layout/process4"/>
    <dgm:cxn modelId="{03108219-8A63-451B-AA0E-BB18B6B1EFAE}" type="presParOf" srcId="{92C43B12-6201-4416-902B-2A897A701009}" destId="{6A9FEC25-154D-4623-823A-07175E05070A}" srcOrd="0" destOrd="0" presId="urn:microsoft.com/office/officeart/2005/8/layout/process4"/>
    <dgm:cxn modelId="{D86EA4BA-7355-9C4A-935B-6EAF78F014F3}" type="presParOf" srcId="{6ACBE313-7F6E-9C45-974E-A1707A29E73E}" destId="{954AA331-B3CD-804A-BD05-A042468B126E}" srcOrd="3" destOrd="0" presId="urn:microsoft.com/office/officeart/2005/8/layout/process4"/>
    <dgm:cxn modelId="{5D32E270-CA4F-5545-9BBC-1301510AB9CC}" type="presParOf" srcId="{6ACBE313-7F6E-9C45-974E-A1707A29E73E}" destId="{852D5CE5-97EE-9749-B2D1-F43F827E23BC}" srcOrd="4" destOrd="0" presId="urn:microsoft.com/office/officeart/2005/8/layout/process4"/>
    <dgm:cxn modelId="{DC40B690-E9BA-E347-B8FD-EE59C8FB4CF6}" type="presParOf" srcId="{852D5CE5-97EE-9749-B2D1-F43F827E23BC}" destId="{A40DFC45-04C7-2A47-B8BD-83457FE86CAB}" srcOrd="0" destOrd="0" presId="urn:microsoft.com/office/officeart/2005/8/layout/process4"/>
    <dgm:cxn modelId="{6BB38C5F-3F13-C444-AA38-BAB72FFD0025}" type="presParOf" srcId="{6ACBE313-7F6E-9C45-974E-A1707A29E73E}" destId="{A6879074-61A7-9C43-A859-4804BEBC7401}" srcOrd="5" destOrd="0" presId="urn:microsoft.com/office/officeart/2005/8/layout/process4"/>
    <dgm:cxn modelId="{728DA2E9-08CD-F840-863A-06C18FDD1674}" type="presParOf" srcId="{6ACBE313-7F6E-9C45-974E-A1707A29E73E}" destId="{2DE48DB4-4848-B640-A1D3-B1033CD6F37E}" srcOrd="6" destOrd="0" presId="urn:microsoft.com/office/officeart/2005/8/layout/process4"/>
    <dgm:cxn modelId="{AA1D5F2D-C94C-414A-A432-7F2E4018B9F6}" type="presParOf" srcId="{2DE48DB4-4848-B640-A1D3-B1033CD6F37E}" destId="{86CE8860-ED84-D14B-8413-0D12060EE1F0}" srcOrd="0" destOrd="0" presId="urn:microsoft.com/office/officeart/2005/8/layout/process4"/>
    <dgm:cxn modelId="{6EC79F72-22AA-0F44-9502-FA63C6313876}" type="presParOf" srcId="{6ACBE313-7F6E-9C45-974E-A1707A29E73E}" destId="{C9C41980-C06D-4A44-9DAD-564258BA0952}" srcOrd="7" destOrd="0" presId="urn:microsoft.com/office/officeart/2005/8/layout/process4"/>
    <dgm:cxn modelId="{6EC74BBB-DFB6-3444-80CA-9988CFD10D67}" type="presParOf" srcId="{6ACBE313-7F6E-9C45-974E-A1707A29E73E}" destId="{067769DA-2586-6440-9605-51D997C7F5B7}" srcOrd="8" destOrd="0" presId="urn:microsoft.com/office/officeart/2005/8/layout/process4"/>
    <dgm:cxn modelId="{588BC105-239E-C949-8D8A-498A4E4574D0}" type="presParOf" srcId="{067769DA-2586-6440-9605-51D997C7F5B7}" destId="{512CF69C-2EE6-CB46-8F34-43B4D17CDDD9}" srcOrd="0" destOrd="0" presId="urn:microsoft.com/office/officeart/2005/8/layout/process4"/>
    <dgm:cxn modelId="{7F77C870-F3E4-8E43-BEB3-2D61E1E82F1F}" type="presParOf" srcId="{6ACBE313-7F6E-9C45-974E-A1707A29E73E}" destId="{86861113-05BC-E84B-B762-E9EBE1D31257}" srcOrd="9" destOrd="0" presId="urn:microsoft.com/office/officeart/2005/8/layout/process4"/>
    <dgm:cxn modelId="{D95C3550-3C85-584A-9E24-EBACCD531F8F}" type="presParOf" srcId="{6ACBE313-7F6E-9C45-974E-A1707A29E73E}" destId="{74CD3915-030E-1545-89D2-D96A23459106}" srcOrd="10" destOrd="0" presId="urn:microsoft.com/office/officeart/2005/8/layout/process4"/>
    <dgm:cxn modelId="{6C1A11E8-8B1A-C84E-80B2-14C43C669F07}" type="presParOf" srcId="{74CD3915-030E-1545-89D2-D96A23459106}" destId="{2FF314C8-65F0-5649-9F4E-48A7CCC6CDB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CO"/>
        </a:p>
      </dgm:t>
    </dgm:pt>
    <dgm:pt modelId="{0FBBC855-3C8E-4152-AC49-BD65301AE490}">
      <dgm:prSet custT="1"/>
      <dgm:spPr/>
      <dgm:t>
        <a:bodyPr/>
        <a:lstStyle/>
        <a:p>
          <a:r>
            <a:rPr lang="es-CO" sz="2800" dirty="0">
              <a:solidFill>
                <a:schemeClr val="tx1"/>
              </a:solidFill>
            </a:rPr>
            <a:t>El período de prueba</a:t>
          </a:r>
        </a:p>
      </dgm:t>
    </dgm:pt>
    <dgm:pt modelId="{F35D3C8A-3F25-44A4-B2E4-C938DC3263ED}" type="parTrans" cxnId="{EB995BDE-CEAE-438B-A1DE-D936052E3970}">
      <dgm:prSet/>
      <dgm:spPr/>
      <dgm:t>
        <a:bodyPr/>
        <a:lstStyle/>
        <a:p>
          <a:endParaRPr lang="es-CO"/>
        </a:p>
      </dgm:t>
    </dgm:pt>
    <dgm:pt modelId="{787C5FEF-8AE2-4C97-8751-6647598220DC}" type="sibTrans" cxnId="{EB995BDE-CEAE-438B-A1DE-D936052E3970}">
      <dgm:prSet/>
      <dgm:spPr/>
      <dgm:t>
        <a:bodyPr/>
        <a:lstStyle/>
        <a:p>
          <a:endParaRPr lang="es-CO"/>
        </a:p>
      </dgm:t>
    </dgm:pt>
    <dgm:pt modelId="{9A81974E-B32D-4495-A70D-D94DF7C48955}">
      <dgm:prSet custT="1"/>
      <dgm:spPr/>
      <dgm:t>
        <a:bodyPr/>
        <a:lstStyle/>
        <a:p>
          <a:r>
            <a:rPr lang="es-CO" sz="2800" dirty="0">
              <a:solidFill>
                <a:schemeClr val="tx1"/>
              </a:solidFill>
            </a:rPr>
            <a:t>El salario integral</a:t>
          </a:r>
        </a:p>
      </dgm:t>
    </dgm:pt>
    <dgm:pt modelId="{25EEC416-CCD5-4A71-A85E-6E1A6906F01E}" type="parTrans" cxnId="{8E2AB3B9-5A31-484F-B0F6-CD177DBC5BC0}">
      <dgm:prSet/>
      <dgm:spPr/>
      <dgm:t>
        <a:bodyPr/>
        <a:lstStyle/>
        <a:p>
          <a:endParaRPr lang="es-CO"/>
        </a:p>
      </dgm:t>
    </dgm:pt>
    <dgm:pt modelId="{20E6E00C-1EEE-40DF-82DB-2BDD5101FE1A}" type="sibTrans" cxnId="{8E2AB3B9-5A31-484F-B0F6-CD177DBC5BC0}">
      <dgm:prSet/>
      <dgm:spPr/>
      <dgm:t>
        <a:bodyPr/>
        <a:lstStyle/>
        <a:p>
          <a:endParaRPr lang="es-CO"/>
        </a:p>
      </dgm:t>
    </dgm:pt>
    <dgm:pt modelId="{3D0B2F52-3E27-4729-B95D-5EF5EC566FF4}">
      <dgm:prSet custT="1"/>
      <dgm:spPr/>
      <dgm:t>
        <a:bodyPr/>
        <a:lstStyle/>
        <a:p>
          <a:r>
            <a:rPr lang="es-ES" sz="2800" dirty="0">
              <a:solidFill>
                <a:schemeClr val="tx1"/>
              </a:solidFill>
            </a:rPr>
            <a:t>El contrato a término fijo, prórrogas y preaviso</a:t>
          </a:r>
          <a:endParaRPr lang="es-CO" sz="2800" dirty="0">
            <a:solidFill>
              <a:schemeClr val="tx1"/>
            </a:solidFill>
          </a:endParaRPr>
        </a:p>
      </dgm:t>
    </dgm:pt>
    <dgm:pt modelId="{4B2542FB-DD75-4B91-B0F3-F80E3E638F05}" type="parTrans" cxnId="{186958BE-A57C-4A00-A3F2-4540D56D8521}">
      <dgm:prSet/>
      <dgm:spPr/>
      <dgm:t>
        <a:bodyPr/>
        <a:lstStyle/>
        <a:p>
          <a:endParaRPr lang="es-CO"/>
        </a:p>
      </dgm:t>
    </dgm:pt>
    <dgm:pt modelId="{6BA715E2-92AD-42EB-8301-223A557FB505}" type="sibTrans" cxnId="{186958BE-A57C-4A00-A3F2-4540D56D8521}">
      <dgm:prSet/>
      <dgm:spPr/>
      <dgm:t>
        <a:bodyPr/>
        <a:lstStyle/>
        <a:p>
          <a:endParaRPr lang="es-CO"/>
        </a:p>
      </dgm:t>
    </dgm:pt>
    <dgm:pt modelId="{D99F55FB-FF6D-4D12-80A0-CC66272EC59B}">
      <dgm:prSet custT="1"/>
      <dgm:spPr/>
      <dgm:t>
        <a:bodyPr/>
        <a:lstStyle/>
        <a:p>
          <a:r>
            <a:rPr lang="es-ES" sz="2800" dirty="0">
              <a:solidFill>
                <a:schemeClr val="tx1"/>
              </a:solidFill>
            </a:rPr>
            <a:t>Contrato con extranjeros no residentes en el país</a:t>
          </a:r>
          <a:endParaRPr lang="es-CO" sz="2800" dirty="0">
            <a:solidFill>
              <a:schemeClr val="tx1"/>
            </a:solidFill>
          </a:endParaRPr>
        </a:p>
      </dgm:t>
    </dgm:pt>
    <dgm:pt modelId="{2A2260A9-3CA4-45ED-BD05-3ED15E377805}" type="parTrans" cxnId="{3E4C3062-8605-492A-97AE-E5770C4C8935}">
      <dgm:prSet/>
      <dgm:spPr/>
      <dgm:t>
        <a:bodyPr/>
        <a:lstStyle/>
        <a:p>
          <a:endParaRPr lang="es-CO"/>
        </a:p>
      </dgm:t>
    </dgm:pt>
    <dgm:pt modelId="{470104DF-8D83-41ED-B7C0-F6A947AAF38B}" type="sibTrans" cxnId="{3E4C3062-8605-492A-97AE-E5770C4C8935}">
      <dgm:prSet/>
      <dgm:spPr/>
      <dgm:t>
        <a:bodyPr/>
        <a:lstStyle/>
        <a:p>
          <a:endParaRPr lang="es-CO"/>
        </a:p>
      </dgm:t>
    </dgm:pt>
    <dgm:pt modelId="{6198E731-FCA4-4B03-9ADE-F31D875BDD2E}">
      <dgm:prSet custT="1"/>
      <dgm:spPr/>
      <dgm:t>
        <a:bodyPr/>
        <a:lstStyle/>
        <a:p>
          <a:r>
            <a:rPr lang="es-ES" sz="2800" dirty="0">
              <a:solidFill>
                <a:schemeClr val="tx1"/>
              </a:solidFill>
            </a:rPr>
            <a:t>Enganche de trabajadores para el exterior</a:t>
          </a:r>
          <a:endParaRPr lang="es-CO" sz="2800" dirty="0">
            <a:solidFill>
              <a:schemeClr val="tx1"/>
            </a:solidFill>
          </a:endParaRPr>
        </a:p>
      </dgm:t>
    </dgm:pt>
    <dgm:pt modelId="{44F1D25E-3BF6-4725-911A-136B689A0656}" type="parTrans" cxnId="{1816D56E-078D-4BF2-9EF0-F3D0D6E6C2EF}">
      <dgm:prSet/>
      <dgm:spPr/>
      <dgm:t>
        <a:bodyPr/>
        <a:lstStyle/>
        <a:p>
          <a:endParaRPr lang="es-CO"/>
        </a:p>
      </dgm:t>
    </dgm:pt>
    <dgm:pt modelId="{F443BD40-B300-4E13-8182-F73077DD750D}" type="sibTrans" cxnId="{1816D56E-078D-4BF2-9EF0-F3D0D6E6C2EF}">
      <dgm:prSet/>
      <dgm:spPr/>
      <dgm:t>
        <a:bodyPr/>
        <a:lstStyle/>
        <a:p>
          <a:endParaRPr lang="es-CO"/>
        </a:p>
      </dgm:t>
    </dgm:pt>
    <dgm:pt modelId="{F1D6AAA1-2752-49DB-9976-00C35B15EBA7}" type="pres">
      <dgm:prSet presAssocID="{984C3D82-1495-40EE-974A-36A6337058FD}" presName="linear" presStyleCnt="0">
        <dgm:presLayoutVars>
          <dgm:animLvl val="lvl"/>
          <dgm:resizeHandles val="exact"/>
        </dgm:presLayoutVars>
      </dgm:prSet>
      <dgm:spPr/>
    </dgm:pt>
    <dgm:pt modelId="{6391E1D2-E0A1-4DA1-A035-BE3E60673EDC}" type="pres">
      <dgm:prSet presAssocID="{0FBBC855-3C8E-4152-AC49-BD65301AE490}" presName="parentText" presStyleLbl="node1" presStyleIdx="0" presStyleCnt="5">
        <dgm:presLayoutVars>
          <dgm:chMax val="0"/>
          <dgm:bulletEnabled val="1"/>
        </dgm:presLayoutVars>
      </dgm:prSet>
      <dgm:spPr/>
    </dgm:pt>
    <dgm:pt modelId="{173AD844-58EC-4285-A7F8-F3A061FDEA7D}" type="pres">
      <dgm:prSet presAssocID="{787C5FEF-8AE2-4C97-8751-6647598220DC}" presName="spacer" presStyleCnt="0"/>
      <dgm:spPr/>
    </dgm:pt>
    <dgm:pt modelId="{028F97DA-6E98-4AD8-BFDC-77A0161141C1}" type="pres">
      <dgm:prSet presAssocID="{9A81974E-B32D-4495-A70D-D94DF7C48955}" presName="parentText" presStyleLbl="node1" presStyleIdx="1" presStyleCnt="5">
        <dgm:presLayoutVars>
          <dgm:chMax val="0"/>
          <dgm:bulletEnabled val="1"/>
        </dgm:presLayoutVars>
      </dgm:prSet>
      <dgm:spPr/>
    </dgm:pt>
    <dgm:pt modelId="{39AF9824-C8F2-4E0D-BFA7-CD203DBE77E9}" type="pres">
      <dgm:prSet presAssocID="{20E6E00C-1EEE-40DF-82DB-2BDD5101FE1A}" presName="spacer" presStyleCnt="0"/>
      <dgm:spPr/>
    </dgm:pt>
    <dgm:pt modelId="{85B4A2D8-B3D8-499A-B61D-89962EEC13BA}" type="pres">
      <dgm:prSet presAssocID="{3D0B2F52-3E27-4729-B95D-5EF5EC566FF4}" presName="parentText" presStyleLbl="node1" presStyleIdx="2" presStyleCnt="5">
        <dgm:presLayoutVars>
          <dgm:chMax val="0"/>
          <dgm:bulletEnabled val="1"/>
        </dgm:presLayoutVars>
      </dgm:prSet>
      <dgm:spPr/>
    </dgm:pt>
    <dgm:pt modelId="{33C25E15-CBD6-4121-8FBF-F8F9AB66A7E5}" type="pres">
      <dgm:prSet presAssocID="{6BA715E2-92AD-42EB-8301-223A557FB505}" presName="spacer" presStyleCnt="0"/>
      <dgm:spPr/>
    </dgm:pt>
    <dgm:pt modelId="{5856C4C1-51B2-4024-BCC1-BC24BC61D04A}" type="pres">
      <dgm:prSet presAssocID="{D99F55FB-FF6D-4D12-80A0-CC66272EC59B}" presName="parentText" presStyleLbl="node1" presStyleIdx="3" presStyleCnt="5">
        <dgm:presLayoutVars>
          <dgm:chMax val="0"/>
          <dgm:bulletEnabled val="1"/>
        </dgm:presLayoutVars>
      </dgm:prSet>
      <dgm:spPr/>
    </dgm:pt>
    <dgm:pt modelId="{C63A0AFB-21D6-431B-A66C-01EF963F79B5}" type="pres">
      <dgm:prSet presAssocID="{470104DF-8D83-41ED-B7C0-F6A947AAF38B}" presName="spacer" presStyleCnt="0"/>
      <dgm:spPr/>
    </dgm:pt>
    <dgm:pt modelId="{5E4E2488-CB9F-47FC-813F-4C1442727822}" type="pres">
      <dgm:prSet presAssocID="{6198E731-FCA4-4B03-9ADE-F31D875BDD2E}" presName="parentText" presStyleLbl="node1" presStyleIdx="4" presStyleCnt="5">
        <dgm:presLayoutVars>
          <dgm:chMax val="0"/>
          <dgm:bulletEnabled val="1"/>
        </dgm:presLayoutVars>
      </dgm:prSet>
      <dgm:spPr/>
    </dgm:pt>
  </dgm:ptLst>
  <dgm:cxnLst>
    <dgm:cxn modelId="{99C3C720-A2A6-4858-9D3F-85AD3EE1EFF9}" type="presOf" srcId="{984C3D82-1495-40EE-974A-36A6337058FD}" destId="{F1D6AAA1-2752-49DB-9976-00C35B15EBA7}" srcOrd="0" destOrd="0" presId="urn:microsoft.com/office/officeart/2005/8/layout/vList2"/>
    <dgm:cxn modelId="{25FE5132-4D16-4A20-B0E9-236CAA927968}" type="presOf" srcId="{3D0B2F52-3E27-4729-B95D-5EF5EC566FF4}" destId="{85B4A2D8-B3D8-499A-B61D-89962EEC13BA}" srcOrd="0" destOrd="0" presId="urn:microsoft.com/office/officeart/2005/8/layout/vList2"/>
    <dgm:cxn modelId="{F2775832-DD98-4CC9-8318-A6989C28C19A}" type="presOf" srcId="{9A81974E-B32D-4495-A70D-D94DF7C48955}" destId="{028F97DA-6E98-4AD8-BFDC-77A0161141C1}" srcOrd="0" destOrd="0" presId="urn:microsoft.com/office/officeart/2005/8/layout/vList2"/>
    <dgm:cxn modelId="{3E4C3062-8605-492A-97AE-E5770C4C8935}" srcId="{984C3D82-1495-40EE-974A-36A6337058FD}" destId="{D99F55FB-FF6D-4D12-80A0-CC66272EC59B}" srcOrd="3" destOrd="0" parTransId="{2A2260A9-3CA4-45ED-BD05-3ED15E377805}" sibTransId="{470104DF-8D83-41ED-B7C0-F6A947AAF38B}"/>
    <dgm:cxn modelId="{1816D56E-078D-4BF2-9EF0-F3D0D6E6C2EF}" srcId="{984C3D82-1495-40EE-974A-36A6337058FD}" destId="{6198E731-FCA4-4B03-9ADE-F31D875BDD2E}" srcOrd="4" destOrd="0" parTransId="{44F1D25E-3BF6-4725-911A-136B689A0656}" sibTransId="{F443BD40-B300-4E13-8182-F73077DD750D}"/>
    <dgm:cxn modelId="{8E2AB3B9-5A31-484F-B0F6-CD177DBC5BC0}" srcId="{984C3D82-1495-40EE-974A-36A6337058FD}" destId="{9A81974E-B32D-4495-A70D-D94DF7C48955}" srcOrd="1" destOrd="0" parTransId="{25EEC416-CCD5-4A71-A85E-6E1A6906F01E}" sibTransId="{20E6E00C-1EEE-40DF-82DB-2BDD5101FE1A}"/>
    <dgm:cxn modelId="{186958BE-A57C-4A00-A3F2-4540D56D8521}" srcId="{984C3D82-1495-40EE-974A-36A6337058FD}" destId="{3D0B2F52-3E27-4729-B95D-5EF5EC566FF4}" srcOrd="2" destOrd="0" parTransId="{4B2542FB-DD75-4B91-B0F3-F80E3E638F05}" sibTransId="{6BA715E2-92AD-42EB-8301-223A557FB505}"/>
    <dgm:cxn modelId="{AD16D5D3-3592-4574-84DC-5035A73D9457}" type="presOf" srcId="{0FBBC855-3C8E-4152-AC49-BD65301AE490}" destId="{6391E1D2-E0A1-4DA1-A035-BE3E60673EDC}" srcOrd="0" destOrd="0" presId="urn:microsoft.com/office/officeart/2005/8/layout/vList2"/>
    <dgm:cxn modelId="{7C5003D9-2B74-423B-B879-6A399310E227}" type="presOf" srcId="{D99F55FB-FF6D-4D12-80A0-CC66272EC59B}" destId="{5856C4C1-51B2-4024-BCC1-BC24BC61D04A}" srcOrd="0" destOrd="0" presId="urn:microsoft.com/office/officeart/2005/8/layout/vList2"/>
    <dgm:cxn modelId="{EB995BDE-CEAE-438B-A1DE-D936052E3970}" srcId="{984C3D82-1495-40EE-974A-36A6337058FD}" destId="{0FBBC855-3C8E-4152-AC49-BD65301AE490}" srcOrd="0" destOrd="0" parTransId="{F35D3C8A-3F25-44A4-B2E4-C938DC3263ED}" sibTransId="{787C5FEF-8AE2-4C97-8751-6647598220DC}"/>
    <dgm:cxn modelId="{A536A5DF-70DD-4770-8BDC-324BD774B2E9}" type="presOf" srcId="{6198E731-FCA4-4B03-9ADE-F31D875BDD2E}" destId="{5E4E2488-CB9F-47FC-813F-4C1442727822}" srcOrd="0" destOrd="0" presId="urn:microsoft.com/office/officeart/2005/8/layout/vList2"/>
    <dgm:cxn modelId="{8CECB06D-FE04-41F4-B943-76B2E1D6CB2C}" type="presParOf" srcId="{F1D6AAA1-2752-49DB-9976-00C35B15EBA7}" destId="{6391E1D2-E0A1-4DA1-A035-BE3E60673EDC}" srcOrd="0" destOrd="0" presId="urn:microsoft.com/office/officeart/2005/8/layout/vList2"/>
    <dgm:cxn modelId="{C4E84E9E-3640-4998-8327-39F66C95CEEF}" type="presParOf" srcId="{F1D6AAA1-2752-49DB-9976-00C35B15EBA7}" destId="{173AD844-58EC-4285-A7F8-F3A061FDEA7D}" srcOrd="1" destOrd="0" presId="urn:microsoft.com/office/officeart/2005/8/layout/vList2"/>
    <dgm:cxn modelId="{00DAE7BC-0821-4E0C-833B-F951861150C5}" type="presParOf" srcId="{F1D6AAA1-2752-49DB-9976-00C35B15EBA7}" destId="{028F97DA-6E98-4AD8-BFDC-77A0161141C1}" srcOrd="2" destOrd="0" presId="urn:microsoft.com/office/officeart/2005/8/layout/vList2"/>
    <dgm:cxn modelId="{FC2D50EC-8300-4E74-9605-8E6834E4B473}" type="presParOf" srcId="{F1D6AAA1-2752-49DB-9976-00C35B15EBA7}" destId="{39AF9824-C8F2-4E0D-BFA7-CD203DBE77E9}" srcOrd="3" destOrd="0" presId="urn:microsoft.com/office/officeart/2005/8/layout/vList2"/>
    <dgm:cxn modelId="{83DB5B73-3B88-4A1E-8FEA-5937252BCBFE}" type="presParOf" srcId="{F1D6AAA1-2752-49DB-9976-00C35B15EBA7}" destId="{85B4A2D8-B3D8-499A-B61D-89962EEC13BA}" srcOrd="4" destOrd="0" presId="urn:microsoft.com/office/officeart/2005/8/layout/vList2"/>
    <dgm:cxn modelId="{C6877601-83E0-491E-9536-A2DB3C79840E}" type="presParOf" srcId="{F1D6AAA1-2752-49DB-9976-00C35B15EBA7}" destId="{33C25E15-CBD6-4121-8FBF-F8F9AB66A7E5}" srcOrd="5" destOrd="0" presId="urn:microsoft.com/office/officeart/2005/8/layout/vList2"/>
    <dgm:cxn modelId="{2F1CCC5B-66FD-4E47-AD44-45AF8EF24D21}" type="presParOf" srcId="{F1D6AAA1-2752-49DB-9976-00C35B15EBA7}" destId="{5856C4C1-51B2-4024-BCC1-BC24BC61D04A}" srcOrd="6" destOrd="0" presId="urn:microsoft.com/office/officeart/2005/8/layout/vList2"/>
    <dgm:cxn modelId="{A4BEEB7D-415D-479C-A8E1-7738E0B1E1A1}" type="presParOf" srcId="{F1D6AAA1-2752-49DB-9976-00C35B15EBA7}" destId="{C63A0AFB-21D6-431B-A66C-01EF963F79B5}" srcOrd="7" destOrd="0" presId="urn:microsoft.com/office/officeart/2005/8/layout/vList2"/>
    <dgm:cxn modelId="{EA6F8F47-834A-44C6-B3D9-D4F8F0C21802}" type="presParOf" srcId="{F1D6AAA1-2752-49DB-9976-00C35B15EBA7}" destId="{5E4E2488-CB9F-47FC-813F-4C144272782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4" loCatId="list" qsTypeId="urn:microsoft.com/office/officeart/2005/8/quickstyle/3d4" qsCatId="3D" csTypeId="urn:microsoft.com/office/officeart/2005/8/colors/accent1_2" csCatId="accent1" phldr="1"/>
      <dgm:spPr/>
      <dgm:t>
        <a:bodyPr/>
        <a:lstStyle/>
        <a:p>
          <a:endParaRPr lang="es-CO"/>
        </a:p>
      </dgm:t>
    </dgm:pt>
    <dgm:pt modelId="{CA453287-DC17-480B-A96D-39D34FC9DCAD}">
      <dgm:prSet custT="1"/>
      <dgm:spPr/>
      <dgm:t>
        <a:bodyPr/>
        <a:lstStyle/>
        <a:p>
          <a:pPr algn="just"/>
          <a:r>
            <a:rPr lang="es-ES" sz="2800" dirty="0">
              <a:solidFill>
                <a:schemeClr val="tx1"/>
              </a:solidFill>
            </a:rPr>
            <a:t>Si no se define por escrito, se </a:t>
          </a:r>
          <a:r>
            <a:rPr lang="es-ES" sz="2800" dirty="0">
              <a:solidFill>
                <a:schemeClr val="tx2">
                  <a:lumMod val="75000"/>
                </a:schemeClr>
              </a:solidFill>
            </a:rPr>
            <a:t>asume que no hay</a:t>
          </a:r>
          <a:r>
            <a:rPr lang="es-ES" sz="2800" dirty="0">
              <a:solidFill>
                <a:schemeClr val="tx1"/>
              </a:solidFill>
            </a:rPr>
            <a:t> y si se pretende terminar el contrato en esta etapa se debe indemnizar.</a:t>
          </a:r>
          <a:endParaRPr lang="es-CO" sz="2800" dirty="0">
            <a:solidFill>
              <a:schemeClr val="tx1"/>
            </a:solidFill>
          </a:endParaRPr>
        </a:p>
      </dgm:t>
    </dgm:pt>
    <dgm:pt modelId="{36A19349-F83B-48FD-9E8E-4D3D0AA51166}" type="parTrans" cxnId="{E06FE07A-546B-4130-B1CE-EF5FE7BC6571}">
      <dgm:prSet/>
      <dgm:spPr/>
      <dgm:t>
        <a:bodyPr/>
        <a:lstStyle/>
        <a:p>
          <a:endParaRPr lang="es-CO"/>
        </a:p>
      </dgm:t>
    </dgm:pt>
    <dgm:pt modelId="{FA237D45-CB20-48D1-AE0E-755F15CACEA9}" type="sibTrans" cxnId="{E06FE07A-546B-4130-B1CE-EF5FE7BC6571}">
      <dgm:prSet/>
      <dgm:spPr/>
      <dgm:t>
        <a:bodyPr/>
        <a:lstStyle/>
        <a:p>
          <a:endParaRPr lang="es-CO"/>
        </a:p>
      </dgm:t>
    </dgm:pt>
    <dgm:pt modelId="{FB2DD37E-9ADB-4EAD-A334-7BFF27E166F7}">
      <dgm:prSet custT="1"/>
      <dgm:spPr/>
      <dgm:t>
        <a:bodyPr/>
        <a:lstStyle/>
        <a:p>
          <a:r>
            <a:rPr lang="es-ES" sz="2800" dirty="0">
              <a:solidFill>
                <a:schemeClr val="tx1"/>
              </a:solidFill>
            </a:rPr>
            <a:t>Duración:</a:t>
          </a:r>
        </a:p>
        <a:p>
          <a:r>
            <a:rPr lang="es-ES" sz="2800" dirty="0">
              <a:solidFill>
                <a:schemeClr val="tx1"/>
              </a:solidFill>
            </a:rPr>
            <a:t>Término indefinido: Hasta 2 meses.            </a:t>
          </a:r>
        </a:p>
        <a:p>
          <a:r>
            <a:rPr lang="es-ES" sz="2800" dirty="0">
              <a:solidFill>
                <a:schemeClr val="tx1"/>
              </a:solidFill>
            </a:rPr>
            <a:t>Término fijo: Hasta la quinta parte del término inicial sin exceder de 2 meses.</a:t>
          </a:r>
          <a:endParaRPr lang="es-CO" sz="2800" dirty="0">
            <a:solidFill>
              <a:schemeClr val="tx1"/>
            </a:solidFill>
          </a:endParaRPr>
        </a:p>
      </dgm:t>
    </dgm:pt>
    <dgm:pt modelId="{123FBA93-E2AE-4E7D-B370-4F654C4726AA}" type="parTrans" cxnId="{4072BF14-FA47-462D-B3A9-D143D3B6B91A}">
      <dgm:prSet/>
      <dgm:spPr/>
      <dgm:t>
        <a:bodyPr/>
        <a:lstStyle/>
        <a:p>
          <a:endParaRPr lang="es-CO"/>
        </a:p>
      </dgm:t>
    </dgm:pt>
    <dgm:pt modelId="{29F3EFBB-85D9-4A0E-BCCD-A156010A7ECC}" type="sibTrans" cxnId="{4072BF14-FA47-462D-B3A9-D143D3B6B91A}">
      <dgm:prSet/>
      <dgm:spPr/>
      <dgm:t>
        <a:bodyPr/>
        <a:lstStyle/>
        <a:p>
          <a:endParaRPr lang="es-CO"/>
        </a:p>
      </dgm:t>
    </dgm:pt>
    <dgm:pt modelId="{79C052A0-C1A6-483C-8CC5-B082DB361472}" type="pres">
      <dgm:prSet presAssocID="{984C3D82-1495-40EE-974A-36A6337058FD}" presName="Name0" presStyleCnt="0">
        <dgm:presLayoutVars>
          <dgm:chPref val="1"/>
          <dgm:dir/>
          <dgm:animOne val="branch"/>
          <dgm:animLvl val="lvl"/>
          <dgm:resizeHandles/>
        </dgm:presLayoutVars>
      </dgm:prSet>
      <dgm:spPr/>
    </dgm:pt>
    <dgm:pt modelId="{CDCA334E-3DDE-4372-8DD1-09B008040C61}" type="pres">
      <dgm:prSet presAssocID="{CA453287-DC17-480B-A96D-39D34FC9DCAD}" presName="vertOne" presStyleCnt="0"/>
      <dgm:spPr/>
    </dgm:pt>
    <dgm:pt modelId="{90BA4029-4D0E-45E1-9AF6-B0372C944E11}" type="pres">
      <dgm:prSet presAssocID="{CA453287-DC17-480B-A96D-39D34FC9DCAD}" presName="txOne" presStyleLbl="node0" presStyleIdx="0" presStyleCnt="2">
        <dgm:presLayoutVars>
          <dgm:chPref val="3"/>
        </dgm:presLayoutVars>
      </dgm:prSet>
      <dgm:spPr/>
    </dgm:pt>
    <dgm:pt modelId="{84EC5E8C-ABC7-4782-B652-D5F2EA5E2F32}" type="pres">
      <dgm:prSet presAssocID="{CA453287-DC17-480B-A96D-39D34FC9DCAD}" presName="horzOne" presStyleCnt="0"/>
      <dgm:spPr/>
    </dgm:pt>
    <dgm:pt modelId="{01D57067-C8E4-4873-A37B-B0AFB502B99F}" type="pres">
      <dgm:prSet presAssocID="{FA237D45-CB20-48D1-AE0E-755F15CACEA9}" presName="sibSpaceOne" presStyleCnt="0"/>
      <dgm:spPr/>
    </dgm:pt>
    <dgm:pt modelId="{982B7F3B-0A28-44ED-A408-DC3FA78F9311}" type="pres">
      <dgm:prSet presAssocID="{FB2DD37E-9ADB-4EAD-A334-7BFF27E166F7}" presName="vertOne" presStyleCnt="0"/>
      <dgm:spPr/>
    </dgm:pt>
    <dgm:pt modelId="{D90CF8F7-68F2-4046-8873-79785D9DC485}" type="pres">
      <dgm:prSet presAssocID="{FB2DD37E-9ADB-4EAD-A334-7BFF27E166F7}" presName="txOne" presStyleLbl="node0" presStyleIdx="1" presStyleCnt="2">
        <dgm:presLayoutVars>
          <dgm:chPref val="3"/>
        </dgm:presLayoutVars>
      </dgm:prSet>
      <dgm:spPr/>
    </dgm:pt>
    <dgm:pt modelId="{6BC8E446-8C1B-4B09-8DC3-5C908D3E450B}" type="pres">
      <dgm:prSet presAssocID="{FB2DD37E-9ADB-4EAD-A334-7BFF27E166F7}" presName="horzOne" presStyleCnt="0"/>
      <dgm:spPr/>
    </dgm:pt>
  </dgm:ptLst>
  <dgm:cxnLst>
    <dgm:cxn modelId="{4072BF14-FA47-462D-B3A9-D143D3B6B91A}" srcId="{984C3D82-1495-40EE-974A-36A6337058FD}" destId="{FB2DD37E-9ADB-4EAD-A334-7BFF27E166F7}" srcOrd="1" destOrd="0" parTransId="{123FBA93-E2AE-4E7D-B370-4F654C4726AA}" sibTransId="{29F3EFBB-85D9-4A0E-BCCD-A156010A7ECC}"/>
    <dgm:cxn modelId="{DB2F3746-B7BC-4788-8E91-2E1F069C0BDA}" type="presOf" srcId="{FB2DD37E-9ADB-4EAD-A334-7BFF27E166F7}" destId="{D90CF8F7-68F2-4046-8873-79785D9DC485}" srcOrd="0" destOrd="0" presId="urn:microsoft.com/office/officeart/2005/8/layout/hierarchy4"/>
    <dgm:cxn modelId="{E06FE07A-546B-4130-B1CE-EF5FE7BC6571}" srcId="{984C3D82-1495-40EE-974A-36A6337058FD}" destId="{CA453287-DC17-480B-A96D-39D34FC9DCAD}" srcOrd="0" destOrd="0" parTransId="{36A19349-F83B-48FD-9E8E-4D3D0AA51166}" sibTransId="{FA237D45-CB20-48D1-AE0E-755F15CACEA9}"/>
    <dgm:cxn modelId="{55269880-72DA-4D1C-815A-6ECB7ED3C33D}" type="presOf" srcId="{984C3D82-1495-40EE-974A-36A6337058FD}" destId="{79C052A0-C1A6-483C-8CC5-B082DB361472}" srcOrd="0" destOrd="0" presId="urn:microsoft.com/office/officeart/2005/8/layout/hierarchy4"/>
    <dgm:cxn modelId="{CDA64BD1-5E3D-4E6B-A741-6A3F4CF5A92A}" type="presOf" srcId="{CA453287-DC17-480B-A96D-39D34FC9DCAD}" destId="{90BA4029-4D0E-45E1-9AF6-B0372C944E11}" srcOrd="0" destOrd="0" presId="urn:microsoft.com/office/officeart/2005/8/layout/hierarchy4"/>
    <dgm:cxn modelId="{13DFA818-5943-4C5F-9AA6-33009879C47B}" type="presParOf" srcId="{79C052A0-C1A6-483C-8CC5-B082DB361472}" destId="{CDCA334E-3DDE-4372-8DD1-09B008040C61}" srcOrd="0" destOrd="0" presId="urn:microsoft.com/office/officeart/2005/8/layout/hierarchy4"/>
    <dgm:cxn modelId="{08D87CD6-9926-4642-9E49-D2C4A50D4909}" type="presParOf" srcId="{CDCA334E-3DDE-4372-8DD1-09B008040C61}" destId="{90BA4029-4D0E-45E1-9AF6-B0372C944E11}" srcOrd="0" destOrd="0" presId="urn:microsoft.com/office/officeart/2005/8/layout/hierarchy4"/>
    <dgm:cxn modelId="{7BD4E6C3-3E42-4EDB-81E9-A24884C3E2BF}" type="presParOf" srcId="{CDCA334E-3DDE-4372-8DD1-09B008040C61}" destId="{84EC5E8C-ABC7-4782-B652-D5F2EA5E2F32}" srcOrd="1" destOrd="0" presId="urn:microsoft.com/office/officeart/2005/8/layout/hierarchy4"/>
    <dgm:cxn modelId="{D445DA5F-57AE-45C0-B9FC-BB568CF111E7}" type="presParOf" srcId="{79C052A0-C1A6-483C-8CC5-B082DB361472}" destId="{01D57067-C8E4-4873-A37B-B0AFB502B99F}" srcOrd="1" destOrd="0" presId="urn:microsoft.com/office/officeart/2005/8/layout/hierarchy4"/>
    <dgm:cxn modelId="{666F501E-8CD3-45B4-8831-89322BF9530A}" type="presParOf" srcId="{79C052A0-C1A6-483C-8CC5-B082DB361472}" destId="{982B7F3B-0A28-44ED-A408-DC3FA78F9311}" srcOrd="2" destOrd="0" presId="urn:microsoft.com/office/officeart/2005/8/layout/hierarchy4"/>
    <dgm:cxn modelId="{094E6A48-9954-4876-9063-748F5B149B0B}" type="presParOf" srcId="{982B7F3B-0A28-44ED-A408-DC3FA78F9311}" destId="{D90CF8F7-68F2-4046-8873-79785D9DC485}" srcOrd="0" destOrd="0" presId="urn:microsoft.com/office/officeart/2005/8/layout/hierarchy4"/>
    <dgm:cxn modelId="{7EDF1735-7FB1-4D28-9925-997CDC06C2FE}" type="presParOf" srcId="{982B7F3B-0A28-44ED-A408-DC3FA78F9311}" destId="{6BC8E446-8C1B-4B09-8DC3-5C908D3E450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4" loCatId="list" qsTypeId="urn:microsoft.com/office/officeart/2005/8/quickstyle/3d7" qsCatId="3D" csTypeId="urn:microsoft.com/office/officeart/2005/8/colors/accent1_2" csCatId="accent1" phldr="1"/>
      <dgm:spPr/>
      <dgm:t>
        <a:bodyPr/>
        <a:lstStyle/>
        <a:p>
          <a:endParaRPr lang="es-CO"/>
        </a:p>
      </dgm:t>
    </dgm:pt>
    <dgm:pt modelId="{CA453287-DC17-480B-A96D-39D34FC9DCAD}">
      <dgm:prSet custT="1"/>
      <dgm:spPr/>
      <dgm:t>
        <a:bodyPr/>
        <a:lstStyle/>
        <a:p>
          <a:pPr algn="just"/>
          <a:r>
            <a:rPr lang="es-ES" sz="2800" dirty="0"/>
            <a:t>Si se termina el contrato en esta etapa, </a:t>
          </a:r>
        </a:p>
        <a:p>
          <a:pPr algn="just"/>
          <a:endParaRPr lang="es-ES" sz="2800" dirty="0"/>
        </a:p>
        <a:p>
          <a:pPr algn="just"/>
          <a:r>
            <a:rPr lang="es-ES" sz="2800" dirty="0"/>
            <a:t>se debe cancelar salarios y prestaciones sociales; </a:t>
          </a:r>
        </a:p>
        <a:p>
          <a:pPr algn="just"/>
          <a:endParaRPr lang="es-ES" sz="2800" dirty="0"/>
        </a:p>
        <a:p>
          <a:pPr algn="just"/>
          <a:r>
            <a:rPr lang="es-ES" sz="2800" dirty="0"/>
            <a:t>no hay lugar a indemnización.</a:t>
          </a:r>
          <a:endParaRPr lang="es-CO" sz="2800" dirty="0"/>
        </a:p>
      </dgm:t>
    </dgm:pt>
    <dgm:pt modelId="{36A19349-F83B-48FD-9E8E-4D3D0AA51166}" type="parTrans" cxnId="{E06FE07A-546B-4130-B1CE-EF5FE7BC6571}">
      <dgm:prSet/>
      <dgm:spPr/>
      <dgm:t>
        <a:bodyPr/>
        <a:lstStyle/>
        <a:p>
          <a:endParaRPr lang="es-CO"/>
        </a:p>
      </dgm:t>
    </dgm:pt>
    <dgm:pt modelId="{FA237D45-CB20-48D1-AE0E-755F15CACEA9}" type="sibTrans" cxnId="{E06FE07A-546B-4130-B1CE-EF5FE7BC6571}">
      <dgm:prSet/>
      <dgm:spPr/>
      <dgm:t>
        <a:bodyPr/>
        <a:lstStyle/>
        <a:p>
          <a:endParaRPr lang="es-CO"/>
        </a:p>
      </dgm:t>
    </dgm:pt>
    <dgm:pt modelId="{79C052A0-C1A6-483C-8CC5-B082DB361472}" type="pres">
      <dgm:prSet presAssocID="{984C3D82-1495-40EE-974A-36A6337058FD}" presName="Name0" presStyleCnt="0">
        <dgm:presLayoutVars>
          <dgm:chPref val="1"/>
          <dgm:dir/>
          <dgm:animOne val="branch"/>
          <dgm:animLvl val="lvl"/>
          <dgm:resizeHandles/>
        </dgm:presLayoutVars>
      </dgm:prSet>
      <dgm:spPr/>
    </dgm:pt>
    <dgm:pt modelId="{CDCA334E-3DDE-4372-8DD1-09B008040C61}" type="pres">
      <dgm:prSet presAssocID="{CA453287-DC17-480B-A96D-39D34FC9DCAD}" presName="vertOne" presStyleCnt="0"/>
      <dgm:spPr/>
    </dgm:pt>
    <dgm:pt modelId="{90BA4029-4D0E-45E1-9AF6-B0372C944E11}" type="pres">
      <dgm:prSet presAssocID="{CA453287-DC17-480B-A96D-39D34FC9DCAD}" presName="txOne" presStyleLbl="node0" presStyleIdx="0" presStyleCnt="1" custLinFactNeighborX="2500" custLinFactNeighborY="8197">
        <dgm:presLayoutVars>
          <dgm:chPref val="3"/>
        </dgm:presLayoutVars>
      </dgm:prSet>
      <dgm:spPr/>
    </dgm:pt>
    <dgm:pt modelId="{84EC5E8C-ABC7-4782-B652-D5F2EA5E2F32}" type="pres">
      <dgm:prSet presAssocID="{CA453287-DC17-480B-A96D-39D34FC9DCAD}" presName="horzOne" presStyleCnt="0"/>
      <dgm:spPr/>
    </dgm:pt>
  </dgm:ptLst>
  <dgm:cxnLst>
    <dgm:cxn modelId="{CCA9CB68-C5CB-4234-9B84-A3C5ADCCA437}" type="presOf" srcId="{CA453287-DC17-480B-A96D-39D34FC9DCAD}" destId="{90BA4029-4D0E-45E1-9AF6-B0372C944E11}" srcOrd="0" destOrd="0" presId="urn:microsoft.com/office/officeart/2005/8/layout/hierarchy4"/>
    <dgm:cxn modelId="{E06FE07A-546B-4130-B1CE-EF5FE7BC6571}" srcId="{984C3D82-1495-40EE-974A-36A6337058FD}" destId="{CA453287-DC17-480B-A96D-39D34FC9DCAD}" srcOrd="0" destOrd="0" parTransId="{36A19349-F83B-48FD-9E8E-4D3D0AA51166}" sibTransId="{FA237D45-CB20-48D1-AE0E-755F15CACEA9}"/>
    <dgm:cxn modelId="{A10C53DD-E554-4569-8BE1-C1EB482D3FDC}" type="presOf" srcId="{984C3D82-1495-40EE-974A-36A6337058FD}" destId="{79C052A0-C1A6-483C-8CC5-B082DB361472}" srcOrd="0" destOrd="0" presId="urn:microsoft.com/office/officeart/2005/8/layout/hierarchy4"/>
    <dgm:cxn modelId="{531A940D-2204-4555-AE13-E3D507685133}" type="presParOf" srcId="{79C052A0-C1A6-483C-8CC5-B082DB361472}" destId="{CDCA334E-3DDE-4372-8DD1-09B008040C61}" srcOrd="0" destOrd="0" presId="urn:microsoft.com/office/officeart/2005/8/layout/hierarchy4"/>
    <dgm:cxn modelId="{177B905E-505D-4C43-AB92-EF2965F705B8}" type="presParOf" srcId="{CDCA334E-3DDE-4372-8DD1-09B008040C61}" destId="{90BA4029-4D0E-45E1-9AF6-B0372C944E11}" srcOrd="0" destOrd="0" presId="urn:microsoft.com/office/officeart/2005/8/layout/hierarchy4"/>
    <dgm:cxn modelId="{41AA1C97-2050-4D0C-A951-62AC6BE2DCE1}" type="presParOf" srcId="{CDCA334E-3DDE-4372-8DD1-09B008040C61}" destId="{84EC5E8C-ABC7-4782-B652-D5F2EA5E2F32}"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CO" sz="1800" b="0" dirty="0">
              <a:solidFill>
                <a:schemeClr val="tx1"/>
              </a:solidFill>
              <a:latin typeface="Arial" pitchFamily="34" charset="0"/>
              <a:cs typeface="Arial" pitchFamily="34" charset="0"/>
            </a:rPr>
            <a:t>Contrato de Trabajo</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E664A5AB-5155-4721-980F-E1C8D6E0114E}">
      <dgm:prSet custT="1"/>
      <dgm:spPr>
        <a:solidFill>
          <a:srgbClr val="0070C0"/>
        </a:solidFill>
      </dgm:spPr>
      <dgm:t>
        <a:bodyPr/>
        <a:lstStyle/>
        <a:p>
          <a:pPr rtl="0"/>
          <a:r>
            <a:rPr lang="es-CO" sz="1800" b="0" dirty="0">
              <a:solidFill>
                <a:schemeClr val="tx1"/>
              </a:solidFill>
              <a:latin typeface="Arial" pitchFamily="34" charset="0"/>
              <a:cs typeface="Arial" pitchFamily="34" charset="0"/>
            </a:rPr>
            <a:t>Pagos laborales y salario</a:t>
          </a:r>
        </a:p>
      </dgm:t>
    </dgm:pt>
    <dgm:pt modelId="{31472C7E-DBA9-4F52-95FD-9626123BE0E7}" type="parTrans" cxnId="{F9ABA839-63C6-45CC-9CAB-5234CF9EC3DC}">
      <dgm:prSet/>
      <dgm:spPr/>
      <dgm:t>
        <a:bodyPr/>
        <a:lstStyle/>
        <a:p>
          <a:endParaRPr lang="es-CO"/>
        </a:p>
      </dgm:t>
    </dgm:pt>
    <dgm:pt modelId="{1AE08651-1410-4F79-915F-88671B3C09C2}" type="sibTrans" cxnId="{F9ABA839-63C6-45CC-9CAB-5234CF9EC3DC}">
      <dgm:prSet/>
      <dgm:spPr/>
      <dgm:t>
        <a:bodyPr/>
        <a:lstStyle/>
        <a:p>
          <a:endParaRPr lang="es-CO"/>
        </a:p>
      </dgm:t>
    </dgm:pt>
    <dgm:pt modelId="{9D8DB6FE-BCF3-4A44-AB4A-6A5F4181ACE7}">
      <dgm:prSet custT="1"/>
      <dgm:spPr/>
      <dgm:t>
        <a:bodyPr/>
        <a:lstStyle/>
        <a:p>
          <a:pPr rtl="0"/>
          <a:r>
            <a:rPr lang="es-CO" sz="1800" b="0" dirty="0">
              <a:solidFill>
                <a:schemeClr val="tx1"/>
              </a:solidFill>
              <a:latin typeface="Arial" pitchFamily="34" charset="0"/>
              <a:cs typeface="Arial" pitchFamily="34" charset="0"/>
            </a:rPr>
            <a:t>Jornada de trabajo y vacaciones</a:t>
          </a:r>
        </a:p>
      </dgm:t>
    </dgm:pt>
    <dgm:pt modelId="{F557DAF5-B872-42B2-9774-44E75C40BF05}" type="parTrans" cxnId="{618A6A17-3836-4ED8-A6FD-94573933FA0B}">
      <dgm:prSet/>
      <dgm:spPr/>
      <dgm:t>
        <a:bodyPr/>
        <a:lstStyle/>
        <a:p>
          <a:endParaRPr lang="es-CO"/>
        </a:p>
      </dgm:t>
    </dgm:pt>
    <dgm:pt modelId="{4EFBF5F5-570E-478D-B905-0CFAE4E1F56A}" type="sibTrans" cxnId="{618A6A17-3836-4ED8-A6FD-94573933FA0B}">
      <dgm:prSet/>
      <dgm:spPr/>
      <dgm:t>
        <a:bodyPr/>
        <a:lstStyle/>
        <a:p>
          <a:endParaRPr lang="es-CO"/>
        </a:p>
      </dgm:t>
    </dgm:pt>
    <dgm:pt modelId="{C3F6C48F-6C92-4307-877D-8A106D730FBE}">
      <dgm:prSet custT="1"/>
      <dgm:spPr/>
      <dgm:t>
        <a:bodyPr/>
        <a:lstStyle/>
        <a:p>
          <a:pPr rtl="0"/>
          <a:r>
            <a:rPr lang="es-CO" sz="1800" b="0" dirty="0">
              <a:solidFill>
                <a:schemeClr val="tx1"/>
              </a:solidFill>
              <a:latin typeface="Arial" pitchFamily="34" charset="0"/>
              <a:cs typeface="Arial" pitchFamily="34" charset="0"/>
            </a:rPr>
            <a:t>Prestaciones sociales</a:t>
          </a:r>
        </a:p>
      </dgm:t>
    </dgm:pt>
    <dgm:pt modelId="{5C27C7EF-8C81-402C-B073-1E9E12043A4C}" type="parTrans" cxnId="{C49B4BBB-DC42-48DD-82F4-98540B5D23CE}">
      <dgm:prSet/>
      <dgm:spPr/>
      <dgm:t>
        <a:bodyPr/>
        <a:lstStyle/>
        <a:p>
          <a:endParaRPr lang="es-CO"/>
        </a:p>
      </dgm:t>
    </dgm:pt>
    <dgm:pt modelId="{7456F78E-BAA0-43F2-A9CA-F3B89A7A1AEF}" type="sibTrans" cxnId="{C49B4BBB-DC42-48DD-82F4-98540B5D23CE}">
      <dgm:prSet/>
      <dgm:spPr/>
      <dgm:t>
        <a:bodyPr/>
        <a:lstStyle/>
        <a:p>
          <a:endParaRPr lang="es-CO"/>
        </a:p>
      </dgm:t>
    </dgm:pt>
    <dgm:pt modelId="{16ED501B-5B83-492B-A676-6B3763C8678F}">
      <dgm:prSet custT="1"/>
      <dgm:spPr/>
      <dgm:t>
        <a:bodyPr/>
        <a:lstStyle/>
        <a:p>
          <a:pPr rtl="0"/>
          <a:r>
            <a:rPr lang="es-CO" sz="1800" b="0" dirty="0">
              <a:solidFill>
                <a:schemeClr val="tx1"/>
              </a:solidFill>
              <a:latin typeface="Arial" pitchFamily="34" charset="0"/>
              <a:cs typeface="Arial" pitchFamily="34" charset="0"/>
            </a:rPr>
            <a:t>Indemnizaciones auxilios, aportes</a:t>
          </a:r>
        </a:p>
      </dgm:t>
    </dgm:pt>
    <dgm:pt modelId="{FD0ED0C5-3DAE-4697-9B44-F8B5628847AA}" type="parTrans" cxnId="{103D37A8-8A4F-4054-BF0E-5BA9CDF57459}">
      <dgm:prSet/>
      <dgm:spPr/>
      <dgm:t>
        <a:bodyPr/>
        <a:lstStyle/>
        <a:p>
          <a:endParaRPr lang="es-CO"/>
        </a:p>
      </dgm:t>
    </dgm:pt>
    <dgm:pt modelId="{C7C01CA0-5B0C-482E-B322-42CF16475576}" type="sibTrans" cxnId="{103D37A8-8A4F-4054-BF0E-5BA9CDF57459}">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5" custLinFactNeighborX="-51599">
        <dgm:presLayoutVars>
          <dgm:bulletEnabled val="1"/>
        </dgm:presLayoutVars>
      </dgm:prSet>
      <dgm:spPr/>
    </dgm:pt>
    <dgm:pt modelId="{23D3B4CB-9CFC-4867-BFC4-E566BFFD6D89}" type="pres">
      <dgm:prSet presAssocID="{7FDD1AD3-CC6D-46AC-9186-E0ABF632BE1D}" presName="sibTrans" presStyleCnt="0"/>
      <dgm:spPr/>
    </dgm:pt>
    <dgm:pt modelId="{48DB36BF-26CC-4D80-AD65-1C2BBA05BF66}" type="pres">
      <dgm:prSet presAssocID="{E664A5AB-5155-4721-980F-E1C8D6E0114E}" presName="node" presStyleLbl="node1" presStyleIdx="1" presStyleCnt="5" custLinFactNeighborX="-124">
        <dgm:presLayoutVars>
          <dgm:bulletEnabled val="1"/>
        </dgm:presLayoutVars>
      </dgm:prSet>
      <dgm:spPr/>
    </dgm:pt>
    <dgm:pt modelId="{E58C5B4E-3399-44EB-8FF8-306C79A463FB}" type="pres">
      <dgm:prSet presAssocID="{1AE08651-1410-4F79-915F-88671B3C09C2}" presName="sibTrans" presStyleCnt="0"/>
      <dgm:spPr/>
    </dgm:pt>
    <dgm:pt modelId="{CB082276-A464-4EFF-B20C-F6B28A68CA3B}" type="pres">
      <dgm:prSet presAssocID="{9D8DB6FE-BCF3-4A44-AB4A-6A5F4181ACE7}" presName="node" presStyleLbl="node1" presStyleIdx="2" presStyleCnt="5">
        <dgm:presLayoutVars>
          <dgm:bulletEnabled val="1"/>
        </dgm:presLayoutVars>
      </dgm:prSet>
      <dgm:spPr/>
    </dgm:pt>
    <dgm:pt modelId="{26378B81-54F2-4024-BCDF-CE1C2B1CCD51}" type="pres">
      <dgm:prSet presAssocID="{4EFBF5F5-570E-478D-B905-0CFAE4E1F56A}" presName="sibTrans" presStyleCnt="0"/>
      <dgm:spPr/>
    </dgm:pt>
    <dgm:pt modelId="{7E94D35F-A380-449A-9199-67DDB59F2288}" type="pres">
      <dgm:prSet presAssocID="{C3F6C48F-6C92-4307-877D-8A106D730FBE}" presName="node" presStyleLbl="node1" presStyleIdx="3" presStyleCnt="5">
        <dgm:presLayoutVars>
          <dgm:bulletEnabled val="1"/>
        </dgm:presLayoutVars>
      </dgm:prSet>
      <dgm:spPr/>
    </dgm:pt>
    <dgm:pt modelId="{640DB701-2E07-4925-BA9B-B450E91A0360}" type="pres">
      <dgm:prSet presAssocID="{7456F78E-BAA0-43F2-A9CA-F3B89A7A1AEF}" presName="sibTrans" presStyleCnt="0"/>
      <dgm:spPr/>
    </dgm:pt>
    <dgm:pt modelId="{4DEC5169-7C0B-495A-9CEA-4CA1CADE2C40}" type="pres">
      <dgm:prSet presAssocID="{16ED501B-5B83-492B-A676-6B3763C8678F}" presName="node" presStyleLbl="node1" presStyleIdx="4" presStyleCnt="5">
        <dgm:presLayoutVars>
          <dgm:bulletEnabled val="1"/>
        </dgm:presLayoutVars>
      </dgm:prSet>
      <dgm:spPr/>
    </dgm:pt>
  </dgm:ptLst>
  <dgm:cxnLst>
    <dgm:cxn modelId="{618A6A17-3836-4ED8-A6FD-94573933FA0B}" srcId="{984C3D82-1495-40EE-974A-36A6337058FD}" destId="{9D8DB6FE-BCF3-4A44-AB4A-6A5F4181ACE7}" srcOrd="2" destOrd="0" parTransId="{F557DAF5-B872-42B2-9774-44E75C40BF05}" sibTransId="{4EFBF5F5-570E-478D-B905-0CFAE4E1F56A}"/>
    <dgm:cxn modelId="{F9ABA839-63C6-45CC-9CAB-5234CF9EC3DC}" srcId="{984C3D82-1495-40EE-974A-36A6337058FD}" destId="{E664A5AB-5155-4721-980F-E1C8D6E0114E}" srcOrd="1" destOrd="0" parTransId="{31472C7E-DBA9-4F52-95FD-9626123BE0E7}" sibTransId="{1AE08651-1410-4F79-915F-88671B3C09C2}"/>
    <dgm:cxn modelId="{D7BE816C-4617-4E0E-86FB-9F6D1E8F97F3}" type="presOf" srcId="{E664A5AB-5155-4721-980F-E1C8D6E0114E}" destId="{48DB36BF-26CC-4D80-AD65-1C2BBA05BF66}" srcOrd="0" destOrd="0" presId="urn:microsoft.com/office/officeart/2005/8/layout/hList6"/>
    <dgm:cxn modelId="{C89FB750-BD94-4412-97FC-6CB19E0CECCA}" type="presOf" srcId="{9D8DB6FE-BCF3-4A44-AB4A-6A5F4181ACE7}" destId="{CB082276-A464-4EFF-B20C-F6B28A68CA3B}" srcOrd="0" destOrd="0" presId="urn:microsoft.com/office/officeart/2005/8/layout/hList6"/>
    <dgm:cxn modelId="{1FA55A85-5AC8-4564-87C8-BF39270D43FB}" type="presOf" srcId="{15BE24FA-AD27-49ED-ACC6-0BB3BDB44726}" destId="{5D4A2A23-A8C6-4C22-AE6D-E9D9471D8CDB}" srcOrd="0" destOrd="0" presId="urn:microsoft.com/office/officeart/2005/8/layout/hList6"/>
    <dgm:cxn modelId="{58735C8F-3738-46AF-B2AF-D9D30C2CF46E}" type="presOf" srcId="{C3F6C48F-6C92-4307-877D-8A106D730FBE}" destId="{7E94D35F-A380-449A-9199-67DDB59F2288}"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103D37A8-8A4F-4054-BF0E-5BA9CDF57459}" srcId="{984C3D82-1495-40EE-974A-36A6337058FD}" destId="{16ED501B-5B83-492B-A676-6B3763C8678F}" srcOrd="4" destOrd="0" parTransId="{FD0ED0C5-3DAE-4697-9B44-F8B5628847AA}" sibTransId="{C7C01CA0-5B0C-482E-B322-42CF16475576}"/>
    <dgm:cxn modelId="{C49B4BBB-DC42-48DD-82F4-98540B5D23CE}" srcId="{984C3D82-1495-40EE-974A-36A6337058FD}" destId="{C3F6C48F-6C92-4307-877D-8A106D730FBE}" srcOrd="3" destOrd="0" parTransId="{5C27C7EF-8C81-402C-B073-1E9E12043A4C}" sibTransId="{7456F78E-BAA0-43F2-A9CA-F3B89A7A1AEF}"/>
    <dgm:cxn modelId="{CF0139C9-0C17-44B4-B1E2-F1C3EB720B1F}" type="presOf" srcId="{16ED501B-5B83-492B-A676-6B3763C8678F}" destId="{4DEC5169-7C0B-495A-9CEA-4CA1CADE2C40}" srcOrd="0" destOrd="0" presId="urn:microsoft.com/office/officeart/2005/8/layout/hList6"/>
    <dgm:cxn modelId="{EE72FCD4-1071-43CB-9FE1-F999441C7C7C}" type="presOf" srcId="{984C3D82-1495-40EE-974A-36A6337058FD}" destId="{D23B792C-A5E6-4EC2-B92F-751C5B2A1B7E}" srcOrd="0" destOrd="0" presId="urn:microsoft.com/office/officeart/2005/8/layout/hList6"/>
    <dgm:cxn modelId="{80231180-5DA4-49DF-B2D4-EF9338EF23A7}" type="presParOf" srcId="{D23B792C-A5E6-4EC2-B92F-751C5B2A1B7E}" destId="{5D4A2A23-A8C6-4C22-AE6D-E9D9471D8CDB}" srcOrd="0" destOrd="0" presId="urn:microsoft.com/office/officeart/2005/8/layout/hList6"/>
    <dgm:cxn modelId="{14FE0E3B-6766-4AD5-8382-A99759AB38AC}" type="presParOf" srcId="{D23B792C-A5E6-4EC2-B92F-751C5B2A1B7E}" destId="{23D3B4CB-9CFC-4867-BFC4-E566BFFD6D89}" srcOrd="1" destOrd="0" presId="urn:microsoft.com/office/officeart/2005/8/layout/hList6"/>
    <dgm:cxn modelId="{8A2DD407-4C7D-41FE-B729-5717B865F163}" type="presParOf" srcId="{D23B792C-A5E6-4EC2-B92F-751C5B2A1B7E}" destId="{48DB36BF-26CC-4D80-AD65-1C2BBA05BF66}" srcOrd="2" destOrd="0" presId="urn:microsoft.com/office/officeart/2005/8/layout/hList6"/>
    <dgm:cxn modelId="{4ADECA6C-081F-4ED1-99B6-9D8A218F30F0}" type="presParOf" srcId="{D23B792C-A5E6-4EC2-B92F-751C5B2A1B7E}" destId="{E58C5B4E-3399-44EB-8FF8-306C79A463FB}" srcOrd="3" destOrd="0" presId="urn:microsoft.com/office/officeart/2005/8/layout/hList6"/>
    <dgm:cxn modelId="{F4538066-A818-489D-9298-C6C9F88EC2DF}" type="presParOf" srcId="{D23B792C-A5E6-4EC2-B92F-751C5B2A1B7E}" destId="{CB082276-A464-4EFF-B20C-F6B28A68CA3B}" srcOrd="4" destOrd="0" presId="urn:microsoft.com/office/officeart/2005/8/layout/hList6"/>
    <dgm:cxn modelId="{6B12F4D9-7BDE-4332-9BA9-942CEFC1A820}" type="presParOf" srcId="{D23B792C-A5E6-4EC2-B92F-751C5B2A1B7E}" destId="{26378B81-54F2-4024-BCDF-CE1C2B1CCD51}" srcOrd="5" destOrd="0" presId="urn:microsoft.com/office/officeart/2005/8/layout/hList6"/>
    <dgm:cxn modelId="{E7ED0098-A419-4672-999E-579E0E5D8672}" type="presParOf" srcId="{D23B792C-A5E6-4EC2-B92F-751C5B2A1B7E}" destId="{7E94D35F-A380-449A-9199-67DDB59F2288}" srcOrd="6" destOrd="0" presId="urn:microsoft.com/office/officeart/2005/8/layout/hList6"/>
    <dgm:cxn modelId="{DA94D913-E187-45DA-B802-71F5B8FF6563}" type="presParOf" srcId="{D23B792C-A5E6-4EC2-B92F-751C5B2A1B7E}" destId="{640DB701-2E07-4925-BA9B-B450E91A0360}" srcOrd="7" destOrd="0" presId="urn:microsoft.com/office/officeart/2005/8/layout/hList6"/>
    <dgm:cxn modelId="{6B503872-7AB9-426D-8EEF-0F7BFFB88869}" type="presParOf" srcId="{D23B792C-A5E6-4EC2-B92F-751C5B2A1B7E}" destId="{4DEC5169-7C0B-495A-9CEA-4CA1CADE2C40}"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757829"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Contrato de Trabajo</a:t>
          </a:r>
        </a:p>
      </dsp:txBody>
      <dsp:txXfrm rot="5400000">
        <a:off x="0" y="701678"/>
        <a:ext cx="1992729" cy="2105032"/>
      </dsp:txXfrm>
    </dsp:sp>
    <dsp:sp modelId="{48DB36BF-26CC-4D80-AD65-1C2BBA05BF66}">
      <dsp:nvSpPr>
        <dsp:cNvPr id="0" name=""/>
        <dsp:cNvSpPr/>
      </dsp:nvSpPr>
      <dsp:spPr>
        <a:xfrm rot="16200000">
          <a:off x="1389848"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Pagos laborales y salario</a:t>
          </a:r>
        </a:p>
      </dsp:txBody>
      <dsp:txXfrm rot="5400000">
        <a:off x="2147677" y="701678"/>
        <a:ext cx="1992729" cy="2105032"/>
      </dsp:txXfrm>
    </dsp:sp>
    <dsp:sp modelId="{CB082276-A464-4EFF-B20C-F6B28A68CA3B}">
      <dsp:nvSpPr>
        <dsp:cNvPr id="0" name=""/>
        <dsp:cNvSpPr/>
      </dsp:nvSpPr>
      <dsp:spPr>
        <a:xfrm rot="16200000">
          <a:off x="3532218"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Jornada de trabajo y vacaciones</a:t>
          </a:r>
        </a:p>
      </dsp:txBody>
      <dsp:txXfrm rot="5400000">
        <a:off x="4290047" y="701678"/>
        <a:ext cx="1992729" cy="2105032"/>
      </dsp:txXfrm>
    </dsp:sp>
    <dsp:sp modelId="{7E94D35F-A380-449A-9199-67DDB59F2288}">
      <dsp:nvSpPr>
        <dsp:cNvPr id="0" name=""/>
        <dsp:cNvSpPr/>
      </dsp:nvSpPr>
      <dsp:spPr>
        <a:xfrm rot="16200000">
          <a:off x="5674402"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Prestaciones sociales</a:t>
          </a:r>
        </a:p>
      </dsp:txBody>
      <dsp:txXfrm rot="5400000">
        <a:off x="6432231" y="701678"/>
        <a:ext cx="1992729" cy="2105032"/>
      </dsp:txXfrm>
    </dsp:sp>
    <dsp:sp modelId="{4DEC5169-7C0B-495A-9CEA-4CA1CADE2C40}">
      <dsp:nvSpPr>
        <dsp:cNvPr id="0" name=""/>
        <dsp:cNvSpPr/>
      </dsp:nvSpPr>
      <dsp:spPr>
        <a:xfrm rot="16200000">
          <a:off x="7816586"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Indemnizaciones auxilios, aportes</a:t>
          </a:r>
        </a:p>
      </dsp:txBody>
      <dsp:txXfrm rot="5400000">
        <a:off x="8574415" y="701678"/>
        <a:ext cx="1992729" cy="21050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C1996-710B-4A8A-8A42-B5B83AAEAF23}">
      <dsp:nvSpPr>
        <dsp:cNvPr id="0" name=""/>
        <dsp:cNvSpPr/>
      </dsp:nvSpPr>
      <dsp:spPr>
        <a:xfrm>
          <a:off x="0" y="0"/>
          <a:ext cx="4786346" cy="4786346"/>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1150993D-7AB7-4CD8-A0A2-AC100461BD65}">
      <dsp:nvSpPr>
        <dsp:cNvPr id="0" name=""/>
        <dsp:cNvSpPr/>
      </dsp:nvSpPr>
      <dsp:spPr>
        <a:xfrm>
          <a:off x="2393173" y="0"/>
          <a:ext cx="6179387" cy="4786346"/>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ES" sz="2800" kern="1200" dirty="0"/>
            <a:t>Salario</a:t>
          </a:r>
          <a:endParaRPr lang="es-CO" sz="2800" kern="1200" dirty="0"/>
        </a:p>
      </dsp:txBody>
      <dsp:txXfrm>
        <a:off x="2393173" y="0"/>
        <a:ext cx="6179387" cy="765815"/>
      </dsp:txXfrm>
    </dsp:sp>
    <dsp:sp modelId="{8DCAC86D-924B-4C4F-B7B1-C7FBB976E47D}">
      <dsp:nvSpPr>
        <dsp:cNvPr id="0" name=""/>
        <dsp:cNvSpPr/>
      </dsp:nvSpPr>
      <dsp:spPr>
        <a:xfrm>
          <a:off x="502566" y="765815"/>
          <a:ext cx="3781213" cy="3781213"/>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41D2F417-FAEC-442E-B978-8D1057DDF6F0}">
      <dsp:nvSpPr>
        <dsp:cNvPr id="0" name=""/>
        <dsp:cNvSpPr/>
      </dsp:nvSpPr>
      <dsp:spPr>
        <a:xfrm>
          <a:off x="2393173" y="765815"/>
          <a:ext cx="6179387" cy="378121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CO" sz="2800" kern="1200" dirty="0"/>
            <a:t>Prestación social</a:t>
          </a:r>
        </a:p>
      </dsp:txBody>
      <dsp:txXfrm>
        <a:off x="2393173" y="765815"/>
        <a:ext cx="6179387" cy="765815"/>
      </dsp:txXfrm>
    </dsp:sp>
    <dsp:sp modelId="{945359DE-487D-4ED3-8485-A7FBA8A173DA}">
      <dsp:nvSpPr>
        <dsp:cNvPr id="0" name=""/>
        <dsp:cNvSpPr/>
      </dsp:nvSpPr>
      <dsp:spPr>
        <a:xfrm>
          <a:off x="1005132" y="1531630"/>
          <a:ext cx="2776080" cy="2776080"/>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1F3D77B8-EE5A-426F-B420-0460C901E590}">
      <dsp:nvSpPr>
        <dsp:cNvPr id="0" name=""/>
        <dsp:cNvSpPr/>
      </dsp:nvSpPr>
      <dsp:spPr>
        <a:xfrm>
          <a:off x="2393173" y="1531630"/>
          <a:ext cx="6179387" cy="277608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CO" sz="2800" kern="1200" dirty="0"/>
            <a:t>Descanso obligatorio</a:t>
          </a:r>
        </a:p>
      </dsp:txBody>
      <dsp:txXfrm>
        <a:off x="2393173" y="1531630"/>
        <a:ext cx="6179387" cy="765815"/>
      </dsp:txXfrm>
    </dsp:sp>
    <dsp:sp modelId="{F7242DA8-49BE-4284-9EBC-B094A50BF21B}">
      <dsp:nvSpPr>
        <dsp:cNvPr id="0" name=""/>
        <dsp:cNvSpPr/>
      </dsp:nvSpPr>
      <dsp:spPr>
        <a:xfrm>
          <a:off x="1507698" y="2297446"/>
          <a:ext cx="1770948" cy="1770948"/>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02040458-2C8A-4F48-A255-077EC494B67A}">
      <dsp:nvSpPr>
        <dsp:cNvPr id="0" name=""/>
        <dsp:cNvSpPr/>
      </dsp:nvSpPr>
      <dsp:spPr>
        <a:xfrm>
          <a:off x="2393173" y="2297446"/>
          <a:ext cx="6179387" cy="177094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CO" sz="2800" kern="1200" dirty="0"/>
            <a:t>Indemnización</a:t>
          </a:r>
        </a:p>
      </dsp:txBody>
      <dsp:txXfrm>
        <a:off x="2393173" y="2297446"/>
        <a:ext cx="6179387" cy="765815"/>
      </dsp:txXfrm>
    </dsp:sp>
    <dsp:sp modelId="{6DA12716-F96A-4246-8707-594756A169DA}">
      <dsp:nvSpPr>
        <dsp:cNvPr id="0" name=""/>
        <dsp:cNvSpPr/>
      </dsp:nvSpPr>
      <dsp:spPr>
        <a:xfrm>
          <a:off x="2010265" y="3063261"/>
          <a:ext cx="765815" cy="765815"/>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E90FCCF5-4BBD-41E8-8D6E-AE1D38FF3C35}">
      <dsp:nvSpPr>
        <dsp:cNvPr id="0" name=""/>
        <dsp:cNvSpPr/>
      </dsp:nvSpPr>
      <dsp:spPr>
        <a:xfrm>
          <a:off x="2393173" y="3063261"/>
          <a:ext cx="6179387" cy="76581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CO" sz="2800" kern="1200" dirty="0"/>
            <a:t>Pago no salarial</a:t>
          </a:r>
        </a:p>
      </dsp:txBody>
      <dsp:txXfrm>
        <a:off x="2393173" y="3063261"/>
        <a:ext cx="6179387" cy="7658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C9EA9-046B-443C-8F55-FDFCB1F558A4}">
      <dsp:nvSpPr>
        <dsp:cNvPr id="0" name=""/>
        <dsp:cNvSpPr/>
      </dsp:nvSpPr>
      <dsp:spPr>
        <a:xfrm>
          <a:off x="2188274" y="2790"/>
          <a:ext cx="4196011" cy="182658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ES" sz="2800" kern="1200" dirty="0">
              <a:solidFill>
                <a:schemeClr val="tx1"/>
              </a:solidFill>
            </a:rPr>
            <a:t>Contraprestación o remuneración que recibe el trabajador por sus servicios.  </a:t>
          </a:r>
          <a:endParaRPr lang="es-CO" sz="2800" kern="1200" dirty="0">
            <a:solidFill>
              <a:schemeClr val="tx1"/>
            </a:solidFill>
          </a:endParaRPr>
        </a:p>
      </dsp:txBody>
      <dsp:txXfrm>
        <a:off x="2241773" y="56289"/>
        <a:ext cx="4089013" cy="1719582"/>
      </dsp:txXfrm>
    </dsp:sp>
    <dsp:sp modelId="{110C6B5C-F118-4BF8-84EF-728D3C4C52C9}">
      <dsp:nvSpPr>
        <dsp:cNvPr id="0" name=""/>
        <dsp:cNvSpPr/>
      </dsp:nvSpPr>
      <dsp:spPr>
        <a:xfrm rot="5400000">
          <a:off x="3943796" y="1875035"/>
          <a:ext cx="684967" cy="821961"/>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s-CO" sz="3400" kern="1200"/>
        </a:p>
      </dsp:txBody>
      <dsp:txXfrm rot="-5400000">
        <a:off x="4039691" y="1943532"/>
        <a:ext cx="493177" cy="479477"/>
      </dsp:txXfrm>
    </dsp:sp>
    <dsp:sp modelId="{5387DC1D-9702-4289-91D4-B30ABBBD4FB9}">
      <dsp:nvSpPr>
        <dsp:cNvPr id="0" name=""/>
        <dsp:cNvSpPr/>
      </dsp:nvSpPr>
      <dsp:spPr>
        <a:xfrm>
          <a:off x="2000260" y="2742661"/>
          <a:ext cx="4572039" cy="182658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ES" sz="2800" kern="1200" dirty="0">
              <a:solidFill>
                <a:schemeClr val="tx1"/>
              </a:solidFill>
            </a:rPr>
            <a:t>Se puede pactar libremente respetando siempre el salario mínimo.</a:t>
          </a:r>
          <a:endParaRPr lang="es-CO" sz="2800" kern="1200" dirty="0">
            <a:solidFill>
              <a:schemeClr val="tx1"/>
            </a:solidFill>
          </a:endParaRPr>
        </a:p>
      </dsp:txBody>
      <dsp:txXfrm>
        <a:off x="2053759" y="2796160"/>
        <a:ext cx="4465041" cy="17195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20901-77F7-4E13-91A0-35CB02DFF7EE}">
      <dsp:nvSpPr>
        <dsp:cNvPr id="0" name=""/>
        <dsp:cNvSpPr/>
      </dsp:nvSpPr>
      <dsp:spPr>
        <a:xfrm>
          <a:off x="3179850" y="1106"/>
          <a:ext cx="1942834" cy="79991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Dinero – Especie</a:t>
          </a:r>
        </a:p>
      </dsp:txBody>
      <dsp:txXfrm>
        <a:off x="3218898" y="40154"/>
        <a:ext cx="1864738" cy="721814"/>
      </dsp:txXfrm>
    </dsp:sp>
    <dsp:sp modelId="{F204323C-3B86-4F3E-B9E1-C4733091DF68}">
      <dsp:nvSpPr>
        <dsp:cNvPr id="0" name=""/>
        <dsp:cNvSpPr/>
      </dsp:nvSpPr>
      <dsp:spPr>
        <a:xfrm>
          <a:off x="1960834" y="172272"/>
          <a:ext cx="3769909" cy="3769909"/>
        </a:xfrm>
        <a:custGeom>
          <a:avLst/>
          <a:gdLst/>
          <a:ahLst/>
          <a:cxnLst/>
          <a:rect l="0" t="0" r="0" b="0"/>
          <a:pathLst>
            <a:path>
              <a:moveTo>
                <a:pt x="3166060" y="502268"/>
              </a:moveTo>
              <a:arcTo wR="1884954" hR="1884954" stAng="18768969" swAng="102846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CFA02E3-BA35-4B94-B39C-EC7AC028208C}">
      <dsp:nvSpPr>
        <dsp:cNvPr id="0" name=""/>
        <dsp:cNvSpPr/>
      </dsp:nvSpPr>
      <dsp:spPr>
        <a:xfrm>
          <a:off x="4265429" y="1118499"/>
          <a:ext cx="2959434" cy="79991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Ordinario – Extraordinario</a:t>
          </a:r>
        </a:p>
      </dsp:txBody>
      <dsp:txXfrm>
        <a:off x="4304477" y="1157547"/>
        <a:ext cx="2881338" cy="721814"/>
      </dsp:txXfrm>
    </dsp:sp>
    <dsp:sp modelId="{4E7177D9-E3BB-43C3-8F42-6D4F6218E429}">
      <dsp:nvSpPr>
        <dsp:cNvPr id="0" name=""/>
        <dsp:cNvSpPr/>
      </dsp:nvSpPr>
      <dsp:spPr>
        <a:xfrm>
          <a:off x="2134093" y="322433"/>
          <a:ext cx="3769909" cy="3769909"/>
        </a:xfrm>
        <a:custGeom>
          <a:avLst/>
          <a:gdLst/>
          <a:ahLst/>
          <a:cxnLst/>
          <a:rect l="0" t="0" r="0" b="0"/>
          <a:pathLst>
            <a:path>
              <a:moveTo>
                <a:pt x="3748365" y="1600780"/>
              </a:moveTo>
              <a:arcTo wR="1884954" hR="1884954" stAng="21079745" swAng="87131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E308733-5881-45AA-944A-A5A0B08F2803}">
      <dsp:nvSpPr>
        <dsp:cNvPr id="0" name=""/>
        <dsp:cNvSpPr/>
      </dsp:nvSpPr>
      <dsp:spPr>
        <a:xfrm>
          <a:off x="4765496" y="2404380"/>
          <a:ext cx="2107025" cy="79991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Fijo – Variable</a:t>
          </a:r>
        </a:p>
      </dsp:txBody>
      <dsp:txXfrm>
        <a:off x="4804544" y="2443428"/>
        <a:ext cx="2028929" cy="721814"/>
      </dsp:txXfrm>
    </dsp:sp>
    <dsp:sp modelId="{D53A9F77-5546-413A-B1BF-2A1F4264BEAC}">
      <dsp:nvSpPr>
        <dsp:cNvPr id="0" name=""/>
        <dsp:cNvSpPr/>
      </dsp:nvSpPr>
      <dsp:spPr>
        <a:xfrm>
          <a:off x="2018355" y="579004"/>
          <a:ext cx="3769909" cy="3769909"/>
        </a:xfrm>
        <a:custGeom>
          <a:avLst/>
          <a:gdLst/>
          <a:ahLst/>
          <a:cxnLst/>
          <a:rect l="0" t="0" r="0" b="0"/>
          <a:pathLst>
            <a:path>
              <a:moveTo>
                <a:pt x="3615017" y="2633244"/>
              </a:moveTo>
              <a:arcTo wR="1884954" hR="1884954" stAng="1403371" swAng="156234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88638D-ECE8-4B22-AF36-87C81EECDC68}">
      <dsp:nvSpPr>
        <dsp:cNvPr id="0" name=""/>
        <dsp:cNvSpPr/>
      </dsp:nvSpPr>
      <dsp:spPr>
        <a:xfrm>
          <a:off x="3179850" y="3771015"/>
          <a:ext cx="1942834" cy="79991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Jornal – Sueldo</a:t>
          </a:r>
        </a:p>
      </dsp:txBody>
      <dsp:txXfrm>
        <a:off x="3218898" y="3810063"/>
        <a:ext cx="1864738" cy="721814"/>
      </dsp:txXfrm>
    </dsp:sp>
    <dsp:sp modelId="{D64E7804-369D-47AF-888D-9D4A40043869}">
      <dsp:nvSpPr>
        <dsp:cNvPr id="0" name=""/>
        <dsp:cNvSpPr/>
      </dsp:nvSpPr>
      <dsp:spPr>
        <a:xfrm>
          <a:off x="2446773" y="524369"/>
          <a:ext cx="3769909" cy="3769909"/>
        </a:xfrm>
        <a:custGeom>
          <a:avLst/>
          <a:gdLst/>
          <a:ahLst/>
          <a:cxnLst/>
          <a:rect l="0" t="0" r="0" b="0"/>
          <a:pathLst>
            <a:path>
              <a:moveTo>
                <a:pt x="726025" y="3371541"/>
              </a:moveTo>
              <a:arcTo wR="1884954" hR="1884954" stAng="7676379" swAng="161066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A77397-CC86-4C7A-A24C-B045679E3CA0}">
      <dsp:nvSpPr>
        <dsp:cNvPr id="0" name=""/>
        <dsp:cNvSpPr/>
      </dsp:nvSpPr>
      <dsp:spPr>
        <a:xfrm>
          <a:off x="1235303" y="2404381"/>
          <a:ext cx="2419383" cy="79991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Destajo</a:t>
          </a:r>
        </a:p>
      </dsp:txBody>
      <dsp:txXfrm>
        <a:off x="1274351" y="2443429"/>
        <a:ext cx="2341287" cy="721814"/>
      </dsp:txXfrm>
    </dsp:sp>
    <dsp:sp modelId="{FD672DEC-53A3-4EF7-A988-45A7DEF35416}">
      <dsp:nvSpPr>
        <dsp:cNvPr id="0" name=""/>
        <dsp:cNvSpPr/>
      </dsp:nvSpPr>
      <dsp:spPr>
        <a:xfrm>
          <a:off x="2356210" y="276430"/>
          <a:ext cx="3769909" cy="3769909"/>
        </a:xfrm>
        <a:custGeom>
          <a:avLst/>
          <a:gdLst/>
          <a:ahLst/>
          <a:cxnLst/>
          <a:rect l="0" t="0" r="0" b="0"/>
          <a:pathLst>
            <a:path>
              <a:moveTo>
                <a:pt x="15108" y="2123130"/>
              </a:moveTo>
              <a:arcTo wR="1884954" hR="1884954" stAng="10364454" swAng="87105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2345F03-A435-4EB7-8286-5F4A0A9DFE5E}">
      <dsp:nvSpPr>
        <dsp:cNvPr id="0" name=""/>
        <dsp:cNvSpPr/>
      </dsp:nvSpPr>
      <dsp:spPr>
        <a:xfrm>
          <a:off x="1336470" y="1118501"/>
          <a:ext cx="2335959" cy="79991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Integral</a:t>
          </a:r>
        </a:p>
      </dsp:txBody>
      <dsp:txXfrm>
        <a:off x="1375518" y="1157549"/>
        <a:ext cx="2257863" cy="721814"/>
      </dsp:txXfrm>
    </dsp:sp>
    <dsp:sp modelId="{F5316544-4BFB-48BD-8626-8AC614FA7036}">
      <dsp:nvSpPr>
        <dsp:cNvPr id="0" name=""/>
        <dsp:cNvSpPr/>
      </dsp:nvSpPr>
      <dsp:spPr>
        <a:xfrm>
          <a:off x="2439976" y="282974"/>
          <a:ext cx="3769909" cy="3769909"/>
        </a:xfrm>
        <a:custGeom>
          <a:avLst/>
          <a:gdLst/>
          <a:ahLst/>
          <a:cxnLst/>
          <a:rect l="0" t="0" r="0" b="0"/>
          <a:pathLst>
            <a:path>
              <a:moveTo>
                <a:pt x="322576" y="830427"/>
              </a:moveTo>
              <a:arcTo wR="1884954" hR="1884954" stAng="12841043" swAng="11032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4DDCB-BE6E-49B9-ADFC-3DBAA4B52D3B}">
      <dsp:nvSpPr>
        <dsp:cNvPr id="0" name=""/>
        <dsp:cNvSpPr/>
      </dsp:nvSpPr>
      <dsp:spPr>
        <a:xfrm>
          <a:off x="0" y="324215"/>
          <a:ext cx="8501122"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6495F7-C865-4A48-9CEF-2775B605A120}">
      <dsp:nvSpPr>
        <dsp:cNvPr id="0" name=""/>
        <dsp:cNvSpPr/>
      </dsp:nvSpPr>
      <dsp:spPr>
        <a:xfrm>
          <a:off x="425056" y="29015"/>
          <a:ext cx="7522387"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Sólo puede ser parcial</a:t>
          </a:r>
        </a:p>
      </dsp:txBody>
      <dsp:txXfrm>
        <a:off x="453877" y="57836"/>
        <a:ext cx="7464745" cy="532758"/>
      </dsp:txXfrm>
    </dsp:sp>
    <dsp:sp modelId="{8060B364-CB8F-44BE-9FCF-20362B604D11}">
      <dsp:nvSpPr>
        <dsp:cNvPr id="0" name=""/>
        <dsp:cNvSpPr/>
      </dsp:nvSpPr>
      <dsp:spPr>
        <a:xfrm>
          <a:off x="0" y="1718672"/>
          <a:ext cx="8501122"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9F0F19-AF82-4C37-86ED-28DB7C20AD52}">
      <dsp:nvSpPr>
        <dsp:cNvPr id="0" name=""/>
        <dsp:cNvSpPr/>
      </dsp:nvSpPr>
      <dsp:spPr>
        <a:xfrm>
          <a:off x="425056" y="936215"/>
          <a:ext cx="7522387" cy="10776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Su equivalente monetario no puede exceder del 50% de la totalidad del salario </a:t>
          </a:r>
        </a:p>
      </dsp:txBody>
      <dsp:txXfrm>
        <a:off x="477663" y="988822"/>
        <a:ext cx="7417173" cy="972443"/>
      </dsp:txXfrm>
    </dsp:sp>
    <dsp:sp modelId="{3ABB86BF-04CC-4B60-82CF-CE4EA6032937}">
      <dsp:nvSpPr>
        <dsp:cNvPr id="0" name=""/>
        <dsp:cNvSpPr/>
      </dsp:nvSpPr>
      <dsp:spPr>
        <a:xfrm>
          <a:off x="0" y="2835547"/>
          <a:ext cx="8501122"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A002BF-86AC-4584-9F03-D92961FAD2DD}">
      <dsp:nvSpPr>
        <dsp:cNvPr id="0" name=""/>
        <dsp:cNvSpPr/>
      </dsp:nvSpPr>
      <dsp:spPr>
        <a:xfrm>
          <a:off x="425056" y="2330672"/>
          <a:ext cx="7522387" cy="8000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Para el salario mínimo no puede exceder del 30%  </a:t>
          </a:r>
        </a:p>
      </dsp:txBody>
      <dsp:txXfrm>
        <a:off x="464112" y="2369728"/>
        <a:ext cx="7444275" cy="721962"/>
      </dsp:txXfrm>
    </dsp:sp>
    <dsp:sp modelId="{2739164C-EA05-4CDF-B1D5-7D26E45D9BF1}">
      <dsp:nvSpPr>
        <dsp:cNvPr id="0" name=""/>
        <dsp:cNvSpPr/>
      </dsp:nvSpPr>
      <dsp:spPr>
        <a:xfrm>
          <a:off x="0" y="4039016"/>
          <a:ext cx="8501122"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9DE858-94B0-4E94-B384-7A0EF153A24B}">
      <dsp:nvSpPr>
        <dsp:cNvPr id="0" name=""/>
        <dsp:cNvSpPr/>
      </dsp:nvSpPr>
      <dsp:spPr>
        <a:xfrm>
          <a:off x="425056" y="3447547"/>
          <a:ext cx="7522387" cy="8866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Se debe asignar un valor en el contrato</a:t>
          </a:r>
        </a:p>
      </dsp:txBody>
      <dsp:txXfrm>
        <a:off x="468340" y="3490831"/>
        <a:ext cx="7435819" cy="8001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E4E57-11CD-45CA-B30F-2E0C46EDCA3C}">
      <dsp:nvSpPr>
        <dsp:cNvPr id="0" name=""/>
        <dsp:cNvSpPr/>
      </dsp:nvSpPr>
      <dsp:spPr>
        <a:xfrm>
          <a:off x="0" y="30975"/>
          <a:ext cx="8501122" cy="101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Horas extras</a:t>
          </a:r>
        </a:p>
      </dsp:txBody>
      <dsp:txXfrm>
        <a:off x="49347" y="80322"/>
        <a:ext cx="8402428" cy="912186"/>
      </dsp:txXfrm>
    </dsp:sp>
    <dsp:sp modelId="{947D6484-0D5D-467E-8596-6D151A18009D}">
      <dsp:nvSpPr>
        <dsp:cNvPr id="0" name=""/>
        <dsp:cNvSpPr/>
      </dsp:nvSpPr>
      <dsp:spPr>
        <a:xfrm>
          <a:off x="0" y="1197376"/>
          <a:ext cx="8501122" cy="101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Recargo nocturno</a:t>
          </a:r>
        </a:p>
      </dsp:txBody>
      <dsp:txXfrm>
        <a:off x="49347" y="1246723"/>
        <a:ext cx="8402428" cy="912186"/>
      </dsp:txXfrm>
    </dsp:sp>
    <dsp:sp modelId="{FA292DB8-7162-414E-95B3-97C869FAE3EC}">
      <dsp:nvSpPr>
        <dsp:cNvPr id="0" name=""/>
        <dsp:cNvSpPr/>
      </dsp:nvSpPr>
      <dsp:spPr>
        <a:xfrm>
          <a:off x="0" y="2363776"/>
          <a:ext cx="8501122" cy="101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Trabajo en domingos o festivos</a:t>
          </a:r>
        </a:p>
      </dsp:txBody>
      <dsp:txXfrm>
        <a:off x="49347" y="2413123"/>
        <a:ext cx="8402428" cy="912186"/>
      </dsp:txXfrm>
    </dsp:sp>
    <dsp:sp modelId="{C1BFB98B-43F5-48F6-9C0A-B4CFA5320C38}">
      <dsp:nvSpPr>
        <dsp:cNvPr id="0" name=""/>
        <dsp:cNvSpPr/>
      </dsp:nvSpPr>
      <dsp:spPr>
        <a:xfrm>
          <a:off x="0" y="3530176"/>
          <a:ext cx="8501122" cy="101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Primas</a:t>
          </a:r>
        </a:p>
      </dsp:txBody>
      <dsp:txXfrm>
        <a:off x="49347" y="3579523"/>
        <a:ext cx="8402428" cy="91218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95668-1EA3-4599-BB26-2303ECE8EC30}">
      <dsp:nvSpPr>
        <dsp:cNvPr id="0" name=""/>
        <dsp:cNvSpPr/>
      </dsp:nvSpPr>
      <dsp:spPr>
        <a:xfrm>
          <a:off x="0" y="258116"/>
          <a:ext cx="8501122" cy="6952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Salario ordinario + prestaciones sociales.</a:t>
          </a:r>
        </a:p>
      </dsp:txBody>
      <dsp:txXfrm>
        <a:off x="33940" y="292056"/>
        <a:ext cx="8433242" cy="627378"/>
      </dsp:txXfrm>
    </dsp:sp>
    <dsp:sp modelId="{7B6E6724-7541-40E5-84F6-941420DE7519}">
      <dsp:nvSpPr>
        <dsp:cNvPr id="0" name=""/>
        <dsp:cNvSpPr/>
      </dsp:nvSpPr>
      <dsp:spPr>
        <a:xfrm>
          <a:off x="0" y="966988"/>
          <a:ext cx="8501122" cy="6802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Se tiene derecho a vacaciones.  </a:t>
          </a:r>
        </a:p>
      </dsp:txBody>
      <dsp:txXfrm>
        <a:off x="33209" y="1000197"/>
        <a:ext cx="8434704" cy="613871"/>
      </dsp:txXfrm>
    </dsp:sp>
    <dsp:sp modelId="{1362ABBA-952D-4FFC-A375-14B9D9375F9F}">
      <dsp:nvSpPr>
        <dsp:cNvPr id="0" name=""/>
        <dsp:cNvSpPr/>
      </dsp:nvSpPr>
      <dsp:spPr>
        <a:xfrm>
          <a:off x="0" y="1660890"/>
          <a:ext cx="8501122" cy="12383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ES" sz="2800" kern="1200" dirty="0">
              <a:solidFill>
                <a:schemeClr val="tx1"/>
              </a:solidFill>
            </a:rPr>
            <a:t>Lo pueden pactar quienes devenguen 10 SMLMV o más.</a:t>
          </a:r>
        </a:p>
      </dsp:txBody>
      <dsp:txXfrm>
        <a:off x="60453" y="1721343"/>
        <a:ext cx="8380216" cy="1117485"/>
      </dsp:txXfrm>
    </dsp:sp>
    <dsp:sp modelId="{929B4D05-883C-4F5A-B966-DA9A5B0C1E30}">
      <dsp:nvSpPr>
        <dsp:cNvPr id="0" name=""/>
        <dsp:cNvSpPr/>
      </dsp:nvSpPr>
      <dsp:spPr>
        <a:xfrm>
          <a:off x="0" y="2912894"/>
          <a:ext cx="8501122" cy="10912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ES" sz="2800" kern="1200" dirty="0">
              <a:solidFill>
                <a:schemeClr val="tx1"/>
              </a:solidFill>
            </a:rPr>
            <a:t>Aportes al sistema de seguridad social y parafiscales sobre el 70% del salario integral.  </a:t>
          </a:r>
        </a:p>
      </dsp:txBody>
      <dsp:txXfrm>
        <a:off x="53270" y="2966164"/>
        <a:ext cx="8394582" cy="984702"/>
      </dsp:txXfrm>
    </dsp:sp>
    <dsp:sp modelId="{1C178B6E-0C28-424F-B003-5952DDF4E13C}">
      <dsp:nvSpPr>
        <dsp:cNvPr id="0" name=""/>
        <dsp:cNvSpPr/>
      </dsp:nvSpPr>
      <dsp:spPr>
        <a:xfrm>
          <a:off x="0" y="4017749"/>
          <a:ext cx="8501122" cy="9391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ES" sz="2800" kern="1200" dirty="0">
              <a:solidFill>
                <a:schemeClr val="tx1"/>
              </a:solidFill>
            </a:rPr>
            <a:t>Liquidación de vacaciones e indemnización se hace sobre el 100%.</a:t>
          </a:r>
        </a:p>
      </dsp:txBody>
      <dsp:txXfrm>
        <a:off x="45843" y="4063592"/>
        <a:ext cx="8409436" cy="84742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AA229-C222-417A-9F18-2D594320D714}">
      <dsp:nvSpPr>
        <dsp:cNvPr id="0" name=""/>
        <dsp:cNvSpPr/>
      </dsp:nvSpPr>
      <dsp:spPr>
        <a:xfrm>
          <a:off x="0" y="3325779"/>
          <a:ext cx="8501122" cy="136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5CA608-C8EF-454D-89D6-67939394D9BB}">
      <dsp:nvSpPr>
        <dsp:cNvPr id="0" name=""/>
        <dsp:cNvSpPr/>
      </dsp:nvSpPr>
      <dsp:spPr>
        <a:xfrm>
          <a:off x="424641" y="28328"/>
          <a:ext cx="7943317" cy="40944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4926" tIns="0" rIns="224926" bIns="0" numCol="1" spcCol="1270" anchor="ctr" anchorCtr="0">
          <a:noAutofit/>
        </a:bodyPr>
        <a:lstStyle/>
        <a:p>
          <a:pPr marL="0" lvl="0" indent="0" algn="ctr" defTabSz="1244600">
            <a:lnSpc>
              <a:spcPct val="90000"/>
            </a:lnSpc>
            <a:spcBef>
              <a:spcPct val="0"/>
            </a:spcBef>
            <a:spcAft>
              <a:spcPct val="35000"/>
            </a:spcAft>
            <a:buNone/>
          </a:pPr>
          <a:r>
            <a:rPr lang="es-ES" sz="2800" kern="1200" dirty="0"/>
            <a:t>Debe distinguirse los pagos con carácter salarial, </a:t>
          </a:r>
        </a:p>
        <a:p>
          <a:pPr marL="0" lvl="0" indent="0" algn="ctr" defTabSz="1244600">
            <a:lnSpc>
              <a:spcPct val="90000"/>
            </a:lnSpc>
            <a:spcBef>
              <a:spcPct val="0"/>
            </a:spcBef>
            <a:spcAft>
              <a:spcPct val="35000"/>
            </a:spcAft>
            <a:buNone/>
          </a:pPr>
          <a:r>
            <a:rPr lang="es-ES" sz="2800" kern="1200" dirty="0"/>
            <a:t>para efectos de incluirlos en </a:t>
          </a:r>
        </a:p>
        <a:p>
          <a:pPr marL="0" lvl="0" indent="0" algn="ctr" defTabSz="1244600">
            <a:lnSpc>
              <a:spcPct val="90000"/>
            </a:lnSpc>
            <a:spcBef>
              <a:spcPct val="0"/>
            </a:spcBef>
            <a:spcAft>
              <a:spcPct val="35000"/>
            </a:spcAft>
            <a:buNone/>
          </a:pPr>
          <a:r>
            <a:rPr lang="es-ES" sz="2800" kern="1200" dirty="0"/>
            <a:t>la liquidación de prestaciones sociales, </a:t>
          </a:r>
        </a:p>
        <a:p>
          <a:pPr marL="0" lvl="0" indent="0" algn="ctr" defTabSz="1244600">
            <a:lnSpc>
              <a:spcPct val="90000"/>
            </a:lnSpc>
            <a:spcBef>
              <a:spcPct val="0"/>
            </a:spcBef>
            <a:spcAft>
              <a:spcPct val="35000"/>
            </a:spcAft>
            <a:buNone/>
          </a:pPr>
          <a:r>
            <a:rPr lang="es-ES" sz="2800" kern="1200" dirty="0"/>
            <a:t>parafiscales, </a:t>
          </a:r>
        </a:p>
        <a:p>
          <a:pPr marL="0" lvl="0" indent="0" algn="ctr" defTabSz="1244600">
            <a:lnSpc>
              <a:spcPct val="90000"/>
            </a:lnSpc>
            <a:spcBef>
              <a:spcPct val="0"/>
            </a:spcBef>
            <a:spcAft>
              <a:spcPct val="35000"/>
            </a:spcAft>
            <a:buNone/>
          </a:pPr>
          <a:r>
            <a:rPr lang="es-ES" sz="2800" kern="1200" dirty="0"/>
            <a:t>seguridad social, </a:t>
          </a:r>
        </a:p>
        <a:p>
          <a:pPr marL="0" lvl="0" indent="0" algn="ctr" defTabSz="1244600">
            <a:lnSpc>
              <a:spcPct val="90000"/>
            </a:lnSpc>
            <a:spcBef>
              <a:spcPct val="0"/>
            </a:spcBef>
            <a:spcAft>
              <a:spcPct val="35000"/>
            </a:spcAft>
            <a:buNone/>
          </a:pPr>
          <a:r>
            <a:rPr lang="es-ES" sz="2800" kern="1200" dirty="0"/>
            <a:t>vacaciones, </a:t>
          </a:r>
        </a:p>
        <a:p>
          <a:pPr marL="0" lvl="0" indent="0" algn="ctr" defTabSz="1244600">
            <a:lnSpc>
              <a:spcPct val="90000"/>
            </a:lnSpc>
            <a:spcBef>
              <a:spcPct val="0"/>
            </a:spcBef>
            <a:spcAft>
              <a:spcPct val="35000"/>
            </a:spcAft>
            <a:buNone/>
          </a:pPr>
          <a:r>
            <a:rPr lang="es-ES" sz="2800" kern="1200" dirty="0"/>
            <a:t>indemnizaciones.</a:t>
          </a:r>
        </a:p>
      </dsp:txBody>
      <dsp:txXfrm>
        <a:off x="624518" y="228205"/>
        <a:ext cx="7543563" cy="369473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44FE7-830F-4BD8-9FB1-9E0537392FD9}">
      <dsp:nvSpPr>
        <dsp:cNvPr id="0" name=""/>
        <dsp:cNvSpPr/>
      </dsp:nvSpPr>
      <dsp:spPr>
        <a:xfrm>
          <a:off x="0" y="6902"/>
          <a:ext cx="8501122" cy="75511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t>La remuneración fija o variable</a:t>
          </a:r>
        </a:p>
      </dsp:txBody>
      <dsp:txXfrm>
        <a:off x="36862" y="43764"/>
        <a:ext cx="8427398" cy="681389"/>
      </dsp:txXfrm>
    </dsp:sp>
    <dsp:sp modelId="{0EB87075-A172-4B74-8106-EFD68D23AC20}">
      <dsp:nvSpPr>
        <dsp:cNvPr id="0" name=""/>
        <dsp:cNvSpPr/>
      </dsp:nvSpPr>
      <dsp:spPr>
        <a:xfrm>
          <a:off x="0" y="874336"/>
          <a:ext cx="8501122" cy="12030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Valor horas extras, valor trabajo en domingos o festivos, comisiones</a:t>
          </a:r>
          <a:endParaRPr lang="es-ES" sz="2400" kern="1200" dirty="0"/>
        </a:p>
      </dsp:txBody>
      <dsp:txXfrm>
        <a:off x="58726" y="933062"/>
        <a:ext cx="8383670" cy="1085557"/>
      </dsp:txXfrm>
    </dsp:sp>
    <dsp:sp modelId="{65748032-C653-44EA-BEAE-4D485A385916}">
      <dsp:nvSpPr>
        <dsp:cNvPr id="0" name=""/>
        <dsp:cNvSpPr/>
      </dsp:nvSpPr>
      <dsp:spPr>
        <a:xfrm>
          <a:off x="0" y="2189666"/>
          <a:ext cx="8501122" cy="12030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Pagos a los que se les dé esa naturaleza por voluntad del empleador o por haberse pactado así</a:t>
          </a:r>
          <a:endParaRPr lang="es-ES" sz="2400" kern="1200" dirty="0"/>
        </a:p>
      </dsp:txBody>
      <dsp:txXfrm>
        <a:off x="58726" y="2248392"/>
        <a:ext cx="8383670" cy="1085557"/>
      </dsp:txXfrm>
    </dsp:sp>
    <dsp:sp modelId="{A113E9BF-DFF5-44C5-B7A0-60BA814BDF5F}">
      <dsp:nvSpPr>
        <dsp:cNvPr id="0" name=""/>
        <dsp:cNvSpPr/>
      </dsp:nvSpPr>
      <dsp:spPr>
        <a:xfrm>
          <a:off x="0" y="3504995"/>
          <a:ext cx="8501122" cy="12030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Viáticos permanentes en aquella parte destinada a la manutención y alojamiento</a:t>
          </a:r>
          <a:endParaRPr lang="es-ES" sz="2400" kern="1200" dirty="0"/>
        </a:p>
      </dsp:txBody>
      <dsp:txXfrm>
        <a:off x="58726" y="3563721"/>
        <a:ext cx="8383670" cy="108555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44FE7-830F-4BD8-9FB1-9E0537392FD9}">
      <dsp:nvSpPr>
        <dsp:cNvPr id="0" name=""/>
        <dsp:cNvSpPr/>
      </dsp:nvSpPr>
      <dsp:spPr>
        <a:xfrm>
          <a:off x="0" y="2388"/>
          <a:ext cx="8501122" cy="132385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Sumas que ocasionalmente y por mera liberalidad recibe el trabajador del empleador</a:t>
          </a:r>
        </a:p>
      </dsp:txBody>
      <dsp:txXfrm>
        <a:off x="64625" y="67013"/>
        <a:ext cx="8371872" cy="1194600"/>
      </dsp:txXfrm>
    </dsp:sp>
    <dsp:sp modelId="{85DA80BA-107F-40DF-9BF8-4B78A7A43CBB}">
      <dsp:nvSpPr>
        <dsp:cNvPr id="0" name=""/>
        <dsp:cNvSpPr/>
      </dsp:nvSpPr>
      <dsp:spPr>
        <a:xfrm>
          <a:off x="0" y="1339429"/>
          <a:ext cx="8501122" cy="167994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Lo que recibe el trabajador para desempeñar a cabalidad sus funciones, como gastos de representación, medios de transporte, elementos de trabajo</a:t>
          </a:r>
        </a:p>
      </dsp:txBody>
      <dsp:txXfrm>
        <a:off x="82008" y="1421437"/>
        <a:ext cx="8337106" cy="1515933"/>
      </dsp:txXfrm>
    </dsp:sp>
    <dsp:sp modelId="{CBEBB314-B5E9-448B-A819-7D553322046F}">
      <dsp:nvSpPr>
        <dsp:cNvPr id="0" name=""/>
        <dsp:cNvSpPr/>
      </dsp:nvSpPr>
      <dsp:spPr>
        <a:xfrm>
          <a:off x="0" y="3032570"/>
          <a:ext cx="8501122" cy="167994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Prestaciones sociales (dotación, cesantías, intereses cesantías, prima de servicios) </a:t>
          </a:r>
          <a:endParaRPr lang="es-CO" sz="2600" kern="1200" dirty="0"/>
        </a:p>
      </dsp:txBody>
      <dsp:txXfrm>
        <a:off x="82008" y="3114578"/>
        <a:ext cx="8337106" cy="151593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44FE7-830F-4BD8-9FB1-9E0537392FD9}">
      <dsp:nvSpPr>
        <dsp:cNvPr id="0" name=""/>
        <dsp:cNvSpPr/>
      </dsp:nvSpPr>
      <dsp:spPr>
        <a:xfrm>
          <a:off x="0" y="71438"/>
          <a:ext cx="8501122" cy="457203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Beneficios o auxilios extralegales cuando se acuerda expresamente que no constituyen salario:</a:t>
          </a:r>
        </a:p>
        <a:p>
          <a:pPr marL="0" lvl="0" indent="0" algn="ctr" defTabSz="1244600">
            <a:lnSpc>
              <a:spcPct val="90000"/>
            </a:lnSpc>
            <a:spcBef>
              <a:spcPct val="0"/>
            </a:spcBef>
            <a:spcAft>
              <a:spcPct val="35000"/>
            </a:spcAft>
            <a:buNone/>
          </a:pPr>
          <a:r>
            <a:rPr lang="es-ES" sz="2800" kern="1200" dirty="0"/>
            <a:t>alimentación, </a:t>
          </a:r>
        </a:p>
        <a:p>
          <a:pPr marL="0" lvl="0" indent="0" algn="ctr" defTabSz="1244600">
            <a:lnSpc>
              <a:spcPct val="90000"/>
            </a:lnSpc>
            <a:spcBef>
              <a:spcPct val="0"/>
            </a:spcBef>
            <a:spcAft>
              <a:spcPct val="35000"/>
            </a:spcAft>
            <a:buNone/>
          </a:pPr>
          <a:r>
            <a:rPr lang="es-ES" sz="2800" kern="1200" dirty="0"/>
            <a:t>habitación o vestuario, </a:t>
          </a:r>
        </a:p>
        <a:p>
          <a:pPr marL="0" lvl="0" indent="0" algn="ctr" defTabSz="1244600">
            <a:lnSpc>
              <a:spcPct val="90000"/>
            </a:lnSpc>
            <a:spcBef>
              <a:spcPct val="0"/>
            </a:spcBef>
            <a:spcAft>
              <a:spcPct val="35000"/>
            </a:spcAft>
            <a:buNone/>
          </a:pPr>
          <a:r>
            <a:rPr lang="es-ES" sz="2800" kern="1200" dirty="0"/>
            <a:t>primas extralegales, </a:t>
          </a:r>
        </a:p>
        <a:p>
          <a:pPr marL="0" lvl="0" indent="0" algn="ctr" defTabSz="1244600">
            <a:lnSpc>
              <a:spcPct val="90000"/>
            </a:lnSpc>
            <a:spcBef>
              <a:spcPct val="0"/>
            </a:spcBef>
            <a:spcAft>
              <a:spcPct val="35000"/>
            </a:spcAft>
            <a:buNone/>
          </a:pPr>
          <a:r>
            <a:rPr lang="es-ES" sz="2800" kern="1200" dirty="0"/>
            <a:t>de vacaciones, </a:t>
          </a:r>
        </a:p>
        <a:p>
          <a:pPr marL="0" lvl="0" indent="0" algn="ctr" defTabSz="1244600">
            <a:lnSpc>
              <a:spcPct val="90000"/>
            </a:lnSpc>
            <a:spcBef>
              <a:spcPct val="0"/>
            </a:spcBef>
            <a:spcAft>
              <a:spcPct val="35000"/>
            </a:spcAft>
            <a:buNone/>
          </a:pPr>
          <a:r>
            <a:rPr lang="es-ES" sz="2800" kern="1200" dirty="0"/>
            <a:t>servicio, </a:t>
          </a:r>
        </a:p>
        <a:p>
          <a:pPr marL="0" lvl="0" indent="0" algn="ctr" defTabSz="1244600">
            <a:lnSpc>
              <a:spcPct val="90000"/>
            </a:lnSpc>
            <a:spcBef>
              <a:spcPct val="0"/>
            </a:spcBef>
            <a:spcAft>
              <a:spcPct val="35000"/>
            </a:spcAft>
            <a:buNone/>
          </a:pPr>
          <a:r>
            <a:rPr lang="es-ES" sz="2800" kern="1200" dirty="0"/>
            <a:t>navidad</a:t>
          </a:r>
        </a:p>
      </dsp:txBody>
      <dsp:txXfrm>
        <a:off x="223188" y="294626"/>
        <a:ext cx="8054746" cy="4125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757829" y="757829"/>
          <a:ext cx="3508388" cy="1992729"/>
        </a:xfrm>
        <a:prstGeom prst="flowChartManualOperation">
          <a:avLst/>
        </a:prstGeom>
        <a:solidFill>
          <a:srgbClr val="0070C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Contrato de Trabajo</a:t>
          </a:r>
        </a:p>
      </dsp:txBody>
      <dsp:txXfrm rot="5400000">
        <a:off x="0" y="701678"/>
        <a:ext cx="1992729" cy="2105032"/>
      </dsp:txXfrm>
    </dsp:sp>
    <dsp:sp modelId="{48DB36BF-26CC-4D80-AD65-1C2BBA05BF66}">
      <dsp:nvSpPr>
        <dsp:cNvPr id="0" name=""/>
        <dsp:cNvSpPr/>
      </dsp:nvSpPr>
      <dsp:spPr>
        <a:xfrm rot="16200000">
          <a:off x="1389848"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Pagos laborales y salario</a:t>
          </a:r>
        </a:p>
      </dsp:txBody>
      <dsp:txXfrm rot="5400000">
        <a:off x="2147677" y="701678"/>
        <a:ext cx="1992729" cy="2105032"/>
      </dsp:txXfrm>
    </dsp:sp>
    <dsp:sp modelId="{CB082276-A464-4EFF-B20C-F6B28A68CA3B}">
      <dsp:nvSpPr>
        <dsp:cNvPr id="0" name=""/>
        <dsp:cNvSpPr/>
      </dsp:nvSpPr>
      <dsp:spPr>
        <a:xfrm rot="16200000">
          <a:off x="3532218"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Jornada de trabajo y vacaciones</a:t>
          </a:r>
        </a:p>
      </dsp:txBody>
      <dsp:txXfrm rot="5400000">
        <a:off x="4290047" y="701678"/>
        <a:ext cx="1992729" cy="2105032"/>
      </dsp:txXfrm>
    </dsp:sp>
    <dsp:sp modelId="{7E94D35F-A380-449A-9199-67DDB59F2288}">
      <dsp:nvSpPr>
        <dsp:cNvPr id="0" name=""/>
        <dsp:cNvSpPr/>
      </dsp:nvSpPr>
      <dsp:spPr>
        <a:xfrm rot="16200000">
          <a:off x="5674402"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Prestaciones sociales</a:t>
          </a:r>
        </a:p>
      </dsp:txBody>
      <dsp:txXfrm rot="5400000">
        <a:off x="6432231" y="701678"/>
        <a:ext cx="1992729" cy="2105032"/>
      </dsp:txXfrm>
    </dsp:sp>
    <dsp:sp modelId="{4DEC5169-7C0B-495A-9CEA-4CA1CADE2C40}">
      <dsp:nvSpPr>
        <dsp:cNvPr id="0" name=""/>
        <dsp:cNvSpPr/>
      </dsp:nvSpPr>
      <dsp:spPr>
        <a:xfrm rot="16200000">
          <a:off x="7816586"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Indemnizaciones auxilios, aportes</a:t>
          </a:r>
        </a:p>
      </dsp:txBody>
      <dsp:txXfrm rot="5400000">
        <a:off x="8574415" y="701678"/>
        <a:ext cx="1992729" cy="210503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6BB6B-87C0-43E0-84B4-66AAE7C3F8BD}">
      <dsp:nvSpPr>
        <dsp:cNvPr id="0" name=""/>
        <dsp:cNvSpPr/>
      </dsp:nvSpPr>
      <dsp:spPr>
        <a:xfrm>
          <a:off x="0" y="2143"/>
          <a:ext cx="8501122" cy="471062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Pagos que por disposición legal no son salario:</a:t>
          </a:r>
        </a:p>
        <a:p>
          <a:pPr marL="0" lvl="0" indent="0" algn="ctr" defTabSz="1244600">
            <a:lnSpc>
              <a:spcPct val="90000"/>
            </a:lnSpc>
            <a:spcBef>
              <a:spcPct val="0"/>
            </a:spcBef>
            <a:spcAft>
              <a:spcPct val="35000"/>
            </a:spcAft>
            <a:buNone/>
          </a:pPr>
          <a:r>
            <a:rPr lang="es-ES" sz="2800" kern="1200" dirty="0"/>
            <a:t> subsidio familiar, </a:t>
          </a:r>
        </a:p>
        <a:p>
          <a:pPr marL="0" lvl="0" indent="0" algn="ctr" defTabSz="1244600">
            <a:lnSpc>
              <a:spcPct val="90000"/>
            </a:lnSpc>
            <a:spcBef>
              <a:spcPct val="0"/>
            </a:spcBef>
            <a:spcAft>
              <a:spcPct val="35000"/>
            </a:spcAft>
            <a:buNone/>
          </a:pPr>
          <a:r>
            <a:rPr lang="es-ES" sz="2800" kern="1200" dirty="0"/>
            <a:t>viáticos accidentales, </a:t>
          </a:r>
        </a:p>
        <a:p>
          <a:pPr marL="0" lvl="0" indent="0" algn="ctr" defTabSz="1244600">
            <a:lnSpc>
              <a:spcPct val="90000"/>
            </a:lnSpc>
            <a:spcBef>
              <a:spcPct val="0"/>
            </a:spcBef>
            <a:spcAft>
              <a:spcPct val="35000"/>
            </a:spcAft>
            <a:buNone/>
          </a:pPr>
          <a:r>
            <a:rPr lang="es-ES" sz="2800" kern="1200" dirty="0"/>
            <a:t>la parte destinada a transporte en los viáticos permanentes, </a:t>
          </a:r>
        </a:p>
        <a:p>
          <a:pPr marL="0" lvl="0" indent="0" algn="ctr" defTabSz="1244600">
            <a:lnSpc>
              <a:spcPct val="90000"/>
            </a:lnSpc>
            <a:spcBef>
              <a:spcPct val="0"/>
            </a:spcBef>
            <a:spcAft>
              <a:spcPct val="35000"/>
            </a:spcAft>
            <a:buNone/>
          </a:pPr>
          <a:r>
            <a:rPr lang="es-ES" sz="2800" kern="1200" dirty="0"/>
            <a:t>elementos de trabajo, </a:t>
          </a:r>
        </a:p>
        <a:p>
          <a:pPr marL="0" lvl="0" indent="0" algn="ctr" defTabSz="1244600">
            <a:lnSpc>
              <a:spcPct val="90000"/>
            </a:lnSpc>
            <a:spcBef>
              <a:spcPct val="0"/>
            </a:spcBef>
            <a:spcAft>
              <a:spcPct val="35000"/>
            </a:spcAft>
            <a:buNone/>
          </a:pPr>
          <a:r>
            <a:rPr lang="es-ES" sz="2800" kern="1200" dirty="0"/>
            <a:t>propinas, </a:t>
          </a:r>
        </a:p>
        <a:p>
          <a:pPr marL="0" lvl="0" indent="0" algn="ctr" defTabSz="1244600">
            <a:lnSpc>
              <a:spcPct val="90000"/>
            </a:lnSpc>
            <a:spcBef>
              <a:spcPct val="0"/>
            </a:spcBef>
            <a:spcAft>
              <a:spcPct val="35000"/>
            </a:spcAft>
            <a:buNone/>
          </a:pPr>
          <a:r>
            <a:rPr lang="es-ES" sz="2800" kern="1200" dirty="0"/>
            <a:t>indemnización por terminación del contrato</a:t>
          </a:r>
        </a:p>
      </dsp:txBody>
      <dsp:txXfrm>
        <a:off x="229954" y="232097"/>
        <a:ext cx="8041214" cy="425071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757829"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Contrato de Trabajo</a:t>
          </a:r>
        </a:p>
      </dsp:txBody>
      <dsp:txXfrm rot="5400000">
        <a:off x="0" y="701678"/>
        <a:ext cx="1992729" cy="2105032"/>
      </dsp:txXfrm>
    </dsp:sp>
    <dsp:sp modelId="{48DB36BF-26CC-4D80-AD65-1C2BBA05BF66}">
      <dsp:nvSpPr>
        <dsp:cNvPr id="0" name=""/>
        <dsp:cNvSpPr/>
      </dsp:nvSpPr>
      <dsp:spPr>
        <a:xfrm rot="16200000">
          <a:off x="1389848"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Pagos laborales y salario</a:t>
          </a:r>
        </a:p>
      </dsp:txBody>
      <dsp:txXfrm rot="5400000">
        <a:off x="2147677" y="701678"/>
        <a:ext cx="1992729" cy="2105032"/>
      </dsp:txXfrm>
    </dsp:sp>
    <dsp:sp modelId="{CB082276-A464-4EFF-B20C-F6B28A68CA3B}">
      <dsp:nvSpPr>
        <dsp:cNvPr id="0" name=""/>
        <dsp:cNvSpPr/>
      </dsp:nvSpPr>
      <dsp:spPr>
        <a:xfrm rot="16200000">
          <a:off x="3532218" y="757829"/>
          <a:ext cx="3508388" cy="1992729"/>
        </a:xfrm>
        <a:prstGeom prst="flowChartManualOperation">
          <a:avLst/>
        </a:prstGeom>
        <a:solidFill>
          <a:srgbClr val="0070C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Jornada de trabajo y vacaciones</a:t>
          </a:r>
        </a:p>
      </dsp:txBody>
      <dsp:txXfrm rot="5400000">
        <a:off x="4290047" y="701678"/>
        <a:ext cx="1992729" cy="2105032"/>
      </dsp:txXfrm>
    </dsp:sp>
    <dsp:sp modelId="{7E94D35F-A380-449A-9199-67DDB59F2288}">
      <dsp:nvSpPr>
        <dsp:cNvPr id="0" name=""/>
        <dsp:cNvSpPr/>
      </dsp:nvSpPr>
      <dsp:spPr>
        <a:xfrm rot="16200000">
          <a:off x="5674402"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Prestaciones sociales</a:t>
          </a:r>
        </a:p>
      </dsp:txBody>
      <dsp:txXfrm rot="5400000">
        <a:off x="6432231" y="701678"/>
        <a:ext cx="1992729" cy="2105032"/>
      </dsp:txXfrm>
    </dsp:sp>
    <dsp:sp modelId="{4DEC5169-7C0B-495A-9CEA-4CA1CADE2C40}">
      <dsp:nvSpPr>
        <dsp:cNvPr id="0" name=""/>
        <dsp:cNvSpPr/>
      </dsp:nvSpPr>
      <dsp:spPr>
        <a:xfrm rot="16200000">
          <a:off x="7816586"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Indemnizaciones auxilios, aportes</a:t>
          </a:r>
        </a:p>
      </dsp:txBody>
      <dsp:txXfrm rot="5400000">
        <a:off x="8574415" y="701678"/>
        <a:ext cx="1992729" cy="210503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44B31-25EE-4F0E-88FA-2EA97222FEA6}">
      <dsp:nvSpPr>
        <dsp:cNvPr id="0" name=""/>
        <dsp:cNvSpPr/>
      </dsp:nvSpPr>
      <dsp:spPr>
        <a:xfrm>
          <a:off x="0" y="3656"/>
          <a:ext cx="8501122" cy="17229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Jornada máxima legal: 46 horas semana.  </a:t>
          </a:r>
        </a:p>
        <a:p>
          <a:pPr marL="0" lvl="0" indent="0" algn="ctr" defTabSz="1244600">
            <a:lnSpc>
              <a:spcPct val="90000"/>
            </a:lnSpc>
            <a:spcBef>
              <a:spcPct val="0"/>
            </a:spcBef>
            <a:spcAft>
              <a:spcPct val="35000"/>
            </a:spcAft>
            <a:buNone/>
          </a:pPr>
          <a:r>
            <a:rPr lang="es-ES" sz="2800" kern="1200" dirty="0">
              <a:solidFill>
                <a:schemeClr val="tx1"/>
              </a:solidFill>
            </a:rPr>
            <a:t>46 horas / 6 días = 7,66 horas día</a:t>
          </a:r>
        </a:p>
      </dsp:txBody>
      <dsp:txXfrm>
        <a:off x="84106" y="87762"/>
        <a:ext cx="8332910" cy="1554707"/>
      </dsp:txXfrm>
    </dsp:sp>
    <dsp:sp modelId="{56BB58B8-62EE-48E0-8FA2-F9B9E7D09F69}">
      <dsp:nvSpPr>
        <dsp:cNvPr id="0" name=""/>
        <dsp:cNvSpPr/>
      </dsp:nvSpPr>
      <dsp:spPr>
        <a:xfrm>
          <a:off x="0" y="1853296"/>
          <a:ext cx="8501122" cy="58711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Días del mes = 30</a:t>
          </a:r>
        </a:p>
      </dsp:txBody>
      <dsp:txXfrm>
        <a:off x="28661" y="1881957"/>
        <a:ext cx="8443800" cy="529794"/>
      </dsp:txXfrm>
    </dsp:sp>
    <dsp:sp modelId="{417DEC73-BEE6-420C-9686-01F5FD9AE08D}">
      <dsp:nvSpPr>
        <dsp:cNvPr id="0" name=""/>
        <dsp:cNvSpPr/>
      </dsp:nvSpPr>
      <dsp:spPr>
        <a:xfrm>
          <a:off x="0" y="2567133"/>
          <a:ext cx="8501122" cy="7303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Horas laboradas en el mes = 230 </a:t>
          </a:r>
        </a:p>
      </dsp:txBody>
      <dsp:txXfrm>
        <a:off x="35655" y="2602788"/>
        <a:ext cx="8429812" cy="659088"/>
      </dsp:txXfrm>
    </dsp:sp>
    <dsp:sp modelId="{B4302627-0DBE-4877-8B28-12AC79C067DE}">
      <dsp:nvSpPr>
        <dsp:cNvPr id="0" name=""/>
        <dsp:cNvSpPr/>
      </dsp:nvSpPr>
      <dsp:spPr>
        <a:xfrm>
          <a:off x="0" y="3424251"/>
          <a:ext cx="8501122" cy="12870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Valor hora = Salario mes/horas laboradas mes</a:t>
          </a:r>
        </a:p>
      </dsp:txBody>
      <dsp:txXfrm>
        <a:off x="62826" y="3487077"/>
        <a:ext cx="8375470" cy="116134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44B31-25EE-4F0E-88FA-2EA97222FEA6}">
      <dsp:nvSpPr>
        <dsp:cNvPr id="0" name=""/>
        <dsp:cNvSpPr/>
      </dsp:nvSpPr>
      <dsp:spPr>
        <a:xfrm>
          <a:off x="0" y="359"/>
          <a:ext cx="8501122" cy="9804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solidFill>
            </a:rPr>
            <a:t>Trabajo nocturno: 9 de la noche a 6 de la mañana</a:t>
          </a:r>
        </a:p>
      </dsp:txBody>
      <dsp:txXfrm>
        <a:off x="47862" y="48221"/>
        <a:ext cx="8405398" cy="884732"/>
      </dsp:txXfrm>
    </dsp:sp>
    <dsp:sp modelId="{C93C6C77-C145-4E87-AC82-D8E16EACA049}">
      <dsp:nvSpPr>
        <dsp:cNvPr id="0" name=""/>
        <dsp:cNvSpPr/>
      </dsp:nvSpPr>
      <dsp:spPr>
        <a:xfrm>
          <a:off x="0" y="995173"/>
          <a:ext cx="8501122" cy="73238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solidFill>
            </a:rPr>
            <a:t>Trabajo suplementario o extra: cuando supera la jornada diaria o semanal</a:t>
          </a:r>
        </a:p>
      </dsp:txBody>
      <dsp:txXfrm>
        <a:off x="35752" y="1030925"/>
        <a:ext cx="8429618" cy="660884"/>
      </dsp:txXfrm>
    </dsp:sp>
    <dsp:sp modelId="{D14FDFE8-4B5B-4433-BDD7-F8F48B561B3D}">
      <dsp:nvSpPr>
        <dsp:cNvPr id="0" name=""/>
        <dsp:cNvSpPr/>
      </dsp:nvSpPr>
      <dsp:spPr>
        <a:xfrm>
          <a:off x="0" y="1741920"/>
          <a:ext cx="8501122" cy="732388"/>
        </a:xfrm>
        <a:prstGeom prst="round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solidFill>
            </a:rPr>
            <a:t>Se cancelan con los siguientes porcentajes:</a:t>
          </a:r>
        </a:p>
      </dsp:txBody>
      <dsp:txXfrm>
        <a:off x="35752" y="1777672"/>
        <a:ext cx="8429618" cy="660884"/>
      </dsp:txXfrm>
    </dsp:sp>
    <dsp:sp modelId="{D37F7CD0-2557-45F4-B7E0-C063DFBB493B}">
      <dsp:nvSpPr>
        <dsp:cNvPr id="0" name=""/>
        <dsp:cNvSpPr/>
      </dsp:nvSpPr>
      <dsp:spPr>
        <a:xfrm>
          <a:off x="0" y="2488666"/>
          <a:ext cx="8501122" cy="73238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solidFill>
            </a:rPr>
            <a:t>Recargo nocturno: valor hora ordinaria x 0.35</a:t>
          </a:r>
        </a:p>
      </dsp:txBody>
      <dsp:txXfrm>
        <a:off x="35752" y="2524418"/>
        <a:ext cx="8429618" cy="660884"/>
      </dsp:txXfrm>
    </dsp:sp>
    <dsp:sp modelId="{BAAD5F2C-1956-437A-A208-67F26D5A22F1}">
      <dsp:nvSpPr>
        <dsp:cNvPr id="0" name=""/>
        <dsp:cNvSpPr/>
      </dsp:nvSpPr>
      <dsp:spPr>
        <a:xfrm>
          <a:off x="0" y="3235413"/>
          <a:ext cx="8501122" cy="73238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solidFill>
            </a:rPr>
            <a:t>Extra diurna:	valor hora ordinaria x 1.25</a:t>
          </a:r>
        </a:p>
      </dsp:txBody>
      <dsp:txXfrm>
        <a:off x="35752" y="3271165"/>
        <a:ext cx="8429618" cy="660884"/>
      </dsp:txXfrm>
    </dsp:sp>
    <dsp:sp modelId="{674D5EC2-2742-43A2-BEC7-0A5777214B13}">
      <dsp:nvSpPr>
        <dsp:cNvPr id="0" name=""/>
        <dsp:cNvSpPr/>
      </dsp:nvSpPr>
      <dsp:spPr>
        <a:xfrm>
          <a:off x="0" y="3982159"/>
          <a:ext cx="8501122" cy="73238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solidFill>
            </a:rPr>
            <a:t>Extra nocturna: valor hora ordinaria x 1.75</a:t>
          </a:r>
        </a:p>
      </dsp:txBody>
      <dsp:txXfrm>
        <a:off x="35752" y="4017911"/>
        <a:ext cx="8429618" cy="66088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87ABD-5F45-402B-8873-6D9DA8DBB16B}">
      <dsp:nvSpPr>
        <dsp:cNvPr id="0" name=""/>
        <dsp:cNvSpPr/>
      </dsp:nvSpPr>
      <dsp:spPr>
        <a:xfrm>
          <a:off x="0" y="142878"/>
          <a:ext cx="8501122" cy="114972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El empleador debe dar descanso dominical remunerado a los trabajadores.  </a:t>
          </a:r>
        </a:p>
      </dsp:txBody>
      <dsp:txXfrm>
        <a:off x="56125" y="199003"/>
        <a:ext cx="8388872" cy="1037476"/>
      </dsp:txXfrm>
    </dsp:sp>
    <dsp:sp modelId="{A6F48481-AB4C-46C2-AD29-D74E6BC734B9}">
      <dsp:nvSpPr>
        <dsp:cNvPr id="0" name=""/>
        <dsp:cNvSpPr/>
      </dsp:nvSpPr>
      <dsp:spPr>
        <a:xfrm>
          <a:off x="0" y="1476925"/>
          <a:ext cx="8501122" cy="309510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Se remunera con el salario ordinario de un día siempre y cuando:</a:t>
          </a:r>
        </a:p>
        <a:p>
          <a:pPr marL="0" lvl="0" indent="0" algn="l" defTabSz="1244600">
            <a:lnSpc>
              <a:spcPct val="90000"/>
            </a:lnSpc>
            <a:spcBef>
              <a:spcPct val="0"/>
            </a:spcBef>
            <a:spcAft>
              <a:spcPct val="35000"/>
            </a:spcAft>
            <a:buNone/>
          </a:pPr>
          <a:r>
            <a:rPr lang="es-ES" sz="2800" kern="1200" dirty="0">
              <a:solidFill>
                <a:schemeClr val="tx1"/>
              </a:solidFill>
            </a:rPr>
            <a:t>- el trabajador no haya faltado al trabajo </a:t>
          </a:r>
        </a:p>
        <a:p>
          <a:pPr marL="0" lvl="0" indent="0" algn="l" defTabSz="1244600">
            <a:lnSpc>
              <a:spcPct val="90000"/>
            </a:lnSpc>
            <a:spcBef>
              <a:spcPct val="0"/>
            </a:spcBef>
            <a:spcAft>
              <a:spcPct val="35000"/>
            </a:spcAft>
            <a:buNone/>
          </a:pPr>
          <a:r>
            <a:rPr lang="es-ES" sz="2800" kern="1200" dirty="0">
              <a:solidFill>
                <a:schemeClr val="tx1"/>
              </a:solidFill>
            </a:rPr>
            <a:t>- si falta lo haya hecho por justa causa o por culpa o disposición del empleador.</a:t>
          </a:r>
        </a:p>
      </dsp:txBody>
      <dsp:txXfrm>
        <a:off x="151090" y="1628015"/>
        <a:ext cx="8198942" cy="279292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897F6-5DD5-42EC-B0DA-F02769C9E982}">
      <dsp:nvSpPr>
        <dsp:cNvPr id="0" name=""/>
        <dsp:cNvSpPr/>
      </dsp:nvSpPr>
      <dsp:spPr>
        <a:xfrm>
          <a:off x="0" y="481150"/>
          <a:ext cx="8501122" cy="1749150"/>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kern="1200" dirty="0"/>
            <a:t>El trabajo en domingo o días de fiesta, puede ser “cambiado” por un día de descanso entre la semana.</a:t>
          </a:r>
        </a:p>
      </dsp:txBody>
      <dsp:txXfrm>
        <a:off x="85386" y="566536"/>
        <a:ext cx="8330350" cy="1578378"/>
      </dsp:txXfrm>
    </dsp:sp>
    <dsp:sp modelId="{54A008B6-EFAE-4772-8EEB-84BE95C024F8}">
      <dsp:nvSpPr>
        <dsp:cNvPr id="0" name=""/>
        <dsp:cNvSpPr/>
      </dsp:nvSpPr>
      <dsp:spPr>
        <a:xfrm>
          <a:off x="0" y="2451054"/>
          <a:ext cx="8501122" cy="1749150"/>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kern="1200" dirty="0"/>
            <a:t>Se habla entonces de un día “Compensatorio”.</a:t>
          </a:r>
        </a:p>
      </dsp:txBody>
      <dsp:txXfrm>
        <a:off x="85386" y="2536440"/>
        <a:ext cx="8330350" cy="157837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897F6-5DD5-42EC-B0DA-F02769C9E982}">
      <dsp:nvSpPr>
        <dsp:cNvPr id="0" name=""/>
        <dsp:cNvSpPr/>
      </dsp:nvSpPr>
      <dsp:spPr>
        <a:xfrm>
          <a:off x="0" y="0"/>
          <a:ext cx="8501122" cy="1167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El trabajo en domingo o días de fiesta, se remunera así:</a:t>
          </a:r>
          <a:endParaRPr lang="es-ES" sz="2500" kern="1200" dirty="0"/>
        </a:p>
      </dsp:txBody>
      <dsp:txXfrm>
        <a:off x="57001" y="57001"/>
        <a:ext cx="8387120" cy="1053662"/>
      </dsp:txXfrm>
    </dsp:sp>
    <dsp:sp modelId="{AA850A61-2885-4041-BCB9-09112D073CE4}">
      <dsp:nvSpPr>
        <dsp:cNvPr id="0" name=""/>
        <dsp:cNvSpPr/>
      </dsp:nvSpPr>
      <dsp:spPr>
        <a:xfrm>
          <a:off x="0" y="969933"/>
          <a:ext cx="8501122" cy="116766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Dominical o festiva diurna con compensatorio:</a:t>
          </a:r>
        </a:p>
        <a:p>
          <a:pPr marL="0" lvl="0" indent="0" algn="l" defTabSz="1155700">
            <a:lnSpc>
              <a:spcPct val="90000"/>
            </a:lnSpc>
            <a:spcBef>
              <a:spcPct val="0"/>
            </a:spcBef>
            <a:spcAft>
              <a:spcPct val="35000"/>
            </a:spcAft>
            <a:buNone/>
          </a:pPr>
          <a:r>
            <a:rPr lang="es-ES" sz="2600" kern="1200" dirty="0"/>
            <a:t>	valor hora ordinaria x 0.75</a:t>
          </a:r>
        </a:p>
      </dsp:txBody>
      <dsp:txXfrm>
        <a:off x="57001" y="1026934"/>
        <a:ext cx="8387120" cy="1053662"/>
      </dsp:txXfrm>
    </dsp:sp>
    <dsp:sp modelId="{4E617EFB-17F7-4406-AF0C-9787FA675A14}">
      <dsp:nvSpPr>
        <dsp:cNvPr id="0" name=""/>
        <dsp:cNvSpPr/>
      </dsp:nvSpPr>
      <dsp:spPr>
        <a:xfrm>
          <a:off x="0" y="2143297"/>
          <a:ext cx="8501122" cy="116766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Dominical o festiva diurna sin compensatorio:</a:t>
          </a:r>
        </a:p>
        <a:p>
          <a:pPr marL="0" lvl="0" indent="0" algn="l" defTabSz="1155700">
            <a:lnSpc>
              <a:spcPct val="90000"/>
            </a:lnSpc>
            <a:spcBef>
              <a:spcPct val="0"/>
            </a:spcBef>
            <a:spcAft>
              <a:spcPct val="35000"/>
            </a:spcAft>
            <a:buNone/>
          </a:pPr>
          <a:r>
            <a:rPr lang="es-ES" sz="2600" kern="1200" dirty="0"/>
            <a:t>	valor hora ordinaria x 1.75</a:t>
          </a:r>
        </a:p>
      </dsp:txBody>
      <dsp:txXfrm>
        <a:off x="57001" y="2200298"/>
        <a:ext cx="8387120" cy="1053662"/>
      </dsp:txXfrm>
    </dsp:sp>
    <dsp:sp modelId="{CC07C769-4583-430B-8060-78DCED593104}">
      <dsp:nvSpPr>
        <dsp:cNvPr id="0" name=""/>
        <dsp:cNvSpPr/>
      </dsp:nvSpPr>
      <dsp:spPr>
        <a:xfrm>
          <a:off x="0" y="3333219"/>
          <a:ext cx="8501122" cy="116766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Dominical o festiva nocturna con compensatorio:</a:t>
          </a:r>
        </a:p>
        <a:p>
          <a:pPr marL="0" lvl="0" indent="0" algn="ctr" defTabSz="1155700">
            <a:lnSpc>
              <a:spcPct val="90000"/>
            </a:lnSpc>
            <a:spcBef>
              <a:spcPct val="0"/>
            </a:spcBef>
            <a:spcAft>
              <a:spcPct val="35000"/>
            </a:spcAft>
            <a:buNone/>
          </a:pPr>
          <a:r>
            <a:rPr lang="es-ES" sz="2600" kern="1200" dirty="0"/>
            <a:t>	valor hora ordinaria x 1.10</a:t>
          </a:r>
        </a:p>
      </dsp:txBody>
      <dsp:txXfrm>
        <a:off x="57001" y="3390220"/>
        <a:ext cx="8387120" cy="105366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897F6-5DD5-42EC-B0DA-F02769C9E982}">
      <dsp:nvSpPr>
        <dsp:cNvPr id="0" name=""/>
        <dsp:cNvSpPr/>
      </dsp:nvSpPr>
      <dsp:spPr>
        <a:xfrm>
          <a:off x="0" y="0"/>
          <a:ext cx="8501122" cy="1167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El trabajo en domingo o días de fiesta, se remunera así:</a:t>
          </a:r>
          <a:endParaRPr lang="es-ES" sz="2500" kern="1200" dirty="0"/>
        </a:p>
      </dsp:txBody>
      <dsp:txXfrm>
        <a:off x="57001" y="57001"/>
        <a:ext cx="8387120" cy="1053662"/>
      </dsp:txXfrm>
    </dsp:sp>
    <dsp:sp modelId="{A0E09157-C1D6-4B03-A969-4052B5F59F6B}">
      <dsp:nvSpPr>
        <dsp:cNvPr id="0" name=""/>
        <dsp:cNvSpPr/>
      </dsp:nvSpPr>
      <dsp:spPr>
        <a:xfrm>
          <a:off x="0" y="1182800"/>
          <a:ext cx="8501122" cy="116766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Dominical o festiva nocturna sin compensatorio:</a:t>
          </a:r>
        </a:p>
        <a:p>
          <a:pPr marL="0" lvl="0" indent="0" algn="ctr" defTabSz="1155700">
            <a:lnSpc>
              <a:spcPct val="90000"/>
            </a:lnSpc>
            <a:spcBef>
              <a:spcPct val="0"/>
            </a:spcBef>
            <a:spcAft>
              <a:spcPct val="35000"/>
            </a:spcAft>
            <a:buNone/>
          </a:pPr>
          <a:r>
            <a:rPr lang="es-ES" sz="2600" kern="1200" dirty="0"/>
            <a:t>	valor hora ordinaria x 2.10</a:t>
          </a:r>
        </a:p>
      </dsp:txBody>
      <dsp:txXfrm>
        <a:off x="57001" y="1239801"/>
        <a:ext cx="8387120" cy="1053662"/>
      </dsp:txXfrm>
    </dsp:sp>
    <dsp:sp modelId="{5BFE4AA5-4C0C-45DA-833A-D0AD65EA7C6F}">
      <dsp:nvSpPr>
        <dsp:cNvPr id="0" name=""/>
        <dsp:cNvSpPr/>
      </dsp:nvSpPr>
      <dsp:spPr>
        <a:xfrm>
          <a:off x="0" y="2364443"/>
          <a:ext cx="8501122" cy="116766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Extra diurna dominical o </a:t>
          </a:r>
          <a:r>
            <a:rPr lang="es-ES" sz="2600" kern="1200"/>
            <a:t>festiva:</a:t>
          </a:r>
        </a:p>
        <a:p>
          <a:pPr marL="0" lvl="0" indent="0" algn="ctr" defTabSz="1155700">
            <a:lnSpc>
              <a:spcPct val="90000"/>
            </a:lnSpc>
            <a:spcBef>
              <a:spcPct val="0"/>
            </a:spcBef>
            <a:spcAft>
              <a:spcPct val="35000"/>
            </a:spcAft>
            <a:buNone/>
          </a:pPr>
          <a:r>
            <a:rPr lang="es-ES" sz="2600" kern="1200"/>
            <a:t>valor </a:t>
          </a:r>
          <a:r>
            <a:rPr lang="es-ES" sz="2600" kern="1200" dirty="0"/>
            <a:t>hora ordinaria x 2</a:t>
          </a:r>
        </a:p>
      </dsp:txBody>
      <dsp:txXfrm>
        <a:off x="57001" y="2421444"/>
        <a:ext cx="8387120" cy="1053662"/>
      </dsp:txXfrm>
    </dsp:sp>
    <dsp:sp modelId="{E0B1E6D0-52F2-4112-8F9B-71F2BC115A4A}">
      <dsp:nvSpPr>
        <dsp:cNvPr id="0" name=""/>
        <dsp:cNvSpPr/>
      </dsp:nvSpPr>
      <dsp:spPr>
        <a:xfrm>
          <a:off x="0" y="3546086"/>
          <a:ext cx="8501122" cy="116766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Extra nocturna dominical o festiva:</a:t>
          </a:r>
        </a:p>
        <a:p>
          <a:pPr marL="0" lvl="0" indent="0" algn="ctr" defTabSz="1155700">
            <a:lnSpc>
              <a:spcPct val="90000"/>
            </a:lnSpc>
            <a:spcBef>
              <a:spcPct val="0"/>
            </a:spcBef>
            <a:spcAft>
              <a:spcPct val="35000"/>
            </a:spcAft>
            <a:buNone/>
          </a:pPr>
          <a:r>
            <a:rPr lang="es-ES" sz="2600" kern="1200" dirty="0"/>
            <a:t>valor hora ordinaria x 2.50</a:t>
          </a:r>
        </a:p>
      </dsp:txBody>
      <dsp:txXfrm>
        <a:off x="57001" y="3603087"/>
        <a:ext cx="8387120" cy="105366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757829"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Contrato de Trabajo</a:t>
          </a:r>
        </a:p>
      </dsp:txBody>
      <dsp:txXfrm rot="5400000">
        <a:off x="0" y="701678"/>
        <a:ext cx="1992729" cy="2105032"/>
      </dsp:txXfrm>
    </dsp:sp>
    <dsp:sp modelId="{48DB36BF-26CC-4D80-AD65-1C2BBA05BF66}">
      <dsp:nvSpPr>
        <dsp:cNvPr id="0" name=""/>
        <dsp:cNvSpPr/>
      </dsp:nvSpPr>
      <dsp:spPr>
        <a:xfrm rot="16200000">
          <a:off x="1389848"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Pagos laborales y salario</a:t>
          </a:r>
        </a:p>
      </dsp:txBody>
      <dsp:txXfrm rot="5400000">
        <a:off x="2147677" y="701678"/>
        <a:ext cx="1992729" cy="2105032"/>
      </dsp:txXfrm>
    </dsp:sp>
    <dsp:sp modelId="{CB082276-A464-4EFF-B20C-F6B28A68CA3B}">
      <dsp:nvSpPr>
        <dsp:cNvPr id="0" name=""/>
        <dsp:cNvSpPr/>
      </dsp:nvSpPr>
      <dsp:spPr>
        <a:xfrm rot="16200000">
          <a:off x="3532218" y="757829"/>
          <a:ext cx="3508388" cy="1992729"/>
        </a:xfrm>
        <a:prstGeom prst="flowChartManualOperation">
          <a:avLst/>
        </a:prstGeom>
        <a:solidFill>
          <a:srgbClr val="92D05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Jornada de trabajo y vacaciones</a:t>
          </a:r>
        </a:p>
      </dsp:txBody>
      <dsp:txXfrm rot="5400000">
        <a:off x="4290047" y="701678"/>
        <a:ext cx="1992729" cy="2105032"/>
      </dsp:txXfrm>
    </dsp:sp>
    <dsp:sp modelId="{7E94D35F-A380-449A-9199-67DDB59F2288}">
      <dsp:nvSpPr>
        <dsp:cNvPr id="0" name=""/>
        <dsp:cNvSpPr/>
      </dsp:nvSpPr>
      <dsp:spPr>
        <a:xfrm rot="16200000">
          <a:off x="5674402" y="757829"/>
          <a:ext cx="3508388" cy="1992729"/>
        </a:xfrm>
        <a:prstGeom prst="flowChartManualOperation">
          <a:avLst/>
        </a:prstGeom>
        <a:solidFill>
          <a:srgbClr val="0070C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Prestaciones sociales</a:t>
          </a:r>
        </a:p>
      </dsp:txBody>
      <dsp:txXfrm rot="5400000">
        <a:off x="6432231" y="701678"/>
        <a:ext cx="1992729" cy="2105032"/>
      </dsp:txXfrm>
    </dsp:sp>
    <dsp:sp modelId="{4DEC5169-7C0B-495A-9CEA-4CA1CADE2C40}">
      <dsp:nvSpPr>
        <dsp:cNvPr id="0" name=""/>
        <dsp:cNvSpPr/>
      </dsp:nvSpPr>
      <dsp:spPr>
        <a:xfrm rot="16200000">
          <a:off x="7816586"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Indemnizaciones auxilios, aportes</a:t>
          </a:r>
        </a:p>
      </dsp:txBody>
      <dsp:txXfrm rot="5400000">
        <a:off x="8574415" y="701678"/>
        <a:ext cx="1992729" cy="210503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32BF3-3195-45EB-9ECB-2179DB81BA06}">
      <dsp:nvSpPr>
        <dsp:cNvPr id="0" name=""/>
        <dsp:cNvSpPr/>
      </dsp:nvSpPr>
      <dsp:spPr>
        <a:xfrm>
          <a:off x="615584" y="73"/>
          <a:ext cx="3461882" cy="2077129"/>
        </a:xfrm>
        <a:prstGeom prst="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No son salario ni prestación social.  </a:t>
          </a:r>
          <a:endParaRPr lang="es-ES" sz="2500" kern="1200" dirty="0"/>
        </a:p>
      </dsp:txBody>
      <dsp:txXfrm>
        <a:off x="615584" y="73"/>
        <a:ext cx="3461882" cy="2077129"/>
      </dsp:txXfrm>
    </dsp:sp>
    <dsp:sp modelId="{14B22D66-2F2B-45E8-AED1-42B312AEB49D}">
      <dsp:nvSpPr>
        <dsp:cNvPr id="0" name=""/>
        <dsp:cNvSpPr/>
      </dsp:nvSpPr>
      <dsp:spPr>
        <a:xfrm>
          <a:off x="4423655" y="73"/>
          <a:ext cx="3461882" cy="2077129"/>
        </a:xfrm>
        <a:prstGeom prst="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Son un descanso remunerado.  </a:t>
          </a:r>
          <a:endParaRPr lang="es-ES" sz="2500" kern="1200" dirty="0"/>
        </a:p>
      </dsp:txBody>
      <dsp:txXfrm>
        <a:off x="4423655" y="73"/>
        <a:ext cx="3461882" cy="2077129"/>
      </dsp:txXfrm>
    </dsp:sp>
    <dsp:sp modelId="{B3F8F294-F7EA-4D98-BF19-2D08F8D17036}">
      <dsp:nvSpPr>
        <dsp:cNvPr id="0" name=""/>
        <dsp:cNvSpPr/>
      </dsp:nvSpPr>
      <dsp:spPr>
        <a:xfrm>
          <a:off x="615584" y="2423391"/>
          <a:ext cx="3461882" cy="2077129"/>
        </a:xfrm>
        <a:prstGeom prst="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15 días hábiles consecutivos de descanso remunerado, por año de servicio.  </a:t>
          </a:r>
          <a:endParaRPr lang="es-ES" sz="2500" kern="1200" dirty="0"/>
        </a:p>
      </dsp:txBody>
      <dsp:txXfrm>
        <a:off x="615584" y="2423391"/>
        <a:ext cx="3461882" cy="2077129"/>
      </dsp:txXfrm>
    </dsp:sp>
    <dsp:sp modelId="{2C178B0D-B4DE-4316-A21F-D1C89D9CA264}">
      <dsp:nvSpPr>
        <dsp:cNvPr id="0" name=""/>
        <dsp:cNvSpPr/>
      </dsp:nvSpPr>
      <dsp:spPr>
        <a:xfrm>
          <a:off x="4423655" y="2423391"/>
          <a:ext cx="3461882" cy="2077129"/>
        </a:xfrm>
        <a:prstGeom prst="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En la liquidación definitiva se debe cancelar de manera proporcional.</a:t>
          </a:r>
          <a:endParaRPr lang="es-ES" sz="2500" kern="1200" dirty="0"/>
        </a:p>
      </dsp:txBody>
      <dsp:txXfrm>
        <a:off x="4423655" y="2423391"/>
        <a:ext cx="3461882" cy="20771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86B25-C9C0-4065-AFA2-FA5CF752E9F8}">
      <dsp:nvSpPr>
        <dsp:cNvPr id="0" name=""/>
        <dsp:cNvSpPr/>
      </dsp:nvSpPr>
      <dsp:spPr>
        <a:xfrm>
          <a:off x="0" y="3779"/>
          <a:ext cx="8572560" cy="1434272"/>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solidFill>
                <a:schemeClr val="tx1"/>
              </a:solidFill>
            </a:rPr>
            <a:t>Acuerdo de voluntades</a:t>
          </a:r>
        </a:p>
      </dsp:txBody>
      <dsp:txXfrm>
        <a:off x="70015" y="73794"/>
        <a:ext cx="8432530" cy="1294242"/>
      </dsp:txXfrm>
    </dsp:sp>
    <dsp:sp modelId="{BFF1C2B4-867D-4E69-A3EA-8F7A57BA10CF}">
      <dsp:nvSpPr>
        <dsp:cNvPr id="0" name=""/>
        <dsp:cNvSpPr/>
      </dsp:nvSpPr>
      <dsp:spPr>
        <a:xfrm>
          <a:off x="0" y="1573412"/>
          <a:ext cx="8572560" cy="142974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solidFill>
                <a:schemeClr val="tx1"/>
              </a:solidFill>
            </a:rPr>
            <a:t>mediante el cual una persona natural se obliga a prestar un servicio personal a otra (natural o jurídica), </a:t>
          </a:r>
        </a:p>
      </dsp:txBody>
      <dsp:txXfrm>
        <a:off x="69794" y="1643206"/>
        <a:ext cx="8432972" cy="1290152"/>
      </dsp:txXfrm>
    </dsp:sp>
    <dsp:sp modelId="{1DFFC43F-D823-4653-B61A-498E1F73283F}">
      <dsp:nvSpPr>
        <dsp:cNvPr id="0" name=""/>
        <dsp:cNvSpPr/>
      </dsp:nvSpPr>
      <dsp:spPr>
        <a:xfrm>
          <a:off x="0" y="3138512"/>
          <a:ext cx="8572560" cy="142974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solidFill>
                <a:schemeClr val="tx1"/>
              </a:solidFill>
            </a:rPr>
            <a:t>bajo continuada subordinación y recibiendo por su labor una contraprestación.</a:t>
          </a:r>
        </a:p>
      </dsp:txBody>
      <dsp:txXfrm>
        <a:off x="69794" y="3208306"/>
        <a:ext cx="8432972" cy="129015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32BF3-3195-45EB-9ECB-2179DB81BA06}">
      <dsp:nvSpPr>
        <dsp:cNvPr id="0" name=""/>
        <dsp:cNvSpPr/>
      </dsp:nvSpPr>
      <dsp:spPr>
        <a:xfrm>
          <a:off x="1037" y="428623"/>
          <a:ext cx="4047165" cy="3643346"/>
        </a:xfrm>
        <a:prstGeom prst="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Fecha para el disfrute:</a:t>
          </a:r>
        </a:p>
        <a:p>
          <a:pPr marL="0" lvl="0" indent="0" algn="ctr" defTabSz="1244600">
            <a:lnSpc>
              <a:spcPct val="90000"/>
            </a:lnSpc>
            <a:spcBef>
              <a:spcPct val="0"/>
            </a:spcBef>
            <a:spcAft>
              <a:spcPct val="35000"/>
            </a:spcAft>
            <a:buNone/>
          </a:pPr>
          <a:r>
            <a:rPr lang="es-ES" sz="2800" kern="1200" dirty="0"/>
            <a:t>- Fijada por el empleador.</a:t>
          </a:r>
        </a:p>
        <a:p>
          <a:pPr marL="0" lvl="0" indent="0" algn="ctr" defTabSz="1244600">
            <a:lnSpc>
              <a:spcPct val="90000"/>
            </a:lnSpc>
            <a:spcBef>
              <a:spcPct val="0"/>
            </a:spcBef>
            <a:spcAft>
              <a:spcPct val="35000"/>
            </a:spcAft>
            <a:buNone/>
          </a:pPr>
          <a:r>
            <a:rPr lang="es-ES" sz="2800" kern="1200" dirty="0"/>
            <a:t>- Debe anunciarse  con 15 días de anticipación.</a:t>
          </a:r>
          <a:endParaRPr lang="es-ES" sz="2500" kern="1200" dirty="0"/>
        </a:p>
      </dsp:txBody>
      <dsp:txXfrm>
        <a:off x="1037" y="428623"/>
        <a:ext cx="4047165" cy="3643346"/>
      </dsp:txXfrm>
    </dsp:sp>
    <dsp:sp modelId="{09528B66-9F1C-4E09-B194-46729575E355}">
      <dsp:nvSpPr>
        <dsp:cNvPr id="0" name=""/>
        <dsp:cNvSpPr/>
      </dsp:nvSpPr>
      <dsp:spPr>
        <a:xfrm>
          <a:off x="4452919" y="428623"/>
          <a:ext cx="4047165" cy="364334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Se puede pagar 7 días en dinero con autorización del Ministerio. </a:t>
          </a:r>
        </a:p>
      </dsp:txBody>
      <dsp:txXfrm>
        <a:off x="4452919" y="428623"/>
        <a:ext cx="4047165" cy="364334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34919-38B6-42E6-8D06-59C1238CD573}">
      <dsp:nvSpPr>
        <dsp:cNvPr id="0" name=""/>
        <dsp:cNvSpPr/>
      </dsp:nvSpPr>
      <dsp:spPr>
        <a:xfrm>
          <a:off x="0" y="708854"/>
          <a:ext cx="8501122" cy="1209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0561DA8-7B9B-466F-93C8-D92B9775C8E3}">
      <dsp:nvSpPr>
        <dsp:cNvPr id="0" name=""/>
        <dsp:cNvSpPr/>
      </dsp:nvSpPr>
      <dsp:spPr>
        <a:xfrm>
          <a:off x="425056" y="374"/>
          <a:ext cx="7915318" cy="1416960"/>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4926" tIns="0" rIns="224926" bIns="0" numCol="1" spcCol="1270" anchor="ctr" anchorCtr="0">
          <a:noAutofit/>
        </a:bodyPr>
        <a:lstStyle/>
        <a:p>
          <a:pPr marL="0" lvl="0" indent="0" algn="ctr" defTabSz="1244600">
            <a:lnSpc>
              <a:spcPct val="90000"/>
            </a:lnSpc>
            <a:spcBef>
              <a:spcPct val="0"/>
            </a:spcBef>
            <a:spcAft>
              <a:spcPct val="35000"/>
            </a:spcAft>
            <a:buNone/>
          </a:pPr>
          <a:r>
            <a:rPr lang="es-ES" sz="2800" kern="1200" dirty="0"/>
            <a:t>Salario Fijo: </a:t>
          </a:r>
        </a:p>
        <a:p>
          <a:pPr marL="0" lvl="0" indent="0" algn="ctr" defTabSz="1244600">
            <a:lnSpc>
              <a:spcPct val="90000"/>
            </a:lnSpc>
            <a:spcBef>
              <a:spcPct val="0"/>
            </a:spcBef>
            <a:spcAft>
              <a:spcPct val="35000"/>
            </a:spcAft>
            <a:buNone/>
          </a:pPr>
          <a:r>
            <a:rPr lang="es-ES" sz="2800" kern="1200" dirty="0"/>
            <a:t>Salario básico más el promedio del último año de recargo nocturno.</a:t>
          </a:r>
          <a:endParaRPr lang="es-ES" sz="2500" kern="1200" dirty="0"/>
        </a:p>
      </dsp:txBody>
      <dsp:txXfrm>
        <a:off x="494226" y="69544"/>
        <a:ext cx="7776978" cy="1278620"/>
      </dsp:txXfrm>
    </dsp:sp>
    <dsp:sp modelId="{890486F8-E5F8-43CE-A4BA-DE4941215B4D}">
      <dsp:nvSpPr>
        <dsp:cNvPr id="0" name=""/>
        <dsp:cNvSpPr/>
      </dsp:nvSpPr>
      <dsp:spPr>
        <a:xfrm>
          <a:off x="0" y="3290619"/>
          <a:ext cx="8501122" cy="1209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251CD32-0C77-4440-A8C9-DDDEC28958F9}">
      <dsp:nvSpPr>
        <dsp:cNvPr id="0" name=""/>
        <dsp:cNvSpPr/>
      </dsp:nvSpPr>
      <dsp:spPr>
        <a:xfrm>
          <a:off x="418829" y="2177654"/>
          <a:ext cx="8080941" cy="1821445"/>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4926" tIns="0" rIns="224926" bIns="0" numCol="1" spcCol="1270" anchor="ctr" anchorCtr="0">
          <a:noAutofit/>
        </a:bodyPr>
        <a:lstStyle/>
        <a:p>
          <a:pPr marL="0" lvl="0" indent="0" algn="ctr" defTabSz="1244600">
            <a:lnSpc>
              <a:spcPct val="90000"/>
            </a:lnSpc>
            <a:spcBef>
              <a:spcPct val="0"/>
            </a:spcBef>
            <a:spcAft>
              <a:spcPct val="35000"/>
            </a:spcAft>
            <a:buNone/>
          </a:pPr>
          <a:r>
            <a:rPr lang="es-ES" sz="2800" kern="1200" dirty="0"/>
            <a:t>Salario Variable:</a:t>
          </a:r>
        </a:p>
        <a:p>
          <a:pPr marL="0" lvl="0" indent="0" algn="ctr" defTabSz="1244600">
            <a:lnSpc>
              <a:spcPct val="90000"/>
            </a:lnSpc>
            <a:spcBef>
              <a:spcPct val="0"/>
            </a:spcBef>
            <a:spcAft>
              <a:spcPct val="35000"/>
            </a:spcAft>
            <a:buNone/>
          </a:pPr>
          <a:r>
            <a:rPr lang="es-ES" sz="2800" kern="1200" dirty="0"/>
            <a:t>Promedio de sueldo, comisiones, viáticos permanentes,  incapacidades empresa, </a:t>
          </a:r>
          <a:r>
            <a:rPr lang="es-ES" sz="2800" kern="1200" dirty="0" err="1"/>
            <a:t>eps</a:t>
          </a:r>
          <a:r>
            <a:rPr lang="es-ES" sz="2800" kern="1200" dirty="0"/>
            <a:t>, </a:t>
          </a:r>
          <a:r>
            <a:rPr lang="es-ES" sz="2800" kern="1200" dirty="0" err="1"/>
            <a:t>arp</a:t>
          </a:r>
          <a:r>
            <a:rPr lang="es-ES" sz="2800" kern="1200" dirty="0"/>
            <a:t>.</a:t>
          </a:r>
        </a:p>
      </dsp:txBody>
      <dsp:txXfrm>
        <a:off x="507745" y="2266570"/>
        <a:ext cx="7903109" cy="164361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757829"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Contrato de Trabajo</a:t>
          </a:r>
        </a:p>
      </dsp:txBody>
      <dsp:txXfrm rot="5400000">
        <a:off x="0" y="701678"/>
        <a:ext cx="1992729" cy="2105032"/>
      </dsp:txXfrm>
    </dsp:sp>
    <dsp:sp modelId="{48DB36BF-26CC-4D80-AD65-1C2BBA05BF66}">
      <dsp:nvSpPr>
        <dsp:cNvPr id="0" name=""/>
        <dsp:cNvSpPr/>
      </dsp:nvSpPr>
      <dsp:spPr>
        <a:xfrm rot="16200000">
          <a:off x="1389848"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Pagos laborales y salario</a:t>
          </a:r>
        </a:p>
      </dsp:txBody>
      <dsp:txXfrm rot="5400000">
        <a:off x="2147677" y="701678"/>
        <a:ext cx="1992729" cy="2105032"/>
      </dsp:txXfrm>
    </dsp:sp>
    <dsp:sp modelId="{CB082276-A464-4EFF-B20C-F6B28A68CA3B}">
      <dsp:nvSpPr>
        <dsp:cNvPr id="0" name=""/>
        <dsp:cNvSpPr/>
      </dsp:nvSpPr>
      <dsp:spPr>
        <a:xfrm rot="16200000">
          <a:off x="3532218"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Jornada de trabajo y vacaciones</a:t>
          </a:r>
        </a:p>
      </dsp:txBody>
      <dsp:txXfrm rot="5400000">
        <a:off x="4290047" y="701678"/>
        <a:ext cx="1992729" cy="2105032"/>
      </dsp:txXfrm>
    </dsp:sp>
    <dsp:sp modelId="{7E94D35F-A380-449A-9199-67DDB59F2288}">
      <dsp:nvSpPr>
        <dsp:cNvPr id="0" name=""/>
        <dsp:cNvSpPr/>
      </dsp:nvSpPr>
      <dsp:spPr>
        <a:xfrm rot="16200000">
          <a:off x="5674402" y="757829"/>
          <a:ext cx="3508388" cy="1992729"/>
        </a:xfrm>
        <a:prstGeom prst="flowChartManualOperation">
          <a:avLst/>
        </a:prstGeom>
        <a:solidFill>
          <a:srgbClr val="0070C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Prestaciones sociales</a:t>
          </a:r>
        </a:p>
      </dsp:txBody>
      <dsp:txXfrm rot="5400000">
        <a:off x="6432231" y="701678"/>
        <a:ext cx="1992729" cy="2105032"/>
      </dsp:txXfrm>
    </dsp:sp>
    <dsp:sp modelId="{4DEC5169-7C0B-495A-9CEA-4CA1CADE2C40}">
      <dsp:nvSpPr>
        <dsp:cNvPr id="0" name=""/>
        <dsp:cNvSpPr/>
      </dsp:nvSpPr>
      <dsp:spPr>
        <a:xfrm rot="16200000">
          <a:off x="7816586"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Indemnizaciones auxilios, aportes</a:t>
          </a:r>
        </a:p>
      </dsp:txBody>
      <dsp:txXfrm rot="5400000">
        <a:off x="8574415" y="701678"/>
        <a:ext cx="1992729" cy="210503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C1996-710B-4A8A-8A42-B5B83AAEAF23}">
      <dsp:nvSpPr>
        <dsp:cNvPr id="0" name=""/>
        <dsp:cNvSpPr/>
      </dsp:nvSpPr>
      <dsp:spPr>
        <a:xfrm>
          <a:off x="0" y="178594"/>
          <a:ext cx="5143536" cy="5143536"/>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1150993D-7AB7-4CD8-A0A2-AC100461BD65}">
      <dsp:nvSpPr>
        <dsp:cNvPr id="0" name=""/>
        <dsp:cNvSpPr/>
      </dsp:nvSpPr>
      <dsp:spPr>
        <a:xfrm>
          <a:off x="2571768" y="178594"/>
          <a:ext cx="6000791" cy="5143536"/>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s-ES" sz="3200" kern="1200" dirty="0"/>
            <a:t>Tiene como finalidad cubrir necesidades cuando se esté cesante.</a:t>
          </a:r>
          <a:endParaRPr lang="es-CO" sz="3200" kern="1200" dirty="0"/>
        </a:p>
      </dsp:txBody>
      <dsp:txXfrm>
        <a:off x="2571768" y="178594"/>
        <a:ext cx="6000791" cy="2443179"/>
      </dsp:txXfrm>
    </dsp:sp>
    <dsp:sp modelId="{9B25E637-A3B1-4B5E-AAF6-36101EC9AF3D}">
      <dsp:nvSpPr>
        <dsp:cNvPr id="0" name=""/>
        <dsp:cNvSpPr/>
      </dsp:nvSpPr>
      <dsp:spPr>
        <a:xfrm>
          <a:off x="1350178" y="2621774"/>
          <a:ext cx="2443179" cy="2443179"/>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B5A4730D-3527-48B7-96CB-0A0D71C8C91E}">
      <dsp:nvSpPr>
        <dsp:cNvPr id="0" name=""/>
        <dsp:cNvSpPr/>
      </dsp:nvSpPr>
      <dsp:spPr>
        <a:xfrm>
          <a:off x="2571768" y="2621774"/>
          <a:ext cx="6000791" cy="244317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s-ES" sz="3200" kern="1200" dirty="0"/>
            <a:t>Un mes de salario por cada año de servicio y proporcional por fracción de año.</a:t>
          </a:r>
          <a:endParaRPr lang="es-CO" sz="3200" kern="1200" dirty="0"/>
        </a:p>
      </dsp:txBody>
      <dsp:txXfrm>
        <a:off x="2571768" y="2621774"/>
        <a:ext cx="6000791" cy="2443179"/>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A40C8-C788-47CE-BA1B-6F0AE24F3793}">
      <dsp:nvSpPr>
        <dsp:cNvPr id="0" name=""/>
        <dsp:cNvSpPr/>
      </dsp:nvSpPr>
      <dsp:spPr>
        <a:xfrm>
          <a:off x="0" y="3750056"/>
          <a:ext cx="8572560" cy="82042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Se restan los anticipos o retiros que haya realizado durante toda la vida laboral.</a:t>
          </a:r>
          <a:endParaRPr lang="es-CO" sz="2800" kern="1200" dirty="0">
            <a:solidFill>
              <a:schemeClr val="tx1"/>
            </a:solidFill>
          </a:endParaRPr>
        </a:p>
      </dsp:txBody>
      <dsp:txXfrm>
        <a:off x="0" y="3750056"/>
        <a:ext cx="8572560" cy="820420"/>
      </dsp:txXfrm>
    </dsp:sp>
    <dsp:sp modelId="{1C6B5DD8-1B4C-443A-B927-0374BD209BBD}">
      <dsp:nvSpPr>
        <dsp:cNvPr id="0" name=""/>
        <dsp:cNvSpPr/>
      </dsp:nvSpPr>
      <dsp:spPr>
        <a:xfrm rot="10800000">
          <a:off x="0" y="2500556"/>
          <a:ext cx="8572560" cy="1261807"/>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Se liquidan desde la fecha de ingreso del trabajador.</a:t>
          </a:r>
          <a:endParaRPr lang="es-CO" sz="2800" kern="1200" dirty="0">
            <a:solidFill>
              <a:schemeClr val="tx1"/>
            </a:solidFill>
          </a:endParaRPr>
        </a:p>
      </dsp:txBody>
      <dsp:txXfrm rot="10800000">
        <a:off x="0" y="2500556"/>
        <a:ext cx="8572560" cy="819884"/>
      </dsp:txXfrm>
    </dsp:sp>
    <dsp:sp modelId="{AACF77FC-D381-4788-A41D-49A890BBCFBD}">
      <dsp:nvSpPr>
        <dsp:cNvPr id="0" name=""/>
        <dsp:cNvSpPr/>
      </dsp:nvSpPr>
      <dsp:spPr>
        <a:xfrm rot="10800000">
          <a:off x="0" y="1251055"/>
          <a:ext cx="8572560" cy="1261807"/>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Opera la retroactividad.</a:t>
          </a:r>
          <a:endParaRPr lang="es-CO" sz="2800" kern="1200" dirty="0">
            <a:solidFill>
              <a:schemeClr val="tx1"/>
            </a:solidFill>
          </a:endParaRPr>
        </a:p>
      </dsp:txBody>
      <dsp:txXfrm rot="10800000">
        <a:off x="0" y="1251055"/>
        <a:ext cx="8572560" cy="819884"/>
      </dsp:txXfrm>
    </dsp:sp>
    <dsp:sp modelId="{CBFB990E-D994-4638-9DC4-32F44509506A}">
      <dsp:nvSpPr>
        <dsp:cNvPr id="0" name=""/>
        <dsp:cNvSpPr/>
      </dsp:nvSpPr>
      <dsp:spPr>
        <a:xfrm rot="10800000">
          <a:off x="0" y="0"/>
          <a:ext cx="8572560" cy="1261807"/>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No se hace corte anual.</a:t>
          </a:r>
          <a:endParaRPr lang="es-CO" sz="2800" kern="1200" dirty="0">
            <a:solidFill>
              <a:schemeClr val="tx1"/>
            </a:solidFill>
          </a:endParaRPr>
        </a:p>
      </dsp:txBody>
      <dsp:txXfrm rot="10800000">
        <a:off x="0" y="0"/>
        <a:ext cx="8572560" cy="81988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E559F-B429-4194-B509-7B7B9FD74C8D}">
      <dsp:nvSpPr>
        <dsp:cNvPr id="0" name=""/>
        <dsp:cNvSpPr/>
      </dsp:nvSpPr>
      <dsp:spPr>
        <a:xfrm>
          <a:off x="0" y="3366054"/>
          <a:ext cx="8572560" cy="1203283"/>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Fórmula: (N° días trabajados * salario base / 360) - anticipos</a:t>
          </a:r>
        </a:p>
      </dsp:txBody>
      <dsp:txXfrm>
        <a:off x="0" y="3366054"/>
        <a:ext cx="8572560" cy="1203283"/>
      </dsp:txXfrm>
    </dsp:sp>
    <dsp:sp modelId="{6AD3639F-AD3F-418E-9938-97E4504F31F5}">
      <dsp:nvSpPr>
        <dsp:cNvPr id="0" name=""/>
        <dsp:cNvSpPr/>
      </dsp:nvSpPr>
      <dsp:spPr>
        <a:xfrm rot="10800000">
          <a:off x="0" y="1533453"/>
          <a:ext cx="8572560" cy="1850650"/>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Se aplica a los trabajadores vinculados a partir del 1°  de enero de 1991 y los antiguos que voluntariamente se acojan a él.</a:t>
          </a:r>
          <a:endParaRPr lang="es-CO" sz="2800" kern="1200" dirty="0">
            <a:solidFill>
              <a:schemeClr val="tx1"/>
            </a:solidFill>
          </a:endParaRPr>
        </a:p>
      </dsp:txBody>
      <dsp:txXfrm rot="10800000">
        <a:off x="0" y="1533453"/>
        <a:ext cx="8572560" cy="1202497"/>
      </dsp:txXfrm>
    </dsp:sp>
    <dsp:sp modelId="{CBFB990E-D994-4638-9DC4-32F44509506A}">
      <dsp:nvSpPr>
        <dsp:cNvPr id="0" name=""/>
        <dsp:cNvSpPr/>
      </dsp:nvSpPr>
      <dsp:spPr>
        <a:xfrm rot="10800000">
          <a:off x="0" y="0"/>
          <a:ext cx="8572560" cy="1548809"/>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Liquidación anual con destino a los fondos.</a:t>
          </a:r>
          <a:endParaRPr lang="es-CO" sz="2800" kern="1200" dirty="0">
            <a:solidFill>
              <a:schemeClr val="tx1"/>
            </a:solidFill>
          </a:endParaRPr>
        </a:p>
      </dsp:txBody>
      <dsp:txXfrm rot="10800000">
        <a:off x="0" y="0"/>
        <a:ext cx="8572560" cy="100637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59F07-7B06-4CAA-8DC7-C768B59B2233}">
      <dsp:nvSpPr>
        <dsp:cNvPr id="0" name=""/>
        <dsp:cNvSpPr/>
      </dsp:nvSpPr>
      <dsp:spPr>
        <a:xfrm>
          <a:off x="0" y="927"/>
          <a:ext cx="8572560" cy="1112304"/>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Equivalen al 12% anual.  </a:t>
          </a:r>
          <a:endParaRPr lang="es-CO" sz="2800" kern="1200" dirty="0">
            <a:solidFill>
              <a:schemeClr val="tx1"/>
            </a:solidFill>
          </a:endParaRPr>
        </a:p>
      </dsp:txBody>
      <dsp:txXfrm>
        <a:off x="54298" y="55225"/>
        <a:ext cx="8463964" cy="1003708"/>
      </dsp:txXfrm>
    </dsp:sp>
    <dsp:sp modelId="{1D1FA49D-E037-4454-947E-8A2991E6D44D}">
      <dsp:nvSpPr>
        <dsp:cNvPr id="0" name=""/>
        <dsp:cNvSpPr/>
      </dsp:nvSpPr>
      <dsp:spPr>
        <a:xfrm>
          <a:off x="0" y="1153551"/>
          <a:ext cx="8572560" cy="1112304"/>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Se pagan en cada retiro parcial y sobre las cesantías a 31 de diciembre. </a:t>
          </a:r>
          <a:endParaRPr lang="es-CO" sz="2800" kern="1200" dirty="0">
            <a:solidFill>
              <a:schemeClr val="tx1"/>
            </a:solidFill>
          </a:endParaRPr>
        </a:p>
      </dsp:txBody>
      <dsp:txXfrm>
        <a:off x="54298" y="1207849"/>
        <a:ext cx="8463964" cy="1003708"/>
      </dsp:txXfrm>
    </dsp:sp>
    <dsp:sp modelId="{A6750A0A-19FC-4652-B7E8-648413B19027}">
      <dsp:nvSpPr>
        <dsp:cNvPr id="0" name=""/>
        <dsp:cNvSpPr/>
      </dsp:nvSpPr>
      <dsp:spPr>
        <a:xfrm>
          <a:off x="0" y="2306176"/>
          <a:ext cx="8572560" cy="1112304"/>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Se cancelan a más tardar el 31 de enero de cada año.</a:t>
          </a:r>
          <a:endParaRPr lang="es-CO" sz="2800" kern="1200" dirty="0">
            <a:solidFill>
              <a:schemeClr val="tx1"/>
            </a:solidFill>
          </a:endParaRPr>
        </a:p>
      </dsp:txBody>
      <dsp:txXfrm>
        <a:off x="54298" y="2360474"/>
        <a:ext cx="8463964" cy="1003708"/>
      </dsp:txXfrm>
    </dsp:sp>
    <dsp:sp modelId="{50F39736-ABAE-455D-84A7-88FE76B76E5F}">
      <dsp:nvSpPr>
        <dsp:cNvPr id="0" name=""/>
        <dsp:cNvSpPr/>
      </dsp:nvSpPr>
      <dsp:spPr>
        <a:xfrm>
          <a:off x="0" y="3458800"/>
          <a:ext cx="8572560" cy="1112304"/>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a:solidFill>
                <a:schemeClr val="tx1"/>
              </a:solidFill>
            </a:rPr>
            <a:t>El interés se calcula a partir de la fecha del retiro anterior realizado dentro del año.</a:t>
          </a:r>
          <a:endParaRPr lang="es-CO" sz="2800" kern="1200" dirty="0">
            <a:solidFill>
              <a:schemeClr val="tx1"/>
            </a:solidFill>
          </a:endParaRPr>
        </a:p>
      </dsp:txBody>
      <dsp:txXfrm>
        <a:off x="54298" y="3513098"/>
        <a:ext cx="8463964" cy="1003708"/>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59F07-7B06-4CAA-8DC7-C768B59B2233}">
      <dsp:nvSpPr>
        <dsp:cNvPr id="0" name=""/>
        <dsp:cNvSpPr/>
      </dsp:nvSpPr>
      <dsp:spPr>
        <a:xfrm>
          <a:off x="0" y="18015"/>
          <a:ext cx="8572560" cy="11232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Equivale a 30 días de salario por año.</a:t>
          </a:r>
          <a:endParaRPr lang="es-CO" sz="2800" kern="1200" dirty="0">
            <a:solidFill>
              <a:schemeClr val="tx1"/>
            </a:solidFill>
          </a:endParaRPr>
        </a:p>
      </dsp:txBody>
      <dsp:txXfrm>
        <a:off x="54830" y="72845"/>
        <a:ext cx="8462900" cy="1013540"/>
      </dsp:txXfrm>
    </dsp:sp>
    <dsp:sp modelId="{EDD686CF-1759-4A31-8A0A-216CD1F773CA}">
      <dsp:nvSpPr>
        <dsp:cNvPr id="0" name=""/>
        <dsp:cNvSpPr/>
      </dsp:nvSpPr>
      <dsp:spPr>
        <a:xfrm>
          <a:off x="0" y="1314015"/>
          <a:ext cx="8572560" cy="11232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Deben pagarse en forma semestral:  </a:t>
          </a:r>
          <a:endParaRPr lang="es-CO" sz="2800" kern="1200" dirty="0">
            <a:solidFill>
              <a:schemeClr val="tx1"/>
            </a:solidFill>
          </a:endParaRPr>
        </a:p>
      </dsp:txBody>
      <dsp:txXfrm>
        <a:off x="54830" y="1368845"/>
        <a:ext cx="8462900" cy="1013540"/>
      </dsp:txXfrm>
    </dsp:sp>
    <dsp:sp modelId="{0EA09A06-02D3-4FD3-A9CD-23C2E87BEF6D}">
      <dsp:nvSpPr>
        <dsp:cNvPr id="0" name=""/>
        <dsp:cNvSpPr/>
      </dsp:nvSpPr>
      <dsp:spPr>
        <a:xfrm>
          <a:off x="0" y="2437216"/>
          <a:ext cx="857256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179"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s-ES" sz="2800" kern="1200" dirty="0">
              <a:solidFill>
                <a:schemeClr val="tx1"/>
              </a:solidFill>
            </a:rPr>
            <a:t>15 días a más tardar el 30 de junio</a:t>
          </a:r>
          <a:endParaRPr lang="es-CO" sz="2800" kern="1200" dirty="0">
            <a:solidFill>
              <a:schemeClr val="tx1"/>
            </a:solidFill>
          </a:endParaRPr>
        </a:p>
        <a:p>
          <a:pPr marL="285750" lvl="1" indent="-285750" algn="l" defTabSz="1244600">
            <a:lnSpc>
              <a:spcPct val="90000"/>
            </a:lnSpc>
            <a:spcBef>
              <a:spcPct val="0"/>
            </a:spcBef>
            <a:spcAft>
              <a:spcPct val="20000"/>
            </a:spcAft>
            <a:buChar char="•"/>
          </a:pPr>
          <a:r>
            <a:rPr lang="es-ES" sz="2800" kern="1200">
              <a:solidFill>
                <a:schemeClr val="tx1"/>
              </a:solidFill>
            </a:rPr>
            <a:t>15 </a:t>
          </a:r>
          <a:r>
            <a:rPr lang="es-ES" sz="2800" kern="1200" dirty="0">
              <a:solidFill>
                <a:schemeClr val="tx1"/>
              </a:solidFill>
            </a:rPr>
            <a:t>días a más tardar el 20 de diciembre.  </a:t>
          </a:r>
          <a:endParaRPr lang="es-CO" sz="2800" kern="1200" dirty="0">
            <a:solidFill>
              <a:schemeClr val="tx1"/>
            </a:solidFill>
          </a:endParaRPr>
        </a:p>
      </dsp:txBody>
      <dsp:txXfrm>
        <a:off x="0" y="2437216"/>
        <a:ext cx="8572560" cy="993600"/>
      </dsp:txXfrm>
    </dsp:sp>
    <dsp:sp modelId="{1E1622DC-BCCF-4BC4-B029-274FBCBEFF5B}">
      <dsp:nvSpPr>
        <dsp:cNvPr id="0" name=""/>
        <dsp:cNvSpPr/>
      </dsp:nvSpPr>
      <dsp:spPr>
        <a:xfrm>
          <a:off x="0" y="3430816"/>
          <a:ext cx="8572560" cy="11232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Se cancela en forma proporcional al tiempo servido durante el semestre.</a:t>
          </a:r>
          <a:endParaRPr lang="es-CO" sz="2800" kern="1200" dirty="0">
            <a:solidFill>
              <a:schemeClr val="tx1"/>
            </a:solidFill>
          </a:endParaRPr>
        </a:p>
      </dsp:txBody>
      <dsp:txXfrm>
        <a:off x="54830" y="3485646"/>
        <a:ext cx="8462900" cy="101354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A46FD-F93E-4D85-9618-475C140FCEF6}">
      <dsp:nvSpPr>
        <dsp:cNvPr id="0" name=""/>
        <dsp:cNvSpPr/>
      </dsp:nvSpPr>
      <dsp:spPr>
        <a:xfrm>
          <a:off x="0" y="14607"/>
          <a:ext cx="8572560" cy="2233968"/>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S" sz="2600" kern="1200" dirty="0">
              <a:solidFill>
                <a:srgbClr val="0070C0"/>
              </a:solidFill>
            </a:rPr>
            <a:t>Salario base: </a:t>
          </a:r>
          <a:r>
            <a:rPr lang="es-ES" sz="2600" kern="1200" dirty="0">
              <a:solidFill>
                <a:schemeClr val="tx1"/>
              </a:solidFill>
            </a:rPr>
            <a:t>Promedio de todos los factores salariales devengados en el respectivo semestre o en el lapso trabajado.</a:t>
          </a:r>
        </a:p>
      </dsp:txBody>
      <dsp:txXfrm>
        <a:off x="109053" y="123660"/>
        <a:ext cx="8354454" cy="2015862"/>
      </dsp:txXfrm>
    </dsp:sp>
    <dsp:sp modelId="{35D158D0-CC3C-4598-9F98-80D2D47BEB25}">
      <dsp:nvSpPr>
        <dsp:cNvPr id="0" name=""/>
        <dsp:cNvSpPr/>
      </dsp:nvSpPr>
      <dsp:spPr>
        <a:xfrm>
          <a:off x="0" y="2323456"/>
          <a:ext cx="8572560" cy="2233968"/>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S" sz="2600" kern="1200" dirty="0">
              <a:solidFill>
                <a:schemeClr val="tx1"/>
              </a:solidFill>
            </a:rPr>
            <a:t>(salario, horas extras, auxilio de transporte, comisiones, viáticos permanentes, incapacidad empresa, incapacidad </a:t>
          </a:r>
          <a:r>
            <a:rPr lang="es-ES" sz="2600" kern="1200" dirty="0" err="1">
              <a:solidFill>
                <a:schemeClr val="tx1"/>
              </a:solidFill>
            </a:rPr>
            <a:t>eps</a:t>
          </a:r>
          <a:r>
            <a:rPr lang="es-ES" sz="2600" kern="1200" dirty="0">
              <a:solidFill>
                <a:schemeClr val="tx1"/>
              </a:solidFill>
            </a:rPr>
            <a:t>, incapacidad </a:t>
          </a:r>
          <a:r>
            <a:rPr lang="es-ES" sz="2600" kern="1200" dirty="0" err="1">
              <a:solidFill>
                <a:schemeClr val="tx1"/>
              </a:solidFill>
            </a:rPr>
            <a:t>arp</a:t>
          </a:r>
          <a:r>
            <a:rPr lang="es-ES" sz="2600" kern="1200" dirty="0">
              <a:solidFill>
                <a:schemeClr val="tx1"/>
              </a:solidFill>
            </a:rPr>
            <a:t>, retroactivo, vacaciones, recargo nocturno, dominicales y festivos).</a:t>
          </a:r>
        </a:p>
      </dsp:txBody>
      <dsp:txXfrm>
        <a:off x="109053" y="2432509"/>
        <a:ext cx="8354454" cy="2015862"/>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757829"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Contrato de Trabajo</a:t>
          </a:r>
        </a:p>
      </dsp:txBody>
      <dsp:txXfrm rot="5400000">
        <a:off x="0" y="701678"/>
        <a:ext cx="1992729" cy="2105032"/>
      </dsp:txXfrm>
    </dsp:sp>
    <dsp:sp modelId="{48DB36BF-26CC-4D80-AD65-1C2BBA05BF66}">
      <dsp:nvSpPr>
        <dsp:cNvPr id="0" name=""/>
        <dsp:cNvSpPr/>
      </dsp:nvSpPr>
      <dsp:spPr>
        <a:xfrm rot="16200000">
          <a:off x="1389848"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Pagos laborales y salario</a:t>
          </a:r>
        </a:p>
      </dsp:txBody>
      <dsp:txXfrm rot="5400000">
        <a:off x="2147677" y="701678"/>
        <a:ext cx="1992729" cy="2105032"/>
      </dsp:txXfrm>
    </dsp:sp>
    <dsp:sp modelId="{CB082276-A464-4EFF-B20C-F6B28A68CA3B}">
      <dsp:nvSpPr>
        <dsp:cNvPr id="0" name=""/>
        <dsp:cNvSpPr/>
      </dsp:nvSpPr>
      <dsp:spPr>
        <a:xfrm rot="16200000">
          <a:off x="3532218"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Jornada de trabajo y vacaciones</a:t>
          </a:r>
        </a:p>
      </dsp:txBody>
      <dsp:txXfrm rot="5400000">
        <a:off x="4290047" y="701678"/>
        <a:ext cx="1992729" cy="2105032"/>
      </dsp:txXfrm>
    </dsp:sp>
    <dsp:sp modelId="{7E94D35F-A380-449A-9199-67DDB59F2288}">
      <dsp:nvSpPr>
        <dsp:cNvPr id="0" name=""/>
        <dsp:cNvSpPr/>
      </dsp:nvSpPr>
      <dsp:spPr>
        <a:xfrm rot="16200000">
          <a:off x="5674402"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Prestaciones sociales</a:t>
          </a:r>
        </a:p>
      </dsp:txBody>
      <dsp:txXfrm rot="5400000">
        <a:off x="6432231" y="701678"/>
        <a:ext cx="1992729" cy="2105032"/>
      </dsp:txXfrm>
    </dsp:sp>
    <dsp:sp modelId="{4DEC5169-7C0B-495A-9CEA-4CA1CADE2C40}">
      <dsp:nvSpPr>
        <dsp:cNvPr id="0" name=""/>
        <dsp:cNvSpPr/>
      </dsp:nvSpPr>
      <dsp:spPr>
        <a:xfrm rot="16200000">
          <a:off x="7816586" y="757829"/>
          <a:ext cx="3508388" cy="1992729"/>
        </a:xfrm>
        <a:prstGeom prst="flowChartManualOperation">
          <a:avLst/>
        </a:prstGeom>
        <a:solidFill>
          <a:srgbClr val="0070C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Indemnizaciones auxilios, aportes</a:t>
          </a:r>
        </a:p>
      </dsp:txBody>
      <dsp:txXfrm rot="5400000">
        <a:off x="8574415" y="701678"/>
        <a:ext cx="1992729" cy="21050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3E7A2-935E-435E-8C92-604C11CD98C5}">
      <dsp:nvSpPr>
        <dsp:cNvPr id="0" name=""/>
        <dsp:cNvSpPr/>
      </dsp:nvSpPr>
      <dsp:spPr>
        <a:xfrm>
          <a:off x="1046" y="668754"/>
          <a:ext cx="4081174" cy="2448704"/>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b="1" kern="1200" dirty="0">
              <a:solidFill>
                <a:schemeClr val="tx1"/>
              </a:solidFill>
            </a:rPr>
            <a:t>Por la forma: </a:t>
          </a:r>
        </a:p>
        <a:p>
          <a:pPr marL="0" lvl="0" indent="0" algn="ctr" defTabSz="1155700">
            <a:lnSpc>
              <a:spcPct val="90000"/>
            </a:lnSpc>
            <a:spcBef>
              <a:spcPct val="0"/>
            </a:spcBef>
            <a:spcAft>
              <a:spcPct val="35000"/>
            </a:spcAft>
            <a:buNone/>
          </a:pPr>
          <a:endParaRPr lang="es-ES" sz="2600" b="1" kern="1200" dirty="0">
            <a:solidFill>
              <a:schemeClr val="tx1"/>
            </a:solidFill>
          </a:endParaRPr>
        </a:p>
        <a:p>
          <a:pPr marL="0" lvl="0" indent="0" algn="ctr" defTabSz="1155700">
            <a:lnSpc>
              <a:spcPct val="90000"/>
            </a:lnSpc>
            <a:spcBef>
              <a:spcPct val="0"/>
            </a:spcBef>
            <a:spcAft>
              <a:spcPct val="35000"/>
            </a:spcAft>
            <a:buNone/>
          </a:pPr>
          <a:r>
            <a:rPr lang="es-ES" sz="2600" b="0" kern="1200" dirty="0">
              <a:solidFill>
                <a:schemeClr val="tx1"/>
              </a:solidFill>
            </a:rPr>
            <a:t>Verbal o escrito.</a:t>
          </a:r>
        </a:p>
      </dsp:txBody>
      <dsp:txXfrm>
        <a:off x="1046" y="668754"/>
        <a:ext cx="4081174" cy="2448704"/>
      </dsp:txXfrm>
    </dsp:sp>
    <dsp:sp modelId="{4E654179-FE42-4212-BABD-F166263A2A4D}">
      <dsp:nvSpPr>
        <dsp:cNvPr id="0" name=""/>
        <dsp:cNvSpPr/>
      </dsp:nvSpPr>
      <dsp:spPr>
        <a:xfrm>
          <a:off x="4490338" y="668754"/>
          <a:ext cx="4081174" cy="2448704"/>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b="1" kern="1200" dirty="0">
              <a:solidFill>
                <a:schemeClr val="tx1"/>
              </a:solidFill>
            </a:rPr>
            <a:t>Por la duración:</a:t>
          </a:r>
        </a:p>
        <a:p>
          <a:pPr marL="0" lvl="0" indent="0" algn="ctr" defTabSz="1155700">
            <a:lnSpc>
              <a:spcPct val="90000"/>
            </a:lnSpc>
            <a:spcBef>
              <a:spcPct val="0"/>
            </a:spcBef>
            <a:spcAft>
              <a:spcPct val="35000"/>
            </a:spcAft>
            <a:buNone/>
          </a:pPr>
          <a:r>
            <a:rPr lang="es-ES" sz="2600" b="1" kern="1200" dirty="0">
              <a:solidFill>
                <a:schemeClr val="tx1"/>
              </a:solidFill>
            </a:rPr>
            <a:t> </a:t>
          </a:r>
        </a:p>
        <a:p>
          <a:pPr marL="0" lvl="0" indent="0" algn="ctr" defTabSz="1155700">
            <a:lnSpc>
              <a:spcPct val="90000"/>
            </a:lnSpc>
            <a:spcBef>
              <a:spcPct val="0"/>
            </a:spcBef>
            <a:spcAft>
              <a:spcPct val="35000"/>
            </a:spcAft>
            <a:buNone/>
          </a:pPr>
          <a:r>
            <a:rPr lang="es-ES" sz="2600" b="0" kern="1200" dirty="0">
              <a:solidFill>
                <a:schemeClr val="tx1"/>
              </a:solidFill>
            </a:rPr>
            <a:t>Fijo o indefinido.</a:t>
          </a:r>
        </a:p>
      </dsp:txBody>
      <dsp:txXfrm>
        <a:off x="4490338" y="668754"/>
        <a:ext cx="4081174" cy="2448704"/>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A46FD-F93E-4D85-9618-475C140FCEF6}">
      <dsp:nvSpPr>
        <dsp:cNvPr id="0" name=""/>
        <dsp:cNvSpPr/>
      </dsp:nvSpPr>
      <dsp:spPr>
        <a:xfrm>
          <a:off x="0" y="0"/>
          <a:ext cx="8572560" cy="2349506"/>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Contratos a término fijo: </a:t>
          </a:r>
        </a:p>
        <a:p>
          <a:pPr marL="0" lvl="0" indent="0" algn="l" defTabSz="1244600">
            <a:lnSpc>
              <a:spcPct val="90000"/>
            </a:lnSpc>
            <a:spcBef>
              <a:spcPct val="0"/>
            </a:spcBef>
            <a:spcAft>
              <a:spcPct val="35000"/>
            </a:spcAft>
            <a:buNone/>
          </a:pPr>
          <a:endParaRPr lang="es-ES" sz="1200" kern="1200" dirty="0">
            <a:solidFill>
              <a:schemeClr val="tx1"/>
            </a:solidFill>
          </a:endParaRPr>
        </a:p>
        <a:p>
          <a:pPr marL="0" lvl="0" indent="0" algn="l" defTabSz="1244600">
            <a:lnSpc>
              <a:spcPct val="90000"/>
            </a:lnSpc>
            <a:spcBef>
              <a:spcPct val="0"/>
            </a:spcBef>
            <a:spcAft>
              <a:spcPct val="35000"/>
            </a:spcAft>
            <a:buNone/>
          </a:pPr>
          <a:r>
            <a:rPr lang="es-ES" sz="2800" kern="1200" dirty="0">
              <a:solidFill>
                <a:schemeClr val="tx1"/>
              </a:solidFill>
            </a:rPr>
            <a:t>Equivale al tiempo que falte para terminarse el contrato.</a:t>
          </a:r>
        </a:p>
      </dsp:txBody>
      <dsp:txXfrm>
        <a:off x="114693" y="114693"/>
        <a:ext cx="8343174" cy="2120120"/>
      </dsp:txXfrm>
    </dsp:sp>
    <dsp:sp modelId="{AEFEB3C2-CD18-45EF-8AC6-5BA2FC455DA7}">
      <dsp:nvSpPr>
        <dsp:cNvPr id="0" name=""/>
        <dsp:cNvSpPr/>
      </dsp:nvSpPr>
      <dsp:spPr>
        <a:xfrm>
          <a:off x="0" y="2361757"/>
          <a:ext cx="8572560" cy="2349506"/>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endParaRPr lang="es-ES" sz="2800" kern="1200" dirty="0">
            <a:solidFill>
              <a:schemeClr val="tx1"/>
            </a:solidFill>
          </a:endParaRPr>
        </a:p>
        <a:p>
          <a:pPr marL="0" lvl="0" indent="0" algn="l" defTabSz="1244600">
            <a:lnSpc>
              <a:spcPct val="90000"/>
            </a:lnSpc>
            <a:spcBef>
              <a:spcPct val="0"/>
            </a:spcBef>
            <a:spcAft>
              <a:spcPct val="35000"/>
            </a:spcAft>
            <a:buNone/>
          </a:pPr>
          <a:r>
            <a:rPr lang="es-ES" sz="2800" kern="1200" dirty="0">
              <a:solidFill>
                <a:schemeClr val="tx1"/>
              </a:solidFill>
            </a:rPr>
            <a:t>Contratos a término indefinido:</a:t>
          </a:r>
        </a:p>
        <a:p>
          <a:pPr marL="0" lvl="0" indent="0" algn="l" defTabSz="1244600">
            <a:lnSpc>
              <a:spcPct val="90000"/>
            </a:lnSpc>
            <a:spcBef>
              <a:spcPct val="0"/>
            </a:spcBef>
            <a:spcAft>
              <a:spcPct val="35000"/>
            </a:spcAft>
            <a:buNone/>
          </a:pPr>
          <a:r>
            <a:rPr lang="es-ES" sz="2800" kern="1200" dirty="0">
              <a:solidFill>
                <a:schemeClr val="tx1"/>
              </a:solidFill>
            </a:rPr>
            <a:t>¿A cuál régimen pertenece el trabajador para aplicarle la tabla que estipula cada ley?</a:t>
          </a:r>
        </a:p>
        <a:p>
          <a:pPr marL="0" lvl="0" indent="0" algn="l" defTabSz="1244600">
            <a:lnSpc>
              <a:spcPct val="90000"/>
            </a:lnSpc>
            <a:spcBef>
              <a:spcPct val="0"/>
            </a:spcBef>
            <a:spcAft>
              <a:spcPct val="35000"/>
            </a:spcAft>
            <a:buNone/>
          </a:pPr>
          <a:r>
            <a:rPr lang="es-ES" sz="2800" kern="1200" dirty="0">
              <a:solidFill>
                <a:schemeClr val="tx1"/>
              </a:solidFill>
            </a:rPr>
            <a:t>¿Si la indemnización está sometida o no a retención en la fuente?</a:t>
          </a:r>
        </a:p>
        <a:p>
          <a:pPr marL="0" lvl="0" indent="0" algn="l" defTabSz="1244600">
            <a:lnSpc>
              <a:spcPct val="90000"/>
            </a:lnSpc>
            <a:spcBef>
              <a:spcPct val="0"/>
            </a:spcBef>
            <a:spcAft>
              <a:spcPct val="35000"/>
            </a:spcAft>
            <a:buNone/>
          </a:pPr>
          <a:r>
            <a:rPr lang="es-ES" sz="2800" kern="1200" dirty="0">
              <a:solidFill>
                <a:schemeClr val="tx1"/>
              </a:solidFill>
            </a:rPr>
            <a:t> </a:t>
          </a:r>
        </a:p>
      </dsp:txBody>
      <dsp:txXfrm>
        <a:off x="114693" y="2476450"/>
        <a:ext cx="8343174" cy="212012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294F1-ACBF-453D-83F8-94BF132AC5E7}">
      <dsp:nvSpPr>
        <dsp:cNvPr id="0" name=""/>
        <dsp:cNvSpPr/>
      </dsp:nvSpPr>
      <dsp:spPr>
        <a:xfrm>
          <a:off x="0" y="497"/>
          <a:ext cx="8572560" cy="346301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ES" sz="2800" kern="1200" dirty="0">
              <a:solidFill>
                <a:schemeClr val="tx1"/>
              </a:solidFill>
            </a:rPr>
            <a:t>Aportes que debe efectuar la empresa, equivalentes al 9% de su nómina mensual de salarios.  </a:t>
          </a:r>
          <a:endParaRPr lang="es-ES" sz="1200" kern="1200" dirty="0">
            <a:solidFill>
              <a:schemeClr val="tx1"/>
            </a:solidFill>
          </a:endParaRPr>
        </a:p>
        <a:p>
          <a:pPr marL="0" lvl="0" indent="0" algn="l" defTabSz="1244600">
            <a:lnSpc>
              <a:spcPct val="90000"/>
            </a:lnSpc>
            <a:spcBef>
              <a:spcPct val="0"/>
            </a:spcBef>
            <a:spcAft>
              <a:spcPct val="35000"/>
            </a:spcAft>
            <a:buNone/>
          </a:pPr>
          <a:r>
            <a:rPr lang="es-ES" sz="2800" kern="1200" dirty="0">
              <a:solidFill>
                <a:schemeClr val="tx1"/>
              </a:solidFill>
            </a:rPr>
            <a:t>Sena: 2%</a:t>
          </a:r>
        </a:p>
        <a:p>
          <a:pPr marL="0" lvl="0" indent="0" algn="l" defTabSz="1244600">
            <a:lnSpc>
              <a:spcPct val="90000"/>
            </a:lnSpc>
            <a:spcBef>
              <a:spcPct val="0"/>
            </a:spcBef>
            <a:spcAft>
              <a:spcPct val="35000"/>
            </a:spcAft>
            <a:buNone/>
          </a:pPr>
          <a:r>
            <a:rPr lang="es-ES" sz="2800" kern="1200" dirty="0" err="1">
              <a:solidFill>
                <a:schemeClr val="tx1"/>
              </a:solidFill>
            </a:rPr>
            <a:t>Icbf</a:t>
          </a:r>
          <a:r>
            <a:rPr lang="es-ES" sz="2800" kern="1200" dirty="0">
              <a:solidFill>
                <a:schemeClr val="tx1"/>
              </a:solidFill>
            </a:rPr>
            <a:t>: 3%</a:t>
          </a:r>
        </a:p>
        <a:p>
          <a:pPr marL="0" lvl="0" indent="0" algn="l" defTabSz="1244600">
            <a:lnSpc>
              <a:spcPct val="90000"/>
            </a:lnSpc>
            <a:spcBef>
              <a:spcPct val="0"/>
            </a:spcBef>
            <a:spcAft>
              <a:spcPct val="35000"/>
            </a:spcAft>
            <a:buNone/>
          </a:pPr>
          <a:r>
            <a:rPr lang="es-ES" sz="2800" kern="1200" dirty="0">
              <a:solidFill>
                <a:schemeClr val="tx1"/>
              </a:solidFill>
            </a:rPr>
            <a:t>Caja de compensación familiar: 4%</a:t>
          </a:r>
        </a:p>
      </dsp:txBody>
      <dsp:txXfrm>
        <a:off x="169050" y="169547"/>
        <a:ext cx="8234460" cy="3124913"/>
      </dsp:txXfrm>
    </dsp:sp>
    <dsp:sp modelId="{FD4F101F-0458-42B8-BC89-DC56BE17AD50}">
      <dsp:nvSpPr>
        <dsp:cNvPr id="0" name=""/>
        <dsp:cNvSpPr/>
      </dsp:nvSpPr>
      <dsp:spPr>
        <a:xfrm>
          <a:off x="0" y="3474889"/>
          <a:ext cx="8572560" cy="1239521"/>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ES" sz="2800" kern="1200" dirty="0">
              <a:solidFill>
                <a:schemeClr val="tx1"/>
              </a:solidFill>
            </a:rPr>
            <a:t>Base: Todos los pagos que constituyen salario, descansos y pagos que impliquen retribución directa del servicio.</a:t>
          </a:r>
        </a:p>
      </dsp:txBody>
      <dsp:txXfrm>
        <a:off x="60508" y="3535397"/>
        <a:ext cx="8451544" cy="1118505"/>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2547A-8B57-4F6E-B08D-21D7938AABD9}">
      <dsp:nvSpPr>
        <dsp:cNvPr id="0" name=""/>
        <dsp:cNvSpPr/>
      </dsp:nvSpPr>
      <dsp:spPr>
        <a:xfrm>
          <a:off x="977338" y="144"/>
          <a:ext cx="3117354" cy="188952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solidFill>
                <a:srgbClr val="0070C0"/>
              </a:solidFill>
            </a:rPr>
            <a:t>Salud: 12.5%</a:t>
          </a:r>
        </a:p>
        <a:p>
          <a:pPr marL="0" lvl="0" indent="0" algn="ctr" defTabSz="889000">
            <a:lnSpc>
              <a:spcPct val="90000"/>
            </a:lnSpc>
            <a:spcBef>
              <a:spcPct val="0"/>
            </a:spcBef>
            <a:spcAft>
              <a:spcPct val="35000"/>
            </a:spcAft>
            <a:buNone/>
          </a:pPr>
          <a:r>
            <a:rPr lang="es-ES" sz="2000" kern="1200" dirty="0">
              <a:solidFill>
                <a:srgbClr val="0070C0"/>
              </a:solidFill>
            </a:rPr>
            <a:t> </a:t>
          </a:r>
          <a:r>
            <a:rPr lang="es-ES" sz="2000" kern="1200" dirty="0"/>
            <a:t>(Empresa: 8.5% - Trabajador: 4%)</a:t>
          </a:r>
        </a:p>
      </dsp:txBody>
      <dsp:txXfrm>
        <a:off x="977338" y="144"/>
        <a:ext cx="3117354" cy="1889528"/>
      </dsp:txXfrm>
    </dsp:sp>
    <dsp:sp modelId="{932F1487-F75D-4870-869F-C33C6DDA0B95}">
      <dsp:nvSpPr>
        <dsp:cNvPr id="0" name=""/>
        <dsp:cNvSpPr/>
      </dsp:nvSpPr>
      <dsp:spPr>
        <a:xfrm>
          <a:off x="4406428" y="9702"/>
          <a:ext cx="3117354" cy="187041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solidFill>
                <a:srgbClr val="0070C0"/>
              </a:solidFill>
            </a:rPr>
            <a:t>Pensión: 16%</a:t>
          </a:r>
        </a:p>
        <a:p>
          <a:pPr marL="0" lvl="0" indent="0" algn="ctr" defTabSz="889000">
            <a:lnSpc>
              <a:spcPct val="90000"/>
            </a:lnSpc>
            <a:spcBef>
              <a:spcPct val="0"/>
            </a:spcBef>
            <a:spcAft>
              <a:spcPct val="35000"/>
            </a:spcAft>
            <a:buNone/>
          </a:pPr>
          <a:r>
            <a:rPr lang="es-ES" sz="2000" kern="1200" dirty="0">
              <a:solidFill>
                <a:srgbClr val="0070C0"/>
              </a:solidFill>
            </a:rPr>
            <a:t> </a:t>
          </a:r>
          <a:r>
            <a:rPr lang="es-ES" sz="2000" kern="1200" dirty="0"/>
            <a:t>(Empresa: 12% – Trabajador: 4%)</a:t>
          </a:r>
        </a:p>
      </dsp:txBody>
      <dsp:txXfrm>
        <a:off x="4406428" y="9702"/>
        <a:ext cx="3117354" cy="1870412"/>
      </dsp:txXfrm>
    </dsp:sp>
    <dsp:sp modelId="{4BD02A1A-2664-4DBE-834E-D16F53CAAE1F}">
      <dsp:nvSpPr>
        <dsp:cNvPr id="0" name=""/>
        <dsp:cNvSpPr/>
      </dsp:nvSpPr>
      <dsp:spPr>
        <a:xfrm>
          <a:off x="977338" y="2201408"/>
          <a:ext cx="3117354" cy="187041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solidFill>
                <a:srgbClr val="0070C0"/>
              </a:solidFill>
            </a:rPr>
            <a:t>Fondo se solidaridad </a:t>
          </a:r>
          <a:r>
            <a:rPr lang="es-ES" sz="2000" kern="1200" dirty="0" err="1">
              <a:solidFill>
                <a:srgbClr val="0070C0"/>
              </a:solidFill>
            </a:rPr>
            <a:t>pensional</a:t>
          </a:r>
          <a:r>
            <a:rPr lang="es-ES" sz="2000" kern="1200" dirty="0">
              <a:solidFill>
                <a:srgbClr val="0070C0"/>
              </a:solidFill>
            </a:rPr>
            <a:t>:</a:t>
          </a:r>
        </a:p>
        <a:p>
          <a:pPr marL="0" lvl="0" indent="0" algn="ctr" defTabSz="889000">
            <a:lnSpc>
              <a:spcPct val="90000"/>
            </a:lnSpc>
            <a:spcBef>
              <a:spcPct val="0"/>
            </a:spcBef>
            <a:spcAft>
              <a:spcPct val="35000"/>
            </a:spcAft>
            <a:buNone/>
          </a:pPr>
          <a:r>
            <a:rPr lang="es-ES" sz="2000" kern="1200" dirty="0"/>
            <a:t> A cargo del trabajador que devengue de 4 SMLMV en adelante. </a:t>
          </a:r>
        </a:p>
      </dsp:txBody>
      <dsp:txXfrm>
        <a:off x="977338" y="2201408"/>
        <a:ext cx="3117354" cy="1870412"/>
      </dsp:txXfrm>
    </dsp:sp>
    <dsp:sp modelId="{FBA099C4-9C63-4945-AB77-E1860600E537}">
      <dsp:nvSpPr>
        <dsp:cNvPr id="0" name=""/>
        <dsp:cNvSpPr/>
      </dsp:nvSpPr>
      <dsp:spPr>
        <a:xfrm>
          <a:off x="4406428" y="2201408"/>
          <a:ext cx="3117354" cy="187041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solidFill>
                <a:srgbClr val="0070C0"/>
              </a:solidFill>
            </a:rPr>
            <a:t>ARP: </a:t>
          </a:r>
        </a:p>
        <a:p>
          <a:pPr marL="0" lvl="0" indent="0" algn="ctr" defTabSz="889000">
            <a:lnSpc>
              <a:spcPct val="90000"/>
            </a:lnSpc>
            <a:spcBef>
              <a:spcPct val="0"/>
            </a:spcBef>
            <a:spcAft>
              <a:spcPct val="35000"/>
            </a:spcAft>
            <a:buNone/>
          </a:pPr>
          <a:r>
            <a:rPr lang="es-ES" sz="2000" kern="1200" dirty="0"/>
            <a:t>A cargo de la empresa </a:t>
          </a:r>
        </a:p>
      </dsp:txBody>
      <dsp:txXfrm>
        <a:off x="4406428" y="2201408"/>
        <a:ext cx="3117354" cy="187041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FB5A2-3707-4C9A-BB6A-156B3F523491}">
      <dsp:nvSpPr>
        <dsp:cNvPr id="0" name=""/>
        <dsp:cNvSpPr/>
      </dsp:nvSpPr>
      <dsp:spPr>
        <a:xfrm>
          <a:off x="0" y="544581"/>
          <a:ext cx="9429784" cy="630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D08FD99-2492-4A50-A8C6-F96829EF34D1}">
      <dsp:nvSpPr>
        <dsp:cNvPr id="0" name=""/>
        <dsp:cNvSpPr/>
      </dsp:nvSpPr>
      <dsp:spPr>
        <a:xfrm>
          <a:off x="471489" y="66888"/>
          <a:ext cx="8315353" cy="84669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9496" tIns="0" rIns="249496" bIns="0" numCol="1" spcCol="1270" anchor="ctr" anchorCtr="0">
          <a:noAutofit/>
        </a:bodyPr>
        <a:lstStyle/>
        <a:p>
          <a:pPr marL="0" lvl="0" indent="0" algn="just" defTabSz="889000">
            <a:lnSpc>
              <a:spcPct val="90000"/>
            </a:lnSpc>
            <a:spcBef>
              <a:spcPct val="0"/>
            </a:spcBef>
            <a:spcAft>
              <a:spcPct val="35000"/>
            </a:spcAft>
            <a:buNone/>
          </a:pPr>
          <a:r>
            <a:rPr lang="es-ES" sz="2000" kern="1200" dirty="0"/>
            <a:t>Todo empleador debe deducir y retener una suma de lo pagado a sus trabajadores para cancelar anticipadamente el impuesto de renta y complementarios.</a:t>
          </a:r>
        </a:p>
      </dsp:txBody>
      <dsp:txXfrm>
        <a:off x="512821" y="108220"/>
        <a:ext cx="8232689" cy="764028"/>
      </dsp:txXfrm>
    </dsp:sp>
    <dsp:sp modelId="{F687E7F6-FD75-4104-87F8-D87A3C1EE59E}">
      <dsp:nvSpPr>
        <dsp:cNvPr id="0" name=""/>
        <dsp:cNvSpPr/>
      </dsp:nvSpPr>
      <dsp:spPr>
        <a:xfrm>
          <a:off x="0" y="1678581"/>
          <a:ext cx="9429784" cy="630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22E32FA-3104-48C3-9EBA-2682B9065013}">
      <dsp:nvSpPr>
        <dsp:cNvPr id="0" name=""/>
        <dsp:cNvSpPr/>
      </dsp:nvSpPr>
      <dsp:spPr>
        <a:xfrm>
          <a:off x="471489" y="1309581"/>
          <a:ext cx="8458195" cy="738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9496" tIns="0" rIns="249496" bIns="0" numCol="1" spcCol="1270" anchor="ctr" anchorCtr="0">
          <a:noAutofit/>
        </a:bodyPr>
        <a:lstStyle/>
        <a:p>
          <a:pPr marL="0" lvl="0" indent="0" algn="just" defTabSz="889000">
            <a:lnSpc>
              <a:spcPct val="90000"/>
            </a:lnSpc>
            <a:spcBef>
              <a:spcPct val="0"/>
            </a:spcBef>
            <a:spcAft>
              <a:spcPct val="35000"/>
            </a:spcAft>
            <a:buNone/>
          </a:pPr>
          <a:r>
            <a:rPr lang="es-ES" sz="2000" kern="1200" dirty="0"/>
            <a:t>El dinero debe ser consignado a la administración de impuestos.  </a:t>
          </a:r>
        </a:p>
      </dsp:txBody>
      <dsp:txXfrm>
        <a:off x="507515" y="1345607"/>
        <a:ext cx="8386143" cy="665948"/>
      </dsp:txXfrm>
    </dsp:sp>
    <dsp:sp modelId="{05A55B16-F0F7-4015-8476-E5CAFD88858E}">
      <dsp:nvSpPr>
        <dsp:cNvPr id="0" name=""/>
        <dsp:cNvSpPr/>
      </dsp:nvSpPr>
      <dsp:spPr>
        <a:xfrm>
          <a:off x="0" y="2812581"/>
          <a:ext cx="9429784" cy="630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CA31985-4155-4775-BEE4-A29CE41DF784}">
      <dsp:nvSpPr>
        <dsp:cNvPr id="0" name=""/>
        <dsp:cNvSpPr/>
      </dsp:nvSpPr>
      <dsp:spPr>
        <a:xfrm>
          <a:off x="471489" y="2443581"/>
          <a:ext cx="8458195" cy="738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9496" tIns="0" rIns="249496" bIns="0" numCol="1" spcCol="1270" anchor="ctr" anchorCtr="0">
          <a:noAutofit/>
        </a:bodyPr>
        <a:lstStyle/>
        <a:p>
          <a:pPr marL="0" lvl="0" indent="0" algn="just" defTabSz="889000">
            <a:lnSpc>
              <a:spcPct val="90000"/>
            </a:lnSpc>
            <a:spcBef>
              <a:spcPct val="0"/>
            </a:spcBef>
            <a:spcAft>
              <a:spcPct val="35000"/>
            </a:spcAft>
            <a:buNone/>
          </a:pPr>
          <a:r>
            <a:rPr lang="es-ES" sz="2000" kern="1200" dirty="0"/>
            <a:t>Este mecanismo permite a los trabajadores no obligados a declarar renta, cancelar en su totalidad los impuestos a su cargo.</a:t>
          </a:r>
        </a:p>
      </dsp:txBody>
      <dsp:txXfrm>
        <a:off x="507515" y="2479607"/>
        <a:ext cx="8386143" cy="665948"/>
      </dsp:txXfrm>
    </dsp:sp>
    <dsp:sp modelId="{2BF585D2-711F-4C75-880A-0811B0426F0D}">
      <dsp:nvSpPr>
        <dsp:cNvPr id="0" name=""/>
        <dsp:cNvSpPr/>
      </dsp:nvSpPr>
      <dsp:spPr>
        <a:xfrm>
          <a:off x="0" y="3946581"/>
          <a:ext cx="9429784" cy="630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4B620A-D6C7-4B01-94E9-3AB8F85863ED}">
      <dsp:nvSpPr>
        <dsp:cNvPr id="0" name=""/>
        <dsp:cNvSpPr/>
      </dsp:nvSpPr>
      <dsp:spPr>
        <a:xfrm>
          <a:off x="448927" y="3577581"/>
          <a:ext cx="8978545" cy="738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9496" tIns="0" rIns="249496" bIns="0" numCol="1" spcCol="1270" anchor="ctr" anchorCtr="0">
          <a:noAutofit/>
        </a:bodyPr>
        <a:lstStyle/>
        <a:p>
          <a:pPr marL="0" lvl="0" indent="0" algn="just" defTabSz="889000">
            <a:lnSpc>
              <a:spcPct val="90000"/>
            </a:lnSpc>
            <a:spcBef>
              <a:spcPct val="0"/>
            </a:spcBef>
            <a:spcAft>
              <a:spcPct val="35000"/>
            </a:spcAft>
            <a:buNone/>
          </a:pPr>
          <a:r>
            <a:rPr lang="es-ES" sz="2000" kern="1200" dirty="0"/>
            <a:t>Si el empleador no efectúa la retención al trabajador, es responsable solidario de la suma que ha debido retener.</a:t>
          </a:r>
        </a:p>
      </dsp:txBody>
      <dsp:txXfrm>
        <a:off x="484953" y="3613607"/>
        <a:ext cx="8906493"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590B2-E886-BC4D-868E-3C621DC360D1}">
      <dsp:nvSpPr>
        <dsp:cNvPr id="0" name=""/>
        <dsp:cNvSpPr/>
      </dsp:nvSpPr>
      <dsp:spPr>
        <a:xfrm>
          <a:off x="0" y="3942864"/>
          <a:ext cx="8535322" cy="517498"/>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CO" sz="2000" kern="1200" dirty="0">
              <a:solidFill>
                <a:schemeClr val="tx1"/>
              </a:solidFill>
            </a:rPr>
            <a:t>Vacaciones y prima de servicios proporcionales</a:t>
          </a:r>
        </a:p>
      </dsp:txBody>
      <dsp:txXfrm>
        <a:off x="0" y="3942864"/>
        <a:ext cx="8535322" cy="517498"/>
      </dsp:txXfrm>
    </dsp:sp>
    <dsp:sp modelId="{6A9FEC25-154D-4623-823A-07175E05070A}">
      <dsp:nvSpPr>
        <dsp:cNvPr id="0" name=""/>
        <dsp:cNvSpPr/>
      </dsp:nvSpPr>
      <dsp:spPr>
        <a:xfrm rot="10800000">
          <a:off x="0" y="3154713"/>
          <a:ext cx="8535322" cy="795913"/>
        </a:xfrm>
        <a:prstGeom prst="upArrowCallou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 sz="2000" b="0" i="0" kern="1200" dirty="0">
              <a:solidFill>
                <a:schemeClr val="tx1"/>
              </a:solidFill>
            </a:rPr>
            <a:t>Puede ser prorrogado indefinidamente cuando su vigencia sea superior a un (1) año</a:t>
          </a:r>
          <a:endParaRPr lang="es-CO" sz="2000" kern="1200" dirty="0">
            <a:solidFill>
              <a:schemeClr val="tx1"/>
            </a:solidFill>
          </a:endParaRPr>
        </a:p>
      </dsp:txBody>
      <dsp:txXfrm rot="10800000">
        <a:off x="0" y="3154713"/>
        <a:ext cx="8535322" cy="517160"/>
      </dsp:txXfrm>
    </dsp:sp>
    <dsp:sp modelId="{A40DFC45-04C7-2A47-B8BD-83457FE86CAB}">
      <dsp:nvSpPr>
        <dsp:cNvPr id="0" name=""/>
        <dsp:cNvSpPr/>
      </dsp:nvSpPr>
      <dsp:spPr>
        <a:xfrm rot="10800000">
          <a:off x="0" y="2366562"/>
          <a:ext cx="8535322" cy="795913"/>
        </a:xfrm>
        <a:prstGeom prst="upArrowCallou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CO" sz="2000" kern="1200" dirty="0">
              <a:solidFill>
                <a:schemeClr val="tx1"/>
              </a:solidFill>
            </a:rPr>
            <a:t>Después de 3 prórrogas, no puede ser menor a 1 año</a:t>
          </a:r>
        </a:p>
      </dsp:txBody>
      <dsp:txXfrm rot="10800000">
        <a:off x="0" y="2366562"/>
        <a:ext cx="8535322" cy="517160"/>
      </dsp:txXfrm>
    </dsp:sp>
    <dsp:sp modelId="{86CE8860-ED84-D14B-8413-0D12060EE1F0}">
      <dsp:nvSpPr>
        <dsp:cNvPr id="0" name=""/>
        <dsp:cNvSpPr/>
      </dsp:nvSpPr>
      <dsp:spPr>
        <a:xfrm rot="10800000">
          <a:off x="0" y="1578412"/>
          <a:ext cx="8535322" cy="795913"/>
        </a:xfrm>
        <a:prstGeom prst="upArrowCallou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CO" sz="2000" kern="1200" dirty="0">
              <a:solidFill>
                <a:schemeClr val="tx1"/>
              </a:solidFill>
            </a:rPr>
            <a:t>Preaviso (antelación 30 días)</a:t>
          </a:r>
        </a:p>
      </dsp:txBody>
      <dsp:txXfrm rot="10800000">
        <a:off x="0" y="1578412"/>
        <a:ext cx="8535322" cy="517160"/>
      </dsp:txXfrm>
    </dsp:sp>
    <dsp:sp modelId="{512CF69C-2EE6-CB46-8F34-43B4D17CDDD9}">
      <dsp:nvSpPr>
        <dsp:cNvPr id="0" name=""/>
        <dsp:cNvSpPr/>
      </dsp:nvSpPr>
      <dsp:spPr>
        <a:xfrm rot="10800000">
          <a:off x="0" y="790261"/>
          <a:ext cx="8535322" cy="795913"/>
        </a:xfrm>
        <a:prstGeom prst="upArrowCallou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CO" sz="2000" kern="1200" dirty="0">
              <a:solidFill>
                <a:schemeClr val="tx1"/>
              </a:solidFill>
            </a:rPr>
            <a:t>Inferior a un año o de 1 a 3 años</a:t>
          </a:r>
        </a:p>
      </dsp:txBody>
      <dsp:txXfrm rot="10800000">
        <a:off x="0" y="790261"/>
        <a:ext cx="8535322" cy="517160"/>
      </dsp:txXfrm>
    </dsp:sp>
    <dsp:sp modelId="{2FF314C8-65F0-5649-9F4E-48A7CCC6CDBE}">
      <dsp:nvSpPr>
        <dsp:cNvPr id="0" name=""/>
        <dsp:cNvSpPr/>
      </dsp:nvSpPr>
      <dsp:spPr>
        <a:xfrm rot="10800000">
          <a:off x="0" y="2110"/>
          <a:ext cx="8535322" cy="795913"/>
        </a:xfrm>
        <a:prstGeom prst="upArrowCallou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CO" sz="2000" kern="1200" dirty="0">
              <a:solidFill>
                <a:schemeClr val="tx1"/>
              </a:solidFill>
            </a:rPr>
            <a:t>Escrito</a:t>
          </a:r>
        </a:p>
      </dsp:txBody>
      <dsp:txXfrm rot="10800000">
        <a:off x="0" y="2110"/>
        <a:ext cx="8535322" cy="517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1E1D2-E0A1-4DA1-A035-BE3E60673EDC}">
      <dsp:nvSpPr>
        <dsp:cNvPr id="0" name=""/>
        <dsp:cNvSpPr/>
      </dsp:nvSpPr>
      <dsp:spPr>
        <a:xfrm>
          <a:off x="0" y="2599"/>
          <a:ext cx="8572560" cy="861503"/>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El período de prueba</a:t>
          </a:r>
        </a:p>
      </dsp:txBody>
      <dsp:txXfrm>
        <a:off x="42055" y="44654"/>
        <a:ext cx="8488450" cy="777393"/>
      </dsp:txXfrm>
    </dsp:sp>
    <dsp:sp modelId="{028F97DA-6E98-4AD8-BFDC-77A0161141C1}">
      <dsp:nvSpPr>
        <dsp:cNvPr id="0" name=""/>
        <dsp:cNvSpPr/>
      </dsp:nvSpPr>
      <dsp:spPr>
        <a:xfrm>
          <a:off x="0" y="875353"/>
          <a:ext cx="8572560" cy="861503"/>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El salario integral</a:t>
          </a:r>
        </a:p>
      </dsp:txBody>
      <dsp:txXfrm>
        <a:off x="42055" y="917408"/>
        <a:ext cx="8488450" cy="777393"/>
      </dsp:txXfrm>
    </dsp:sp>
    <dsp:sp modelId="{85B4A2D8-B3D8-499A-B61D-89962EEC13BA}">
      <dsp:nvSpPr>
        <dsp:cNvPr id="0" name=""/>
        <dsp:cNvSpPr/>
      </dsp:nvSpPr>
      <dsp:spPr>
        <a:xfrm>
          <a:off x="0" y="1748107"/>
          <a:ext cx="8572560" cy="861503"/>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El contrato a término fijo, prórrogas y preaviso</a:t>
          </a:r>
          <a:endParaRPr lang="es-CO" sz="2800" kern="1200" dirty="0">
            <a:solidFill>
              <a:schemeClr val="tx1"/>
            </a:solidFill>
          </a:endParaRPr>
        </a:p>
      </dsp:txBody>
      <dsp:txXfrm>
        <a:off x="42055" y="1790162"/>
        <a:ext cx="8488450" cy="777393"/>
      </dsp:txXfrm>
    </dsp:sp>
    <dsp:sp modelId="{5856C4C1-51B2-4024-BCC1-BC24BC61D04A}">
      <dsp:nvSpPr>
        <dsp:cNvPr id="0" name=""/>
        <dsp:cNvSpPr/>
      </dsp:nvSpPr>
      <dsp:spPr>
        <a:xfrm>
          <a:off x="0" y="2620860"/>
          <a:ext cx="8572560" cy="861503"/>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Contrato con extranjeros no residentes en el país</a:t>
          </a:r>
          <a:endParaRPr lang="es-CO" sz="2800" kern="1200" dirty="0">
            <a:solidFill>
              <a:schemeClr val="tx1"/>
            </a:solidFill>
          </a:endParaRPr>
        </a:p>
      </dsp:txBody>
      <dsp:txXfrm>
        <a:off x="42055" y="2662915"/>
        <a:ext cx="8488450" cy="777393"/>
      </dsp:txXfrm>
    </dsp:sp>
    <dsp:sp modelId="{5E4E2488-CB9F-47FC-813F-4C1442727822}">
      <dsp:nvSpPr>
        <dsp:cNvPr id="0" name=""/>
        <dsp:cNvSpPr/>
      </dsp:nvSpPr>
      <dsp:spPr>
        <a:xfrm>
          <a:off x="0" y="3493614"/>
          <a:ext cx="8572560" cy="861503"/>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Enganche de trabajadores para el exterior</a:t>
          </a:r>
          <a:endParaRPr lang="es-CO" sz="2800" kern="1200" dirty="0">
            <a:solidFill>
              <a:schemeClr val="tx1"/>
            </a:solidFill>
          </a:endParaRPr>
        </a:p>
      </dsp:txBody>
      <dsp:txXfrm>
        <a:off x="42055" y="3535669"/>
        <a:ext cx="8488450" cy="7773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A4029-4D0E-45E1-9AF6-B0372C944E11}">
      <dsp:nvSpPr>
        <dsp:cNvPr id="0" name=""/>
        <dsp:cNvSpPr/>
      </dsp:nvSpPr>
      <dsp:spPr>
        <a:xfrm>
          <a:off x="2946" y="0"/>
          <a:ext cx="3951414" cy="435771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ES" sz="2800" kern="1200" dirty="0">
              <a:solidFill>
                <a:schemeClr val="tx1"/>
              </a:solidFill>
            </a:rPr>
            <a:t>Si no se define por escrito, se </a:t>
          </a:r>
          <a:r>
            <a:rPr lang="es-ES" sz="2800" kern="1200" dirty="0">
              <a:solidFill>
                <a:schemeClr val="tx2">
                  <a:lumMod val="75000"/>
                </a:schemeClr>
              </a:solidFill>
            </a:rPr>
            <a:t>asume que no hay</a:t>
          </a:r>
          <a:r>
            <a:rPr lang="es-ES" sz="2800" kern="1200" dirty="0">
              <a:solidFill>
                <a:schemeClr val="tx1"/>
              </a:solidFill>
            </a:rPr>
            <a:t> y si se pretende terminar el contrato en esta etapa se debe indemnizar.</a:t>
          </a:r>
          <a:endParaRPr lang="es-CO" sz="2800" kern="1200" dirty="0">
            <a:solidFill>
              <a:schemeClr val="tx1"/>
            </a:solidFill>
          </a:endParaRPr>
        </a:p>
      </dsp:txBody>
      <dsp:txXfrm>
        <a:off x="118679" y="115733"/>
        <a:ext cx="3719948" cy="4126252"/>
      </dsp:txXfrm>
    </dsp:sp>
    <dsp:sp modelId="{D90CF8F7-68F2-4046-8873-79785D9DC485}">
      <dsp:nvSpPr>
        <dsp:cNvPr id="0" name=""/>
        <dsp:cNvSpPr/>
      </dsp:nvSpPr>
      <dsp:spPr>
        <a:xfrm>
          <a:off x="4618198" y="0"/>
          <a:ext cx="3951414" cy="435771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Duración:</a:t>
          </a:r>
        </a:p>
        <a:p>
          <a:pPr marL="0" lvl="0" indent="0" algn="ctr" defTabSz="1244600">
            <a:lnSpc>
              <a:spcPct val="90000"/>
            </a:lnSpc>
            <a:spcBef>
              <a:spcPct val="0"/>
            </a:spcBef>
            <a:spcAft>
              <a:spcPct val="35000"/>
            </a:spcAft>
            <a:buNone/>
          </a:pPr>
          <a:r>
            <a:rPr lang="es-ES" sz="2800" kern="1200" dirty="0">
              <a:solidFill>
                <a:schemeClr val="tx1"/>
              </a:solidFill>
            </a:rPr>
            <a:t>Término indefinido: Hasta 2 meses.            </a:t>
          </a:r>
        </a:p>
        <a:p>
          <a:pPr marL="0" lvl="0" indent="0" algn="ctr" defTabSz="1244600">
            <a:lnSpc>
              <a:spcPct val="90000"/>
            </a:lnSpc>
            <a:spcBef>
              <a:spcPct val="0"/>
            </a:spcBef>
            <a:spcAft>
              <a:spcPct val="35000"/>
            </a:spcAft>
            <a:buNone/>
          </a:pPr>
          <a:r>
            <a:rPr lang="es-ES" sz="2800" kern="1200" dirty="0">
              <a:solidFill>
                <a:schemeClr val="tx1"/>
              </a:solidFill>
            </a:rPr>
            <a:t>Término fijo: Hasta la quinta parte del término inicial sin exceder de 2 meses.</a:t>
          </a:r>
          <a:endParaRPr lang="es-CO" sz="2800" kern="1200" dirty="0">
            <a:solidFill>
              <a:schemeClr val="tx1"/>
            </a:solidFill>
          </a:endParaRPr>
        </a:p>
      </dsp:txBody>
      <dsp:txXfrm>
        <a:off x="4733931" y="115733"/>
        <a:ext cx="3719948" cy="41262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A4029-4D0E-45E1-9AF6-B0372C944E11}">
      <dsp:nvSpPr>
        <dsp:cNvPr id="0" name=""/>
        <dsp:cNvSpPr/>
      </dsp:nvSpPr>
      <dsp:spPr>
        <a:xfrm>
          <a:off x="0" y="0"/>
          <a:ext cx="8572560" cy="4357718"/>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s-ES" sz="2800" kern="1200" dirty="0"/>
            <a:t>Si se termina el contrato en esta etapa, </a:t>
          </a:r>
        </a:p>
        <a:p>
          <a:pPr marL="0" lvl="0" indent="0" algn="just" defTabSz="1244600">
            <a:lnSpc>
              <a:spcPct val="90000"/>
            </a:lnSpc>
            <a:spcBef>
              <a:spcPct val="0"/>
            </a:spcBef>
            <a:spcAft>
              <a:spcPct val="35000"/>
            </a:spcAft>
            <a:buNone/>
          </a:pPr>
          <a:endParaRPr lang="es-ES" sz="2800" kern="1200" dirty="0"/>
        </a:p>
        <a:p>
          <a:pPr marL="0" lvl="0" indent="0" algn="just" defTabSz="1244600">
            <a:lnSpc>
              <a:spcPct val="90000"/>
            </a:lnSpc>
            <a:spcBef>
              <a:spcPct val="0"/>
            </a:spcBef>
            <a:spcAft>
              <a:spcPct val="35000"/>
            </a:spcAft>
            <a:buNone/>
          </a:pPr>
          <a:r>
            <a:rPr lang="es-ES" sz="2800" kern="1200" dirty="0"/>
            <a:t>se debe cancelar salarios y prestaciones sociales; </a:t>
          </a:r>
        </a:p>
        <a:p>
          <a:pPr marL="0" lvl="0" indent="0" algn="just" defTabSz="1244600">
            <a:lnSpc>
              <a:spcPct val="90000"/>
            </a:lnSpc>
            <a:spcBef>
              <a:spcPct val="0"/>
            </a:spcBef>
            <a:spcAft>
              <a:spcPct val="35000"/>
            </a:spcAft>
            <a:buNone/>
          </a:pPr>
          <a:endParaRPr lang="es-ES" sz="2800" kern="1200" dirty="0"/>
        </a:p>
        <a:p>
          <a:pPr marL="0" lvl="0" indent="0" algn="just" defTabSz="1244600">
            <a:lnSpc>
              <a:spcPct val="90000"/>
            </a:lnSpc>
            <a:spcBef>
              <a:spcPct val="0"/>
            </a:spcBef>
            <a:spcAft>
              <a:spcPct val="35000"/>
            </a:spcAft>
            <a:buNone/>
          </a:pPr>
          <a:r>
            <a:rPr lang="es-ES" sz="2800" kern="1200" dirty="0"/>
            <a:t>no hay lugar a indemnización.</a:t>
          </a:r>
          <a:endParaRPr lang="es-CO" sz="2800" kern="1200" dirty="0"/>
        </a:p>
      </dsp:txBody>
      <dsp:txXfrm>
        <a:off x="127633" y="127633"/>
        <a:ext cx="8317294" cy="41024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757829"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Contrato de Trabajo</a:t>
          </a:r>
        </a:p>
      </dsp:txBody>
      <dsp:txXfrm rot="5400000">
        <a:off x="0" y="701678"/>
        <a:ext cx="1992729" cy="2105032"/>
      </dsp:txXfrm>
    </dsp:sp>
    <dsp:sp modelId="{48DB36BF-26CC-4D80-AD65-1C2BBA05BF66}">
      <dsp:nvSpPr>
        <dsp:cNvPr id="0" name=""/>
        <dsp:cNvSpPr/>
      </dsp:nvSpPr>
      <dsp:spPr>
        <a:xfrm rot="16200000">
          <a:off x="1389848" y="757829"/>
          <a:ext cx="3508388" cy="1992729"/>
        </a:xfrm>
        <a:prstGeom prst="flowChartManualOperation">
          <a:avLst/>
        </a:prstGeom>
        <a:solidFill>
          <a:srgbClr val="0070C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Pagos laborales y salario</a:t>
          </a:r>
        </a:p>
      </dsp:txBody>
      <dsp:txXfrm rot="5400000">
        <a:off x="2147677" y="701678"/>
        <a:ext cx="1992729" cy="2105032"/>
      </dsp:txXfrm>
    </dsp:sp>
    <dsp:sp modelId="{CB082276-A464-4EFF-B20C-F6B28A68CA3B}">
      <dsp:nvSpPr>
        <dsp:cNvPr id="0" name=""/>
        <dsp:cNvSpPr/>
      </dsp:nvSpPr>
      <dsp:spPr>
        <a:xfrm rot="16200000">
          <a:off x="3532218"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Jornada de trabajo y vacaciones</a:t>
          </a:r>
        </a:p>
      </dsp:txBody>
      <dsp:txXfrm rot="5400000">
        <a:off x="4290047" y="701678"/>
        <a:ext cx="1992729" cy="2105032"/>
      </dsp:txXfrm>
    </dsp:sp>
    <dsp:sp modelId="{7E94D35F-A380-449A-9199-67DDB59F2288}">
      <dsp:nvSpPr>
        <dsp:cNvPr id="0" name=""/>
        <dsp:cNvSpPr/>
      </dsp:nvSpPr>
      <dsp:spPr>
        <a:xfrm rot="16200000">
          <a:off x="5674402"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Prestaciones sociales</a:t>
          </a:r>
        </a:p>
      </dsp:txBody>
      <dsp:txXfrm rot="5400000">
        <a:off x="6432231" y="701678"/>
        <a:ext cx="1992729" cy="2105032"/>
      </dsp:txXfrm>
    </dsp:sp>
    <dsp:sp modelId="{4DEC5169-7C0B-495A-9CEA-4CA1CADE2C40}">
      <dsp:nvSpPr>
        <dsp:cNvPr id="0" name=""/>
        <dsp:cNvSpPr/>
      </dsp:nvSpPr>
      <dsp:spPr>
        <a:xfrm rot="16200000">
          <a:off x="7816586" y="757829"/>
          <a:ext cx="3508388" cy="1992729"/>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Indemnizaciones auxilios, aportes</a:t>
          </a:r>
        </a:p>
      </dsp:txBody>
      <dsp:txXfrm rot="5400000">
        <a:off x="8574415" y="701678"/>
        <a:ext cx="1992729" cy="210503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55938" cy="468313"/>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995738" y="0"/>
            <a:ext cx="3055937" cy="468313"/>
          </a:xfrm>
          <a:prstGeom prst="rect">
            <a:avLst/>
          </a:prstGeom>
        </p:spPr>
        <p:txBody>
          <a:bodyPr vert="horz" lIns="91440" tIns="45720" rIns="91440" bIns="45720" rtlCol="0"/>
          <a:lstStyle>
            <a:lvl1pPr algn="r">
              <a:defRPr sz="1200"/>
            </a:lvl1pPr>
          </a:lstStyle>
          <a:p>
            <a:fld id="{C8940FFE-E127-4616-9FAE-C605CD4DF227}" type="datetimeFigureOut">
              <a:rPr lang="es-CO" smtClean="0"/>
              <a:pPr/>
              <a:t>28/08/2024</a:t>
            </a:fld>
            <a:endParaRPr lang="es-CO"/>
          </a:p>
        </p:txBody>
      </p:sp>
      <p:sp>
        <p:nvSpPr>
          <p:cNvPr id="4" name="3 Marcador de pie de página"/>
          <p:cNvSpPr>
            <a:spLocks noGrp="1"/>
          </p:cNvSpPr>
          <p:nvPr>
            <p:ph type="ftr" sz="quarter" idx="2"/>
          </p:nvPr>
        </p:nvSpPr>
        <p:spPr>
          <a:xfrm>
            <a:off x="0" y="8902700"/>
            <a:ext cx="3055938" cy="468313"/>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995738" y="8902700"/>
            <a:ext cx="3055937" cy="468313"/>
          </a:xfrm>
          <a:prstGeom prst="rect">
            <a:avLst/>
          </a:prstGeom>
        </p:spPr>
        <p:txBody>
          <a:bodyPr vert="horz" lIns="91440" tIns="45720" rIns="91440" bIns="45720" rtlCol="0" anchor="b"/>
          <a:lstStyle>
            <a:lvl1pPr algn="r">
              <a:defRPr sz="1200"/>
            </a:lvl1pPr>
          </a:lstStyle>
          <a:p>
            <a:fld id="{D3A1D108-6514-4809-BCCE-D7756098145C}" type="slidenum">
              <a:rPr lang="es-CO" smtClean="0"/>
              <a:pPr/>
              <a:t>‹Nº›</a:t>
            </a:fld>
            <a:endParaRPr lang="es-CO"/>
          </a:p>
        </p:txBody>
      </p:sp>
    </p:spTree>
    <p:extLst>
      <p:ext uri="{BB962C8B-B14F-4D97-AF65-F5344CB8AC3E}">
        <p14:creationId xmlns:p14="http://schemas.microsoft.com/office/powerpoint/2010/main" val="3425112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56414" cy="468630"/>
          </a:xfrm>
          <a:prstGeom prst="rect">
            <a:avLst/>
          </a:prstGeom>
          <a:noFill/>
          <a:ln w="9525">
            <a:noFill/>
            <a:miter lim="800000"/>
            <a:headEnd/>
            <a:tailEnd/>
          </a:ln>
          <a:effectLst/>
        </p:spPr>
        <p:txBody>
          <a:bodyPr vert="horz" wrap="square" lIns="93854" tIns="46927" rIns="93854" bIns="46927" numCol="1" anchor="t" anchorCtr="0" compatLnSpc="1">
            <a:prstTxWarp prst="textNoShape">
              <a:avLst/>
            </a:prstTxWarp>
          </a:bodyPr>
          <a:lstStyle>
            <a:lvl1pPr eaLnBrk="0" hangingPunct="0">
              <a:defRPr sz="1200" smtClean="0">
                <a:latin typeface="Arial" charset="0"/>
                <a:cs typeface="Arial" charset="0"/>
              </a:defRPr>
            </a:lvl1pPr>
          </a:lstStyle>
          <a:p>
            <a:pPr>
              <a:defRPr/>
            </a:pPr>
            <a:endParaRPr lang="es-ES"/>
          </a:p>
        </p:txBody>
      </p:sp>
      <p:sp>
        <p:nvSpPr>
          <p:cNvPr id="64515" name="Rectangle 3"/>
          <p:cNvSpPr>
            <a:spLocks noGrp="1" noChangeArrowheads="1"/>
          </p:cNvSpPr>
          <p:nvPr>
            <p:ph type="dt" idx="1"/>
          </p:nvPr>
        </p:nvSpPr>
        <p:spPr bwMode="auto">
          <a:xfrm>
            <a:off x="3995217" y="0"/>
            <a:ext cx="3056414" cy="468630"/>
          </a:xfrm>
          <a:prstGeom prst="rect">
            <a:avLst/>
          </a:prstGeom>
          <a:noFill/>
          <a:ln w="9525">
            <a:noFill/>
            <a:miter lim="800000"/>
            <a:headEnd/>
            <a:tailEnd/>
          </a:ln>
          <a:effectLst/>
        </p:spPr>
        <p:txBody>
          <a:bodyPr vert="horz" wrap="square" lIns="93854" tIns="46927" rIns="93854" bIns="46927" numCol="1" anchor="t" anchorCtr="0" compatLnSpc="1">
            <a:prstTxWarp prst="textNoShape">
              <a:avLst/>
            </a:prstTxWarp>
          </a:bodyPr>
          <a:lstStyle>
            <a:lvl1pPr algn="r" eaLnBrk="0" hangingPunct="0">
              <a:defRPr sz="1200" smtClean="0">
                <a:latin typeface="Arial" charset="0"/>
                <a:cs typeface="Arial" charset="0"/>
              </a:defRPr>
            </a:lvl1pPr>
          </a:lstStyle>
          <a:p>
            <a:pPr>
              <a:defRPr/>
            </a:pPr>
            <a:fld id="{D71657BE-FCA3-4E46-81C4-CD4F7E58CE87}" type="datetimeFigureOut">
              <a:rPr lang="es-ES"/>
              <a:pPr>
                <a:defRPr/>
              </a:pPr>
              <a:t>28/08/2024</a:t>
            </a:fld>
            <a:endParaRPr lang="es-ES"/>
          </a:p>
        </p:txBody>
      </p:sp>
      <p:sp>
        <p:nvSpPr>
          <p:cNvPr id="33796" name="Rectangle 4"/>
          <p:cNvSpPr>
            <a:spLocks noGrp="1" noRot="1" noChangeAspect="1" noChangeArrowheads="1" noTextEdit="1"/>
          </p:cNvSpPr>
          <p:nvPr>
            <p:ph type="sldImg" idx="2"/>
          </p:nvPr>
        </p:nvSpPr>
        <p:spPr bwMode="auto">
          <a:xfrm>
            <a:off x="1184275" y="703263"/>
            <a:ext cx="4686300" cy="3514725"/>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705327" y="4451985"/>
            <a:ext cx="5642610" cy="4217670"/>
          </a:xfrm>
          <a:prstGeom prst="rect">
            <a:avLst/>
          </a:prstGeom>
          <a:noFill/>
          <a:ln w="9525">
            <a:noFill/>
            <a:miter lim="800000"/>
            <a:headEnd/>
            <a:tailEnd/>
          </a:ln>
          <a:effectLst/>
        </p:spPr>
        <p:txBody>
          <a:bodyPr vert="horz" wrap="square" lIns="93854" tIns="46927" rIns="93854" bIns="46927"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4518" name="Rectangle 6"/>
          <p:cNvSpPr>
            <a:spLocks noGrp="1" noChangeArrowheads="1"/>
          </p:cNvSpPr>
          <p:nvPr>
            <p:ph type="ftr" sz="quarter" idx="4"/>
          </p:nvPr>
        </p:nvSpPr>
        <p:spPr bwMode="auto">
          <a:xfrm>
            <a:off x="0" y="8902343"/>
            <a:ext cx="3056414" cy="468630"/>
          </a:xfrm>
          <a:prstGeom prst="rect">
            <a:avLst/>
          </a:prstGeom>
          <a:noFill/>
          <a:ln w="9525">
            <a:noFill/>
            <a:miter lim="800000"/>
            <a:headEnd/>
            <a:tailEnd/>
          </a:ln>
          <a:effectLst/>
        </p:spPr>
        <p:txBody>
          <a:bodyPr vert="horz" wrap="square" lIns="93854" tIns="46927" rIns="93854" bIns="46927" numCol="1" anchor="b" anchorCtr="0" compatLnSpc="1">
            <a:prstTxWarp prst="textNoShape">
              <a:avLst/>
            </a:prstTxWarp>
          </a:bodyPr>
          <a:lstStyle>
            <a:lvl1pPr eaLnBrk="0" hangingPunct="0">
              <a:defRPr sz="1200" smtClean="0">
                <a:latin typeface="Arial" charset="0"/>
                <a:cs typeface="Arial" charset="0"/>
              </a:defRPr>
            </a:lvl1pPr>
          </a:lstStyle>
          <a:p>
            <a:pPr>
              <a:defRPr/>
            </a:pPr>
            <a:endParaRPr lang="es-ES"/>
          </a:p>
        </p:txBody>
      </p:sp>
      <p:sp>
        <p:nvSpPr>
          <p:cNvPr id="64519" name="Rectangle 7"/>
          <p:cNvSpPr>
            <a:spLocks noGrp="1" noChangeArrowheads="1"/>
          </p:cNvSpPr>
          <p:nvPr>
            <p:ph type="sldNum" sz="quarter" idx="5"/>
          </p:nvPr>
        </p:nvSpPr>
        <p:spPr bwMode="auto">
          <a:xfrm>
            <a:off x="3995217" y="8902343"/>
            <a:ext cx="3056414" cy="468630"/>
          </a:xfrm>
          <a:prstGeom prst="rect">
            <a:avLst/>
          </a:prstGeom>
          <a:noFill/>
          <a:ln w="9525">
            <a:noFill/>
            <a:miter lim="800000"/>
            <a:headEnd/>
            <a:tailEnd/>
          </a:ln>
          <a:effectLst/>
        </p:spPr>
        <p:txBody>
          <a:bodyPr vert="horz" wrap="square" lIns="93854" tIns="46927" rIns="93854" bIns="46927" numCol="1" anchor="b" anchorCtr="0" compatLnSpc="1">
            <a:prstTxWarp prst="textNoShape">
              <a:avLst/>
            </a:prstTxWarp>
          </a:bodyPr>
          <a:lstStyle>
            <a:lvl1pPr algn="r" eaLnBrk="0" hangingPunct="0">
              <a:defRPr sz="1200" smtClean="0">
                <a:latin typeface="Arial" charset="0"/>
                <a:cs typeface="Arial" charset="0"/>
              </a:defRPr>
            </a:lvl1pPr>
          </a:lstStyle>
          <a:p>
            <a:pPr>
              <a:defRPr/>
            </a:pPr>
            <a:fld id="{413B2F5A-E65F-4691-99AF-08478FDE12F0}" type="slidenum">
              <a:rPr lang="es-ES"/>
              <a:pPr>
                <a:defRPr/>
              </a:pPr>
              <a:t>‹Nº›</a:t>
            </a:fld>
            <a:endParaRPr lang="es-ES"/>
          </a:p>
        </p:txBody>
      </p:sp>
    </p:spTree>
    <p:extLst>
      <p:ext uri="{BB962C8B-B14F-4D97-AF65-F5344CB8AC3E}">
        <p14:creationId xmlns:p14="http://schemas.microsoft.com/office/powerpoint/2010/main" val="34489456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a:t>
            </a:fld>
            <a:endParaRPr lang="es-ES"/>
          </a:p>
        </p:txBody>
      </p:sp>
    </p:spTree>
    <p:extLst>
      <p:ext uri="{BB962C8B-B14F-4D97-AF65-F5344CB8AC3E}">
        <p14:creationId xmlns:p14="http://schemas.microsoft.com/office/powerpoint/2010/main" val="2515870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17</a:t>
            </a:fld>
            <a:endParaRPr lang="es-ES"/>
          </a:p>
        </p:txBody>
      </p:sp>
    </p:spTree>
    <p:extLst>
      <p:ext uri="{BB962C8B-B14F-4D97-AF65-F5344CB8AC3E}">
        <p14:creationId xmlns:p14="http://schemas.microsoft.com/office/powerpoint/2010/main" val="3452084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20</a:t>
            </a:fld>
            <a:endParaRPr lang="es-ES"/>
          </a:p>
        </p:txBody>
      </p:sp>
    </p:spTree>
    <p:extLst>
      <p:ext uri="{BB962C8B-B14F-4D97-AF65-F5344CB8AC3E}">
        <p14:creationId xmlns:p14="http://schemas.microsoft.com/office/powerpoint/2010/main" val="123626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21</a:t>
            </a:fld>
            <a:endParaRPr lang="es-ES"/>
          </a:p>
        </p:txBody>
      </p:sp>
    </p:spTree>
    <p:extLst>
      <p:ext uri="{BB962C8B-B14F-4D97-AF65-F5344CB8AC3E}">
        <p14:creationId xmlns:p14="http://schemas.microsoft.com/office/powerpoint/2010/main" val="3390555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22</a:t>
            </a:fld>
            <a:endParaRPr lang="es-ES"/>
          </a:p>
        </p:txBody>
      </p:sp>
    </p:spTree>
    <p:extLst>
      <p:ext uri="{BB962C8B-B14F-4D97-AF65-F5344CB8AC3E}">
        <p14:creationId xmlns:p14="http://schemas.microsoft.com/office/powerpoint/2010/main" val="320302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23</a:t>
            </a:fld>
            <a:endParaRPr lang="es-ES"/>
          </a:p>
        </p:txBody>
      </p:sp>
    </p:spTree>
    <p:extLst>
      <p:ext uri="{BB962C8B-B14F-4D97-AF65-F5344CB8AC3E}">
        <p14:creationId xmlns:p14="http://schemas.microsoft.com/office/powerpoint/2010/main" val="4172287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24</a:t>
            </a:fld>
            <a:endParaRPr lang="es-ES"/>
          </a:p>
        </p:txBody>
      </p:sp>
    </p:spTree>
    <p:extLst>
      <p:ext uri="{BB962C8B-B14F-4D97-AF65-F5344CB8AC3E}">
        <p14:creationId xmlns:p14="http://schemas.microsoft.com/office/powerpoint/2010/main" val="4157636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25</a:t>
            </a:fld>
            <a:endParaRPr lang="es-ES"/>
          </a:p>
        </p:txBody>
      </p:sp>
    </p:spTree>
    <p:extLst>
      <p:ext uri="{BB962C8B-B14F-4D97-AF65-F5344CB8AC3E}">
        <p14:creationId xmlns:p14="http://schemas.microsoft.com/office/powerpoint/2010/main" val="2746471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28</a:t>
            </a:fld>
            <a:endParaRPr lang="es-ES"/>
          </a:p>
        </p:txBody>
      </p:sp>
    </p:spTree>
    <p:extLst>
      <p:ext uri="{BB962C8B-B14F-4D97-AF65-F5344CB8AC3E}">
        <p14:creationId xmlns:p14="http://schemas.microsoft.com/office/powerpoint/2010/main" val="1695190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29</a:t>
            </a:fld>
            <a:endParaRPr lang="es-ES"/>
          </a:p>
        </p:txBody>
      </p:sp>
    </p:spTree>
    <p:extLst>
      <p:ext uri="{BB962C8B-B14F-4D97-AF65-F5344CB8AC3E}">
        <p14:creationId xmlns:p14="http://schemas.microsoft.com/office/powerpoint/2010/main" val="1291590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30</a:t>
            </a:fld>
            <a:endParaRPr lang="es-ES"/>
          </a:p>
        </p:txBody>
      </p:sp>
    </p:spTree>
    <p:extLst>
      <p:ext uri="{BB962C8B-B14F-4D97-AF65-F5344CB8AC3E}">
        <p14:creationId xmlns:p14="http://schemas.microsoft.com/office/powerpoint/2010/main" val="107473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a:t>
            </a:fld>
            <a:endParaRPr lang="es-ES"/>
          </a:p>
        </p:txBody>
      </p:sp>
    </p:spTree>
    <p:extLst>
      <p:ext uri="{BB962C8B-B14F-4D97-AF65-F5344CB8AC3E}">
        <p14:creationId xmlns:p14="http://schemas.microsoft.com/office/powerpoint/2010/main" val="1262735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31</a:t>
            </a:fld>
            <a:endParaRPr lang="es-ES"/>
          </a:p>
        </p:txBody>
      </p:sp>
    </p:spTree>
    <p:extLst>
      <p:ext uri="{BB962C8B-B14F-4D97-AF65-F5344CB8AC3E}">
        <p14:creationId xmlns:p14="http://schemas.microsoft.com/office/powerpoint/2010/main" val="2247507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32</a:t>
            </a:fld>
            <a:endParaRPr lang="es-ES"/>
          </a:p>
        </p:txBody>
      </p:sp>
    </p:spTree>
    <p:extLst>
      <p:ext uri="{BB962C8B-B14F-4D97-AF65-F5344CB8AC3E}">
        <p14:creationId xmlns:p14="http://schemas.microsoft.com/office/powerpoint/2010/main" val="2103059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33</a:t>
            </a:fld>
            <a:endParaRPr lang="es-ES"/>
          </a:p>
        </p:txBody>
      </p:sp>
    </p:spTree>
    <p:extLst>
      <p:ext uri="{BB962C8B-B14F-4D97-AF65-F5344CB8AC3E}">
        <p14:creationId xmlns:p14="http://schemas.microsoft.com/office/powerpoint/2010/main" val="2642079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34</a:t>
            </a:fld>
            <a:endParaRPr lang="es-ES"/>
          </a:p>
        </p:txBody>
      </p:sp>
    </p:spTree>
    <p:extLst>
      <p:ext uri="{BB962C8B-B14F-4D97-AF65-F5344CB8AC3E}">
        <p14:creationId xmlns:p14="http://schemas.microsoft.com/office/powerpoint/2010/main" val="1161875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35</a:t>
            </a:fld>
            <a:endParaRPr lang="es-ES"/>
          </a:p>
        </p:txBody>
      </p:sp>
    </p:spTree>
    <p:extLst>
      <p:ext uri="{BB962C8B-B14F-4D97-AF65-F5344CB8AC3E}">
        <p14:creationId xmlns:p14="http://schemas.microsoft.com/office/powerpoint/2010/main" val="2379047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36</a:t>
            </a:fld>
            <a:endParaRPr lang="es-ES"/>
          </a:p>
        </p:txBody>
      </p:sp>
    </p:spTree>
    <p:extLst>
      <p:ext uri="{BB962C8B-B14F-4D97-AF65-F5344CB8AC3E}">
        <p14:creationId xmlns:p14="http://schemas.microsoft.com/office/powerpoint/2010/main" val="795362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37</a:t>
            </a:fld>
            <a:endParaRPr lang="es-ES"/>
          </a:p>
        </p:txBody>
      </p:sp>
    </p:spTree>
    <p:extLst>
      <p:ext uri="{BB962C8B-B14F-4D97-AF65-F5344CB8AC3E}">
        <p14:creationId xmlns:p14="http://schemas.microsoft.com/office/powerpoint/2010/main" val="4195816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38</a:t>
            </a:fld>
            <a:endParaRPr lang="es-ES"/>
          </a:p>
        </p:txBody>
      </p:sp>
    </p:spTree>
    <p:extLst>
      <p:ext uri="{BB962C8B-B14F-4D97-AF65-F5344CB8AC3E}">
        <p14:creationId xmlns:p14="http://schemas.microsoft.com/office/powerpoint/2010/main" val="2464560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39</a:t>
            </a:fld>
            <a:endParaRPr lang="es-ES"/>
          </a:p>
        </p:txBody>
      </p:sp>
    </p:spTree>
    <p:extLst>
      <p:ext uri="{BB962C8B-B14F-4D97-AF65-F5344CB8AC3E}">
        <p14:creationId xmlns:p14="http://schemas.microsoft.com/office/powerpoint/2010/main" val="467690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40</a:t>
            </a:fld>
            <a:endParaRPr lang="es-ES"/>
          </a:p>
        </p:txBody>
      </p:sp>
    </p:spTree>
    <p:extLst>
      <p:ext uri="{BB962C8B-B14F-4D97-AF65-F5344CB8AC3E}">
        <p14:creationId xmlns:p14="http://schemas.microsoft.com/office/powerpoint/2010/main" val="3625301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6</a:t>
            </a:fld>
            <a:endParaRPr lang="es-ES"/>
          </a:p>
        </p:txBody>
      </p:sp>
    </p:spTree>
    <p:extLst>
      <p:ext uri="{BB962C8B-B14F-4D97-AF65-F5344CB8AC3E}">
        <p14:creationId xmlns:p14="http://schemas.microsoft.com/office/powerpoint/2010/main" val="835858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41</a:t>
            </a:fld>
            <a:endParaRPr lang="es-ES"/>
          </a:p>
        </p:txBody>
      </p:sp>
    </p:spTree>
    <p:extLst>
      <p:ext uri="{BB962C8B-B14F-4D97-AF65-F5344CB8AC3E}">
        <p14:creationId xmlns:p14="http://schemas.microsoft.com/office/powerpoint/2010/main" val="2351550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42</a:t>
            </a:fld>
            <a:endParaRPr lang="es-ES"/>
          </a:p>
        </p:txBody>
      </p:sp>
    </p:spTree>
    <p:extLst>
      <p:ext uri="{BB962C8B-B14F-4D97-AF65-F5344CB8AC3E}">
        <p14:creationId xmlns:p14="http://schemas.microsoft.com/office/powerpoint/2010/main" val="2708011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43</a:t>
            </a:fld>
            <a:endParaRPr lang="es-ES"/>
          </a:p>
        </p:txBody>
      </p:sp>
    </p:spTree>
    <p:extLst>
      <p:ext uri="{BB962C8B-B14F-4D97-AF65-F5344CB8AC3E}">
        <p14:creationId xmlns:p14="http://schemas.microsoft.com/office/powerpoint/2010/main" val="23410645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44</a:t>
            </a:fld>
            <a:endParaRPr lang="es-ES"/>
          </a:p>
        </p:txBody>
      </p:sp>
    </p:spTree>
    <p:extLst>
      <p:ext uri="{BB962C8B-B14F-4D97-AF65-F5344CB8AC3E}">
        <p14:creationId xmlns:p14="http://schemas.microsoft.com/office/powerpoint/2010/main" val="31096681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45</a:t>
            </a:fld>
            <a:endParaRPr lang="es-ES"/>
          </a:p>
        </p:txBody>
      </p:sp>
    </p:spTree>
    <p:extLst>
      <p:ext uri="{BB962C8B-B14F-4D97-AF65-F5344CB8AC3E}">
        <p14:creationId xmlns:p14="http://schemas.microsoft.com/office/powerpoint/2010/main" val="18411087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46</a:t>
            </a:fld>
            <a:endParaRPr lang="es-ES"/>
          </a:p>
        </p:txBody>
      </p:sp>
    </p:spTree>
    <p:extLst>
      <p:ext uri="{BB962C8B-B14F-4D97-AF65-F5344CB8AC3E}">
        <p14:creationId xmlns:p14="http://schemas.microsoft.com/office/powerpoint/2010/main" val="40467914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47</a:t>
            </a:fld>
            <a:endParaRPr lang="es-ES"/>
          </a:p>
        </p:txBody>
      </p:sp>
    </p:spTree>
    <p:extLst>
      <p:ext uri="{BB962C8B-B14F-4D97-AF65-F5344CB8AC3E}">
        <p14:creationId xmlns:p14="http://schemas.microsoft.com/office/powerpoint/2010/main" val="84487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48</a:t>
            </a:fld>
            <a:endParaRPr lang="es-ES"/>
          </a:p>
        </p:txBody>
      </p:sp>
    </p:spTree>
    <p:extLst>
      <p:ext uri="{BB962C8B-B14F-4D97-AF65-F5344CB8AC3E}">
        <p14:creationId xmlns:p14="http://schemas.microsoft.com/office/powerpoint/2010/main" val="3820348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49</a:t>
            </a:fld>
            <a:endParaRPr lang="es-ES"/>
          </a:p>
        </p:txBody>
      </p:sp>
    </p:spTree>
    <p:extLst>
      <p:ext uri="{BB962C8B-B14F-4D97-AF65-F5344CB8AC3E}">
        <p14:creationId xmlns:p14="http://schemas.microsoft.com/office/powerpoint/2010/main" val="42373410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50</a:t>
            </a:fld>
            <a:endParaRPr lang="es-ES"/>
          </a:p>
        </p:txBody>
      </p:sp>
    </p:spTree>
    <p:extLst>
      <p:ext uri="{BB962C8B-B14F-4D97-AF65-F5344CB8AC3E}">
        <p14:creationId xmlns:p14="http://schemas.microsoft.com/office/powerpoint/2010/main" val="2779653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7</a:t>
            </a:fld>
            <a:endParaRPr lang="es-ES"/>
          </a:p>
        </p:txBody>
      </p:sp>
    </p:spTree>
    <p:extLst>
      <p:ext uri="{BB962C8B-B14F-4D97-AF65-F5344CB8AC3E}">
        <p14:creationId xmlns:p14="http://schemas.microsoft.com/office/powerpoint/2010/main" val="649234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51</a:t>
            </a:fld>
            <a:endParaRPr lang="es-ES"/>
          </a:p>
        </p:txBody>
      </p:sp>
    </p:spTree>
    <p:extLst>
      <p:ext uri="{BB962C8B-B14F-4D97-AF65-F5344CB8AC3E}">
        <p14:creationId xmlns:p14="http://schemas.microsoft.com/office/powerpoint/2010/main" val="15647571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53</a:t>
            </a:fld>
            <a:endParaRPr lang="es-ES"/>
          </a:p>
        </p:txBody>
      </p:sp>
    </p:spTree>
    <p:extLst>
      <p:ext uri="{BB962C8B-B14F-4D97-AF65-F5344CB8AC3E}">
        <p14:creationId xmlns:p14="http://schemas.microsoft.com/office/powerpoint/2010/main" val="28218543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54</a:t>
            </a:fld>
            <a:endParaRPr lang="es-ES"/>
          </a:p>
        </p:txBody>
      </p:sp>
    </p:spTree>
    <p:extLst>
      <p:ext uri="{BB962C8B-B14F-4D97-AF65-F5344CB8AC3E}">
        <p14:creationId xmlns:p14="http://schemas.microsoft.com/office/powerpoint/2010/main" val="28136837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55</a:t>
            </a:fld>
            <a:endParaRPr lang="es-ES"/>
          </a:p>
        </p:txBody>
      </p:sp>
    </p:spTree>
    <p:extLst>
      <p:ext uri="{BB962C8B-B14F-4D97-AF65-F5344CB8AC3E}">
        <p14:creationId xmlns:p14="http://schemas.microsoft.com/office/powerpoint/2010/main" val="3049931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12</a:t>
            </a:fld>
            <a:endParaRPr lang="es-ES"/>
          </a:p>
        </p:txBody>
      </p:sp>
    </p:spTree>
    <p:extLst>
      <p:ext uri="{BB962C8B-B14F-4D97-AF65-F5344CB8AC3E}">
        <p14:creationId xmlns:p14="http://schemas.microsoft.com/office/powerpoint/2010/main" val="1083854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13</a:t>
            </a:fld>
            <a:endParaRPr lang="es-ES"/>
          </a:p>
        </p:txBody>
      </p:sp>
    </p:spTree>
    <p:extLst>
      <p:ext uri="{BB962C8B-B14F-4D97-AF65-F5344CB8AC3E}">
        <p14:creationId xmlns:p14="http://schemas.microsoft.com/office/powerpoint/2010/main" val="3814400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14</a:t>
            </a:fld>
            <a:endParaRPr lang="es-ES"/>
          </a:p>
        </p:txBody>
      </p:sp>
    </p:spTree>
    <p:extLst>
      <p:ext uri="{BB962C8B-B14F-4D97-AF65-F5344CB8AC3E}">
        <p14:creationId xmlns:p14="http://schemas.microsoft.com/office/powerpoint/2010/main" val="2560249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15</a:t>
            </a:fld>
            <a:endParaRPr lang="es-ES"/>
          </a:p>
        </p:txBody>
      </p:sp>
    </p:spTree>
    <p:extLst>
      <p:ext uri="{BB962C8B-B14F-4D97-AF65-F5344CB8AC3E}">
        <p14:creationId xmlns:p14="http://schemas.microsoft.com/office/powerpoint/2010/main" val="1796395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16</a:t>
            </a:fld>
            <a:endParaRPr lang="es-ES"/>
          </a:p>
        </p:txBody>
      </p:sp>
    </p:spTree>
    <p:extLst>
      <p:ext uri="{BB962C8B-B14F-4D97-AF65-F5344CB8AC3E}">
        <p14:creationId xmlns:p14="http://schemas.microsoft.com/office/powerpoint/2010/main" val="122481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s-CO">
                <a:cs typeface="Arial" charset="0"/>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s-CO">
                <a:cs typeface="Arial" charset="0"/>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s-CO">
                <a:cs typeface="Arial" charset="0"/>
              </a:endParaRPr>
            </a:p>
          </p:txBody>
        </p:sp>
      </p:grpSp>
      <p:sp>
        <p:nvSpPr>
          <p:cNvPr id="41986" name="Rectangle 2"/>
          <p:cNvSpPr>
            <a:spLocks noGrp="1" noChangeArrowheads="1"/>
          </p:cNvSpPr>
          <p:nvPr>
            <p:ph type="ctrTitle"/>
          </p:nvPr>
        </p:nvSpPr>
        <p:spPr>
          <a:xfrm>
            <a:off x="685800" y="685800"/>
            <a:ext cx="7772400" cy="2127250"/>
          </a:xfrm>
        </p:spPr>
        <p:txBody>
          <a:bodyPr/>
          <a:lstStyle>
            <a:lvl1pPr algn="ctr">
              <a:defRPr sz="5800"/>
            </a:lvl1pPr>
          </a:lstStyle>
          <a:p>
            <a:r>
              <a:rPr lang="es-ES"/>
              <a:t>Haga clic para cambiar el estilo de título	</a:t>
            </a:r>
          </a:p>
        </p:txBody>
      </p:sp>
      <p:sp>
        <p:nvSpPr>
          <p:cNvPr id="419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s-ES"/>
              <a:t>Haga clic para modificar el estilo de subtítulo del patrón</a:t>
            </a:r>
          </a:p>
        </p:txBody>
      </p:sp>
      <p:sp>
        <p:nvSpPr>
          <p:cNvPr id="8" name="Rectangle 4"/>
          <p:cNvSpPr>
            <a:spLocks noGrp="1" noChangeArrowheads="1"/>
          </p:cNvSpPr>
          <p:nvPr>
            <p:ph type="dt" sz="half" idx="10"/>
          </p:nvPr>
        </p:nvSpPr>
        <p:spPr/>
        <p:txBody>
          <a:bodyPr/>
          <a:lstStyle>
            <a:lvl1pPr>
              <a:defRPr smtClean="0"/>
            </a:lvl1pPr>
          </a:lstStyle>
          <a:p>
            <a:pPr>
              <a:defRPr/>
            </a:pPr>
            <a:fld id="{E551829E-9066-4543-AD08-0915C02243C6}" type="datetime10">
              <a:rPr lang="es-ES" smtClean="0"/>
              <a:pPr>
                <a:defRPr/>
              </a:pPr>
              <a:t>10:13</a:t>
            </a:fld>
            <a:endParaRPr lang="es-ES"/>
          </a:p>
        </p:txBody>
      </p:sp>
      <p:sp>
        <p:nvSpPr>
          <p:cNvPr id="9" name="Rectangle 5"/>
          <p:cNvSpPr>
            <a:spLocks noGrp="1" noChangeArrowheads="1"/>
          </p:cNvSpPr>
          <p:nvPr>
            <p:ph type="ftr" sz="quarter" idx="11"/>
          </p:nvPr>
        </p:nvSpPr>
        <p:spPr/>
        <p:txBody>
          <a:bodyPr/>
          <a:lstStyle>
            <a:lvl1pPr>
              <a:defRPr smtClean="0"/>
            </a:lvl1pPr>
          </a:lstStyle>
          <a:p>
            <a:pPr>
              <a:defRPr/>
            </a:pPr>
            <a:r>
              <a:rPr lang="es-CO"/>
              <a:t>Capítulo III: Liquidación de Nómina y Prestaciones Sociales</a:t>
            </a:r>
            <a:endParaRPr lang="es-ES"/>
          </a:p>
        </p:txBody>
      </p:sp>
      <p:sp>
        <p:nvSpPr>
          <p:cNvPr id="10" name="Rectangle 6"/>
          <p:cNvSpPr>
            <a:spLocks noGrp="1" noChangeArrowheads="1"/>
          </p:cNvSpPr>
          <p:nvPr>
            <p:ph type="sldNum" sz="quarter" idx="12"/>
          </p:nvPr>
        </p:nvSpPr>
        <p:spPr/>
        <p:txBody>
          <a:bodyPr/>
          <a:lstStyle>
            <a:lvl1pPr>
              <a:defRPr smtClean="0"/>
            </a:lvl1pPr>
          </a:lstStyle>
          <a:p>
            <a:pPr>
              <a:defRPr/>
            </a:pPr>
            <a:fld id="{DC0C4E26-4A1E-4C2A-8F30-EAA2A03FAE41}"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Rectangle 4"/>
          <p:cNvSpPr>
            <a:spLocks noGrp="1" noChangeArrowheads="1"/>
          </p:cNvSpPr>
          <p:nvPr>
            <p:ph type="dt" sz="half" idx="10"/>
          </p:nvPr>
        </p:nvSpPr>
        <p:spPr>
          <a:ln/>
        </p:spPr>
        <p:txBody>
          <a:bodyPr/>
          <a:lstStyle>
            <a:lvl1pPr>
              <a:defRPr/>
            </a:lvl1pPr>
          </a:lstStyle>
          <a:p>
            <a:pPr>
              <a:defRPr/>
            </a:pPr>
            <a:fld id="{DA29AE77-11E5-4CDB-BC0A-918DB80C9237}" type="datetime10">
              <a:rPr lang="es-ES" smtClean="0"/>
              <a:pPr>
                <a:defRPr/>
              </a:pPr>
              <a:t>10:13</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BAF7B42-87EE-4B58-9AE7-44347D859481}"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Rectangle 4"/>
          <p:cNvSpPr>
            <a:spLocks noGrp="1" noChangeArrowheads="1"/>
          </p:cNvSpPr>
          <p:nvPr>
            <p:ph type="dt" sz="half" idx="10"/>
          </p:nvPr>
        </p:nvSpPr>
        <p:spPr>
          <a:ln/>
        </p:spPr>
        <p:txBody>
          <a:bodyPr/>
          <a:lstStyle>
            <a:lvl1pPr>
              <a:defRPr/>
            </a:lvl1pPr>
          </a:lstStyle>
          <a:p>
            <a:pPr>
              <a:defRPr/>
            </a:pPr>
            <a:fld id="{DC050751-3279-4529-9C40-0E7A3D1537BE}" type="datetime10">
              <a:rPr lang="es-ES" smtClean="0"/>
              <a:pPr>
                <a:defRPr/>
              </a:pPr>
              <a:t>10:13</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35BBADEC-F8AE-41EC-B91C-0FC989FC908F}"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Rectangle 4"/>
          <p:cNvSpPr>
            <a:spLocks noGrp="1" noChangeArrowheads="1"/>
          </p:cNvSpPr>
          <p:nvPr>
            <p:ph type="dt" sz="half" idx="10"/>
          </p:nvPr>
        </p:nvSpPr>
        <p:spPr>
          <a:ln/>
        </p:spPr>
        <p:txBody>
          <a:bodyPr/>
          <a:lstStyle>
            <a:lvl1pPr>
              <a:defRPr/>
            </a:lvl1pPr>
          </a:lstStyle>
          <a:p>
            <a:pPr>
              <a:defRPr/>
            </a:pPr>
            <a:fld id="{4948928A-F11D-432C-91FD-D9B5DE503C15}" type="datetime10">
              <a:rPr lang="es-ES" smtClean="0"/>
              <a:pPr>
                <a:defRPr/>
              </a:pPr>
              <a:t>10:13</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45B23F5-FAA9-4DF3-95EE-4475CA88447F}"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472F65C7-EC7B-45BB-A2BD-DDBED53F624C}" type="datetime10">
              <a:rPr lang="es-ES" smtClean="0"/>
              <a:pPr>
                <a:defRPr/>
              </a:pPr>
              <a:t>10:13</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346EB40-8B74-4D96-A722-268960163CF3}"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Rectangle 4"/>
          <p:cNvSpPr>
            <a:spLocks noGrp="1" noChangeArrowheads="1"/>
          </p:cNvSpPr>
          <p:nvPr>
            <p:ph type="dt" sz="half" idx="10"/>
          </p:nvPr>
        </p:nvSpPr>
        <p:spPr>
          <a:ln/>
        </p:spPr>
        <p:txBody>
          <a:bodyPr/>
          <a:lstStyle>
            <a:lvl1pPr>
              <a:defRPr/>
            </a:lvl1pPr>
          </a:lstStyle>
          <a:p>
            <a:pPr>
              <a:defRPr/>
            </a:pPr>
            <a:fld id="{F3F15F22-49BB-44E1-8BAA-FA9F6C863715}" type="datetime10">
              <a:rPr lang="es-ES" smtClean="0"/>
              <a:pPr>
                <a:defRPr/>
              </a:pPr>
              <a:t>10:13</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F5FC5DC6-AF7A-41FB-B01C-895ECBF7E191}"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Rectangle 4"/>
          <p:cNvSpPr>
            <a:spLocks noGrp="1" noChangeArrowheads="1"/>
          </p:cNvSpPr>
          <p:nvPr>
            <p:ph type="dt" sz="half" idx="10"/>
          </p:nvPr>
        </p:nvSpPr>
        <p:spPr>
          <a:ln/>
        </p:spPr>
        <p:txBody>
          <a:bodyPr/>
          <a:lstStyle>
            <a:lvl1pPr>
              <a:defRPr/>
            </a:lvl1pPr>
          </a:lstStyle>
          <a:p>
            <a:pPr>
              <a:defRPr/>
            </a:pPr>
            <a:fld id="{88E3D3C0-1348-47DA-9C9C-EB7C0A57EFC4}" type="datetime10">
              <a:rPr lang="es-ES" smtClean="0"/>
              <a:pPr>
                <a:defRPr/>
              </a:pPr>
              <a:t>10:13</a:t>
            </a:fld>
            <a:endParaRPr lang="es-ES"/>
          </a:p>
        </p:txBody>
      </p:sp>
      <p:sp>
        <p:nvSpPr>
          <p:cNvPr id="8"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B27F4913-5BB3-445B-B870-A0597A8A0F69}"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Rectangle 4"/>
          <p:cNvSpPr>
            <a:spLocks noGrp="1" noChangeArrowheads="1"/>
          </p:cNvSpPr>
          <p:nvPr>
            <p:ph type="dt" sz="half" idx="10"/>
          </p:nvPr>
        </p:nvSpPr>
        <p:spPr>
          <a:ln/>
        </p:spPr>
        <p:txBody>
          <a:bodyPr/>
          <a:lstStyle>
            <a:lvl1pPr>
              <a:defRPr/>
            </a:lvl1pPr>
          </a:lstStyle>
          <a:p>
            <a:pPr>
              <a:defRPr/>
            </a:pPr>
            <a:fld id="{0F00BEAB-0EAA-4B55-9748-91D8C10C7765}" type="datetime10">
              <a:rPr lang="es-ES" smtClean="0"/>
              <a:pPr>
                <a:defRPr/>
              </a:pPr>
              <a:t>10:13</a:t>
            </a:fld>
            <a:endParaRPr lang="es-ES"/>
          </a:p>
        </p:txBody>
      </p:sp>
      <p:sp>
        <p:nvSpPr>
          <p:cNvPr id="4"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05666BDD-810C-4A60-B45D-703718102780}"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0586DCD-1C0F-474A-9DDF-4EBE7FA18AE2}" type="datetime10">
              <a:rPr lang="es-ES" smtClean="0"/>
              <a:pPr>
                <a:defRPr/>
              </a:pPr>
              <a:t>10:13</a:t>
            </a:fld>
            <a:endParaRPr lang="es-ES"/>
          </a:p>
        </p:txBody>
      </p:sp>
      <p:sp>
        <p:nvSpPr>
          <p:cNvPr id="3"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248C33B7-7698-4D72-83D2-FEE6C3D005C4}"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FDEFBAC7-CB06-45D7-AF0F-BB9B2AFC747B}" type="datetime10">
              <a:rPr lang="es-ES" smtClean="0"/>
              <a:pPr>
                <a:defRPr/>
              </a:pPr>
              <a:t>10:13</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BC2530EB-5E63-4D2F-AF7A-4A3D4065AF0E}"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F7A8B49E-3EBC-47C0-BB17-F55039F79EA4}" type="datetime10">
              <a:rPr lang="es-ES" smtClean="0"/>
              <a:pPr>
                <a:defRPr/>
              </a:pPr>
              <a:t>10:13</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5A847B36-03D0-4F09-B570-352CC94E4464}"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096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cs typeface="Arial" charset="0"/>
              </a:defRPr>
            </a:lvl1pPr>
          </a:lstStyle>
          <a:p>
            <a:pPr>
              <a:defRPr/>
            </a:pPr>
            <a:fld id="{1FAB7034-3769-42A2-AEA8-DDC92DD30E34}" type="datetime10">
              <a:rPr lang="es-ES" smtClean="0"/>
              <a:pPr>
                <a:defRPr/>
              </a:pPr>
              <a:t>10:13</a:t>
            </a:fld>
            <a:endParaRPr lang="es-ES"/>
          </a:p>
        </p:txBody>
      </p:sp>
      <p:sp>
        <p:nvSpPr>
          <p:cNvPr id="409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cs typeface="Arial" charset="0"/>
              </a:defRPr>
            </a:lvl1pPr>
          </a:lstStyle>
          <a:p>
            <a:pPr>
              <a:defRPr/>
            </a:pPr>
            <a:r>
              <a:rPr lang="es-CO"/>
              <a:t>Capítulo III: Liquidación de Nómina y Prestaciones Sociales</a:t>
            </a:r>
            <a:endParaRPr lang="es-ES"/>
          </a:p>
        </p:txBody>
      </p:sp>
      <p:sp>
        <p:nvSpPr>
          <p:cNvPr id="4096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cs typeface="Arial" charset="0"/>
              </a:defRPr>
            </a:lvl1pPr>
          </a:lstStyle>
          <a:p>
            <a:pPr>
              <a:defRPr/>
            </a:pPr>
            <a:fld id="{ADE2DA92-8B1D-4988-8CE5-AF2E43F13FC8}" type="slidenum">
              <a:rPr lang="es-ES"/>
              <a:pPr>
                <a:defRPr/>
              </a:pPr>
              <a:t>‹Nº›</a:t>
            </a:fld>
            <a:endParaRPr lang="es-ES"/>
          </a:p>
        </p:txBody>
      </p:sp>
      <p:sp>
        <p:nvSpPr>
          <p:cNvPr id="40967"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es-CO" sz="2400">
              <a:latin typeface="Times New Roman" pitchFamily="18" charset="0"/>
              <a:cs typeface="Arial" charset="0"/>
            </a:endParaRPr>
          </a:p>
        </p:txBody>
      </p:sp>
      <p:sp>
        <p:nvSpPr>
          <p:cNvPr id="40968"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s-CO">
              <a:cs typeface="Arial" charset="0"/>
            </a:endParaRPr>
          </a:p>
        </p:txBody>
      </p:sp>
      <p:sp>
        <p:nvSpPr>
          <p:cNvPr id="40969"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es-CO" sz="2400">
              <a:latin typeface="Times New Roman" pitchFamily="18" charset="0"/>
              <a:cs typeface="Arial" charset="0"/>
            </a:endParaRPr>
          </a:p>
        </p:txBody>
      </p:sp>
      <p:sp>
        <p:nvSpPr>
          <p:cNvPr id="40970"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es-CO" sz="2400">
              <a:latin typeface="Times New Roman" pitchFamily="18" charset="0"/>
              <a:cs typeface="Arial" charset="0"/>
            </a:endParaRPr>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cs typeface="Arial" charset="0"/>
        </a:defRPr>
      </a:lvl2pPr>
      <a:lvl3pPr algn="l" rtl="0" eaLnBrk="0" fontAlgn="base" hangingPunct="0">
        <a:spcBef>
          <a:spcPct val="0"/>
        </a:spcBef>
        <a:spcAft>
          <a:spcPct val="0"/>
        </a:spcAft>
        <a:defRPr sz="4400">
          <a:solidFill>
            <a:schemeClr val="tx2"/>
          </a:solidFill>
          <a:latin typeface="Garamond" pitchFamily="18" charset="0"/>
          <a:cs typeface="Arial" charset="0"/>
        </a:defRPr>
      </a:lvl3pPr>
      <a:lvl4pPr algn="l" rtl="0" eaLnBrk="0" fontAlgn="base" hangingPunct="0">
        <a:spcBef>
          <a:spcPct val="0"/>
        </a:spcBef>
        <a:spcAft>
          <a:spcPct val="0"/>
        </a:spcAft>
        <a:defRPr sz="4400">
          <a:solidFill>
            <a:schemeClr val="tx2"/>
          </a:solidFill>
          <a:latin typeface="Garamond" pitchFamily="18" charset="0"/>
          <a:cs typeface="Arial" charset="0"/>
        </a:defRPr>
      </a:lvl4pPr>
      <a:lvl5pPr algn="l" rtl="0" eaLnBrk="0" fontAlgn="base" hangingPunct="0">
        <a:spcBef>
          <a:spcPct val="0"/>
        </a:spcBef>
        <a:spcAft>
          <a:spcPct val="0"/>
        </a:spcAft>
        <a:defRPr sz="4400">
          <a:solidFill>
            <a:schemeClr val="tx2"/>
          </a:solidFill>
          <a:latin typeface="Garamond" pitchFamily="18" charset="0"/>
          <a:cs typeface="Arial" charset="0"/>
        </a:defRPr>
      </a:lvl5pPr>
      <a:lvl6pPr marL="457200" algn="l" rtl="0" fontAlgn="base">
        <a:spcBef>
          <a:spcPct val="0"/>
        </a:spcBef>
        <a:spcAft>
          <a:spcPct val="0"/>
        </a:spcAft>
        <a:defRPr sz="4400">
          <a:solidFill>
            <a:schemeClr val="tx2"/>
          </a:solidFill>
          <a:latin typeface="Garamond" pitchFamily="18" charset="0"/>
          <a:cs typeface="Arial" charset="0"/>
        </a:defRPr>
      </a:lvl6pPr>
      <a:lvl7pPr marL="914400" algn="l" rtl="0" fontAlgn="base">
        <a:spcBef>
          <a:spcPct val="0"/>
        </a:spcBef>
        <a:spcAft>
          <a:spcPct val="0"/>
        </a:spcAft>
        <a:defRPr sz="4400">
          <a:solidFill>
            <a:schemeClr val="tx2"/>
          </a:solidFill>
          <a:latin typeface="Garamond" pitchFamily="18" charset="0"/>
          <a:cs typeface="Arial" charset="0"/>
        </a:defRPr>
      </a:lvl7pPr>
      <a:lvl8pPr marL="1371600" algn="l" rtl="0" fontAlgn="base">
        <a:spcBef>
          <a:spcPct val="0"/>
        </a:spcBef>
        <a:spcAft>
          <a:spcPct val="0"/>
        </a:spcAft>
        <a:defRPr sz="4400">
          <a:solidFill>
            <a:schemeClr val="tx2"/>
          </a:solidFill>
          <a:latin typeface="Garamond" pitchFamily="18" charset="0"/>
          <a:cs typeface="Arial" charset="0"/>
        </a:defRPr>
      </a:lvl8pPr>
      <a:lvl9pPr marL="1828800" algn="l" rtl="0" fontAlgn="base">
        <a:spcBef>
          <a:spcPct val="0"/>
        </a:spcBef>
        <a:spcAft>
          <a:spcPct val="0"/>
        </a:spcAft>
        <a:defRPr sz="44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mintrabajo.gov.co/web/empleosinfronteras/conoce-los-tipos-de-contrato-de-trabajo#itemCollapse7914307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ctrTitle"/>
          </p:nvPr>
        </p:nvSpPr>
        <p:spPr/>
        <p:txBody>
          <a:bodyPr/>
          <a:lstStyle/>
          <a:p>
            <a:pPr lvl="0"/>
            <a:r>
              <a:rPr lang="es-ES" sz="3200" b="1" dirty="0">
                <a:solidFill>
                  <a:schemeClr val="bg2"/>
                </a:solidFill>
                <a:latin typeface="Verdana" pitchFamily="34" charset="0"/>
                <a:cs typeface="Tahoma" pitchFamily="34" charset="0"/>
              </a:rPr>
              <a:t>TI EN LAS ORGANIZACIONES</a:t>
            </a:r>
            <a:endParaRPr lang="es-CO" sz="3200" dirty="0">
              <a:solidFill>
                <a:schemeClr val="bg2"/>
              </a:solidFill>
            </a:endParaRPr>
          </a:p>
        </p:txBody>
      </p:sp>
      <p:sp>
        <p:nvSpPr>
          <p:cNvPr id="32770" name="Rectangle 2"/>
          <p:cNvSpPr>
            <a:spLocks noChangeArrowheads="1"/>
          </p:cNvSpPr>
          <p:nvPr/>
        </p:nvSpPr>
        <p:spPr bwMode="auto">
          <a:xfrm>
            <a:off x="1357290" y="3929066"/>
            <a:ext cx="6215106"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CO" sz="2800" dirty="0">
                <a:solidFill>
                  <a:schemeClr val="bg2"/>
                </a:solidFill>
                <a:latin typeface="Arial" pitchFamily="34" charset="0"/>
              </a:rPr>
              <a:t>Capítulo III: Pensamiento Sist</a:t>
            </a:r>
            <a:r>
              <a:rPr lang="es-ES" sz="2800" dirty="0" err="1">
                <a:solidFill>
                  <a:schemeClr val="bg2"/>
                </a:solidFill>
                <a:latin typeface="Arial" pitchFamily="34" charset="0"/>
              </a:rPr>
              <a:t>émico</a:t>
            </a:r>
            <a:endParaRPr lang="es-CO" sz="2800" dirty="0">
              <a:solidFill>
                <a:schemeClr val="bg2"/>
              </a:solidFill>
              <a:latin typeface="Arial" pitchFamily="34" charset="0"/>
            </a:endParaRPr>
          </a:p>
          <a:p>
            <a:pPr algn="ctr"/>
            <a:endParaRPr lang="es-CO" sz="2800" dirty="0">
              <a:solidFill>
                <a:schemeClr val="bg2"/>
              </a:solidFill>
              <a:latin typeface="Arial" pitchFamily="34" charset="0"/>
            </a:endParaRPr>
          </a:p>
          <a:p>
            <a:pPr lvl="0" algn="ctr" eaLnBrk="0" hangingPunct="0"/>
            <a:r>
              <a:rPr lang="es-ES" sz="2800" dirty="0">
                <a:cs typeface="Tahoma" pitchFamily="34" charset="0"/>
              </a:rPr>
              <a:t>Gloria Liliana Vélez S. PhD.</a:t>
            </a:r>
          </a:p>
          <a:p>
            <a:pPr lvl="0" algn="ctr" eaLnBrk="0" hangingPunct="0"/>
            <a:r>
              <a:rPr lang="es-ES" sz="2800" dirty="0">
                <a:cs typeface="Tahoma" pitchFamily="34" charset="0"/>
              </a:rPr>
              <a:t>2024-20</a:t>
            </a:r>
            <a:endParaRPr kumimoji="0" lang="es-CO" sz="2800" i="0" u="none" strike="noStrike" cap="none" normalizeH="0" baseline="0" dirty="0">
              <a:ln>
                <a:noFill/>
              </a:ln>
              <a:solidFill>
                <a:schemeClr val="tx1"/>
              </a:solidFill>
              <a:effectLst/>
              <a:latin typeface="Arial" pitchFamily="34" charset="0"/>
              <a:cs typeface="Arial" pitchFamily="34" charset="0"/>
            </a:endParaRPr>
          </a:p>
        </p:txBody>
      </p:sp>
      <p:sp>
        <p:nvSpPr>
          <p:cNvPr id="32771" name="Rectangle 3"/>
          <p:cNvSpPr>
            <a:spLocks noChangeArrowheads="1"/>
          </p:cNvSpPr>
          <p:nvPr/>
        </p:nvSpPr>
        <p:spPr bwMode="auto">
          <a:xfrm>
            <a:off x="-214346" y="578645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pic>
        <p:nvPicPr>
          <p:cNvPr id="43009" name="Picture 1" descr="C:\Users\Christine\Desktop\escudo upb.jpg"/>
          <p:cNvPicPr>
            <a:picLocks noChangeAspect="1" noChangeArrowheads="1"/>
          </p:cNvPicPr>
          <p:nvPr/>
        </p:nvPicPr>
        <p:blipFill>
          <a:blip r:embed="rId2" cstate="print"/>
          <a:srcRect/>
          <a:stretch>
            <a:fillRect/>
          </a:stretch>
        </p:blipFill>
        <p:spPr bwMode="auto">
          <a:xfrm>
            <a:off x="285720" y="3861048"/>
            <a:ext cx="1000125" cy="1047750"/>
          </a:xfrm>
          <a:prstGeom prst="rect">
            <a:avLst/>
          </a:prstGeom>
          <a:noFill/>
        </p:spPr>
      </p:pic>
      <p:pic>
        <p:nvPicPr>
          <p:cNvPr id="43010" name="Picture 2" descr="C:\Users\Christine\Desktop\escudo upb.jpg"/>
          <p:cNvPicPr>
            <a:picLocks noChangeAspect="1" noChangeArrowheads="1"/>
          </p:cNvPicPr>
          <p:nvPr/>
        </p:nvPicPr>
        <p:blipFill>
          <a:blip r:embed="rId2" cstate="print"/>
          <a:srcRect/>
          <a:stretch>
            <a:fillRect/>
          </a:stretch>
        </p:blipFill>
        <p:spPr bwMode="auto">
          <a:xfrm>
            <a:off x="7786710" y="3861048"/>
            <a:ext cx="1000125" cy="1047750"/>
          </a:xfrm>
          <a:prstGeom prst="rect">
            <a:avLst/>
          </a:prstGeom>
          <a:noFill/>
        </p:spPr>
      </p:pic>
    </p:spTree>
    <p:extLst>
      <p:ext uri="{BB962C8B-B14F-4D97-AF65-F5344CB8AC3E}">
        <p14:creationId xmlns:p14="http://schemas.microsoft.com/office/powerpoint/2010/main" val="87972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0BD91D-8B94-4187-A495-2259B1A195A1}"/>
              </a:ext>
            </a:extLst>
          </p:cNvPr>
          <p:cNvSpPr>
            <a:spLocks noGrp="1"/>
          </p:cNvSpPr>
          <p:nvPr>
            <p:ph type="title"/>
          </p:nvPr>
        </p:nvSpPr>
        <p:spPr/>
        <p:txBody>
          <a:bodyPr/>
          <a:lstStyle/>
          <a:p>
            <a:r>
              <a:rPr lang="es-CO" b="1" dirty="0"/>
              <a:t>Contrato de aprendizaje</a:t>
            </a:r>
            <a:endParaRPr lang="es-CO" dirty="0"/>
          </a:p>
        </p:txBody>
      </p:sp>
      <p:sp>
        <p:nvSpPr>
          <p:cNvPr id="3" name="Marcador de contenido 2">
            <a:extLst>
              <a:ext uri="{FF2B5EF4-FFF2-40B4-BE49-F238E27FC236}">
                <a16:creationId xmlns:a16="http://schemas.microsoft.com/office/drawing/2014/main" id="{191D5ED6-E072-4C97-9935-64BB8CC68FF7}"/>
              </a:ext>
            </a:extLst>
          </p:cNvPr>
          <p:cNvSpPr>
            <a:spLocks noGrp="1"/>
          </p:cNvSpPr>
          <p:nvPr>
            <p:ph idx="1"/>
          </p:nvPr>
        </p:nvSpPr>
        <p:spPr>
          <a:xfrm>
            <a:off x="457200" y="1412776"/>
            <a:ext cx="8229600" cy="4530725"/>
          </a:xfrm>
        </p:spPr>
        <p:txBody>
          <a:bodyPr/>
          <a:lstStyle/>
          <a:p>
            <a:r>
              <a:rPr lang="es-ES" sz="2000" dirty="0"/>
              <a:t>Es aquel mediante el cual una persona natural realiza formación teórica práctica en una entidad autorizada, a cambio de que la empresa proporcione los medios para adquirir formación profesional requerida en el oficio, actividad u ocupación, por cualquier tiempo determinado no superior a dos (2) años, y por esto recibe un apoyo de sostenimiento mensual, que sea como mínimo en la fase lectiva el equivalente al 50% de un (1) salario mínimo mensual vigente y durante la fase práctica será equivalente al setenta y cinco por ciento (75%) de un salario mínimo mensual legal vigente. – </a:t>
            </a:r>
            <a:r>
              <a:rPr lang="es-ES" sz="2000" b="1" dirty="0"/>
              <a:t>NO es un contrato laboral</a:t>
            </a:r>
            <a:endParaRPr lang="es-CO" sz="2000" b="1" dirty="0"/>
          </a:p>
        </p:txBody>
      </p:sp>
      <p:sp>
        <p:nvSpPr>
          <p:cNvPr id="4" name="Marcador de pie de página 3">
            <a:extLst>
              <a:ext uri="{FF2B5EF4-FFF2-40B4-BE49-F238E27FC236}">
                <a16:creationId xmlns:a16="http://schemas.microsoft.com/office/drawing/2014/main" id="{6300DD85-5077-4A9D-8753-E1588864F2DB}"/>
              </a:ext>
            </a:extLst>
          </p:cNvPr>
          <p:cNvSpPr>
            <a:spLocks noGrp="1"/>
          </p:cNvSpPr>
          <p:nvPr>
            <p:ph type="ftr" sz="quarter" idx="11"/>
          </p:nvPr>
        </p:nvSpPr>
        <p:spPr>
          <a:xfrm>
            <a:off x="3124200" y="6351587"/>
            <a:ext cx="2895600" cy="457200"/>
          </a:xfrm>
        </p:spPr>
        <p:txBody>
          <a:bodyPr/>
          <a:lstStyle/>
          <a:p>
            <a:pPr>
              <a:defRPr/>
            </a:pPr>
            <a:r>
              <a:rPr lang="es-CO"/>
              <a:t>Capítulo III: Liquidación de Nómina y Prestaciones Sociales</a:t>
            </a:r>
            <a:endParaRPr lang="es-ES"/>
          </a:p>
        </p:txBody>
      </p:sp>
      <p:sp>
        <p:nvSpPr>
          <p:cNvPr id="5" name="Marcador de número de diapositiva 4">
            <a:extLst>
              <a:ext uri="{FF2B5EF4-FFF2-40B4-BE49-F238E27FC236}">
                <a16:creationId xmlns:a16="http://schemas.microsoft.com/office/drawing/2014/main" id="{69055F45-52D2-4174-A899-A487DE756513}"/>
              </a:ext>
            </a:extLst>
          </p:cNvPr>
          <p:cNvSpPr>
            <a:spLocks noGrp="1"/>
          </p:cNvSpPr>
          <p:nvPr>
            <p:ph type="sldNum" sz="quarter" idx="12"/>
          </p:nvPr>
        </p:nvSpPr>
        <p:spPr/>
        <p:txBody>
          <a:bodyPr/>
          <a:lstStyle/>
          <a:p>
            <a:pPr>
              <a:defRPr/>
            </a:pPr>
            <a:fld id="{045B23F5-FAA9-4DF3-95EE-4475CA88447F}" type="slidenum">
              <a:rPr lang="es-ES" smtClean="0"/>
              <a:pPr>
                <a:defRPr/>
              </a:pPr>
              <a:t>10</a:t>
            </a:fld>
            <a:endParaRPr lang="es-ES"/>
          </a:p>
        </p:txBody>
      </p:sp>
    </p:spTree>
    <p:extLst>
      <p:ext uri="{BB962C8B-B14F-4D97-AF65-F5344CB8AC3E}">
        <p14:creationId xmlns:p14="http://schemas.microsoft.com/office/powerpoint/2010/main" val="203694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ADD42-95DC-46D9-A5C6-7C784027227C}"/>
              </a:ext>
            </a:extLst>
          </p:cNvPr>
          <p:cNvSpPr>
            <a:spLocks noGrp="1"/>
          </p:cNvSpPr>
          <p:nvPr>
            <p:ph type="title"/>
          </p:nvPr>
        </p:nvSpPr>
        <p:spPr/>
        <p:txBody>
          <a:bodyPr/>
          <a:lstStyle/>
          <a:p>
            <a:r>
              <a:rPr lang="es-CO" sz="3600" b="1" dirty="0"/>
              <a:t>Contrato temporal, ocasional o accidental</a:t>
            </a:r>
            <a:endParaRPr lang="es-CO" sz="3600" dirty="0"/>
          </a:p>
        </p:txBody>
      </p:sp>
      <p:sp>
        <p:nvSpPr>
          <p:cNvPr id="3" name="Marcador de contenido 2">
            <a:extLst>
              <a:ext uri="{FF2B5EF4-FFF2-40B4-BE49-F238E27FC236}">
                <a16:creationId xmlns:a16="http://schemas.microsoft.com/office/drawing/2014/main" id="{2E72D61F-E1E7-449F-A92C-A4E5A1F62C9A}"/>
              </a:ext>
            </a:extLst>
          </p:cNvPr>
          <p:cNvSpPr>
            <a:spLocks noGrp="1"/>
          </p:cNvSpPr>
          <p:nvPr>
            <p:ph idx="1"/>
          </p:nvPr>
        </p:nvSpPr>
        <p:spPr/>
        <p:txBody>
          <a:bodyPr/>
          <a:lstStyle/>
          <a:p>
            <a:r>
              <a:rPr lang="es-ES" dirty="0"/>
              <a:t>El Código Sustantivo del Trabajo, define el trabajo ocasional, accidental o transitorio, como aquel no mayor de 30 días, y cuyas labores sean distintas de las actividades normales del empleador. Esta forma de contratación puede hacerse por escrito o verbalmente; se recomienda hacerlo por escrito, estableciendo la tarea específica del trabajador.- </a:t>
            </a:r>
            <a:r>
              <a:rPr lang="es-ES" b="1" dirty="0"/>
              <a:t>Contrato laboral</a:t>
            </a:r>
            <a:endParaRPr lang="es-CO" dirty="0"/>
          </a:p>
        </p:txBody>
      </p:sp>
      <p:sp>
        <p:nvSpPr>
          <p:cNvPr id="4" name="Marcador de pie de página 3">
            <a:extLst>
              <a:ext uri="{FF2B5EF4-FFF2-40B4-BE49-F238E27FC236}">
                <a16:creationId xmlns:a16="http://schemas.microsoft.com/office/drawing/2014/main" id="{65191AE4-EBEE-4CE2-964E-E3EA5843B59C}"/>
              </a:ext>
            </a:extLst>
          </p:cNvPr>
          <p:cNvSpPr>
            <a:spLocks noGrp="1"/>
          </p:cNvSpPr>
          <p:nvPr>
            <p:ph type="ftr" sz="quarter" idx="11"/>
          </p:nvPr>
        </p:nvSpPr>
        <p:spPr/>
        <p:txBody>
          <a:bodyPr/>
          <a:lstStyle/>
          <a:p>
            <a:pPr>
              <a:defRPr/>
            </a:pPr>
            <a:r>
              <a:rPr lang="es-CO"/>
              <a:t>Capítulo III: Liquidación de Nómina y Prestaciones Sociales</a:t>
            </a:r>
            <a:endParaRPr lang="es-ES"/>
          </a:p>
        </p:txBody>
      </p:sp>
      <p:sp>
        <p:nvSpPr>
          <p:cNvPr id="5" name="Marcador de número de diapositiva 4">
            <a:extLst>
              <a:ext uri="{FF2B5EF4-FFF2-40B4-BE49-F238E27FC236}">
                <a16:creationId xmlns:a16="http://schemas.microsoft.com/office/drawing/2014/main" id="{246702B4-4A3F-4062-A1C4-F6DD765AA769}"/>
              </a:ext>
            </a:extLst>
          </p:cNvPr>
          <p:cNvSpPr>
            <a:spLocks noGrp="1"/>
          </p:cNvSpPr>
          <p:nvPr>
            <p:ph type="sldNum" sz="quarter" idx="12"/>
          </p:nvPr>
        </p:nvSpPr>
        <p:spPr/>
        <p:txBody>
          <a:bodyPr/>
          <a:lstStyle/>
          <a:p>
            <a:pPr>
              <a:defRPr/>
            </a:pPr>
            <a:fld id="{045B23F5-FAA9-4DF3-95EE-4475CA88447F}" type="slidenum">
              <a:rPr lang="es-ES" smtClean="0"/>
              <a:pPr>
                <a:defRPr/>
              </a:pPr>
              <a:t>11</a:t>
            </a:fld>
            <a:endParaRPr lang="es-ES"/>
          </a:p>
        </p:txBody>
      </p:sp>
    </p:spTree>
    <p:extLst>
      <p:ext uri="{BB962C8B-B14F-4D97-AF65-F5344CB8AC3E}">
        <p14:creationId xmlns:p14="http://schemas.microsoft.com/office/powerpoint/2010/main" val="75541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Contrato de Trabajo – </a:t>
            </a:r>
            <a:br>
              <a:rPr lang="es-ES" b="1" dirty="0">
                <a:solidFill>
                  <a:schemeClr val="bg2"/>
                </a:solidFill>
              </a:rPr>
            </a:br>
            <a:r>
              <a:rPr lang="es-ES" b="1" dirty="0">
                <a:solidFill>
                  <a:schemeClr val="bg2"/>
                </a:solidFill>
              </a:rPr>
              <a:t>Término Fijo</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763590220"/>
              </p:ext>
            </p:extLst>
          </p:nvPr>
        </p:nvGraphicFramePr>
        <p:xfrm>
          <a:off x="357158" y="1785926"/>
          <a:ext cx="8535322" cy="4462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12</a:t>
            </a:fld>
            <a:endParaRPr lang="es-ES" dirty="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Contrato de Trabajo – </a:t>
            </a:r>
            <a:br>
              <a:rPr lang="es-ES" b="1" dirty="0">
                <a:solidFill>
                  <a:schemeClr val="bg2"/>
                </a:solidFill>
              </a:rPr>
            </a:br>
            <a:r>
              <a:rPr lang="es-ES" b="1" dirty="0">
                <a:solidFill>
                  <a:schemeClr val="bg2"/>
                </a:solidFill>
              </a:rPr>
              <a:t>Siempre por escrito …</a:t>
            </a:r>
          </a:p>
        </p:txBody>
      </p:sp>
      <p:graphicFrame>
        <p:nvGraphicFramePr>
          <p:cNvPr id="7" name="6 Marcador de contenido"/>
          <p:cNvGraphicFramePr>
            <a:graphicFrameLocks noGrp="1"/>
          </p:cNvGraphicFramePr>
          <p:nvPr>
            <p:ph idx="1"/>
          </p:nvPr>
        </p:nvGraphicFramePr>
        <p:xfrm>
          <a:off x="357158" y="1785926"/>
          <a:ext cx="8572560" cy="4357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13</a:t>
            </a:fld>
            <a:endParaRPr lang="es-ES" dirty="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Contrato de Trabajo – </a:t>
            </a:r>
            <a:br>
              <a:rPr lang="es-ES" b="1" dirty="0">
                <a:solidFill>
                  <a:schemeClr val="bg2"/>
                </a:solidFill>
              </a:rPr>
            </a:br>
            <a:r>
              <a:rPr lang="es-ES" b="1" dirty="0">
                <a:solidFill>
                  <a:schemeClr val="bg2"/>
                </a:solidFill>
              </a:rPr>
              <a:t>Período de prueba</a:t>
            </a:r>
          </a:p>
        </p:txBody>
      </p:sp>
      <p:graphicFrame>
        <p:nvGraphicFramePr>
          <p:cNvPr id="7" name="6 Marcador de contenido"/>
          <p:cNvGraphicFramePr>
            <a:graphicFrameLocks noGrp="1"/>
          </p:cNvGraphicFramePr>
          <p:nvPr>
            <p:ph idx="1"/>
          </p:nvPr>
        </p:nvGraphicFramePr>
        <p:xfrm>
          <a:off x="357158" y="1785926"/>
          <a:ext cx="8572560" cy="4357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14</a:t>
            </a:fld>
            <a:endParaRPr lang="es-ES" dirty="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Contrato de Trabajo – </a:t>
            </a:r>
            <a:br>
              <a:rPr lang="es-ES" b="1" dirty="0">
                <a:solidFill>
                  <a:schemeClr val="bg2"/>
                </a:solidFill>
              </a:rPr>
            </a:br>
            <a:r>
              <a:rPr lang="es-ES" b="1" dirty="0">
                <a:solidFill>
                  <a:schemeClr val="bg2"/>
                </a:solidFill>
              </a:rPr>
              <a:t>Período de prueba</a:t>
            </a:r>
          </a:p>
        </p:txBody>
      </p:sp>
      <p:graphicFrame>
        <p:nvGraphicFramePr>
          <p:cNvPr id="7" name="6 Marcador de contenido"/>
          <p:cNvGraphicFramePr>
            <a:graphicFrameLocks noGrp="1"/>
          </p:cNvGraphicFramePr>
          <p:nvPr>
            <p:ph idx="1"/>
          </p:nvPr>
        </p:nvGraphicFramePr>
        <p:xfrm>
          <a:off x="357158" y="1785926"/>
          <a:ext cx="8572560" cy="4357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15</a:t>
            </a:fld>
            <a:endParaRPr lang="es-ES" dirty="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220072" y="6376519"/>
            <a:ext cx="8229600" cy="1139825"/>
          </a:xfrm>
        </p:spPr>
        <p:txBody>
          <a:bodyPr/>
          <a:lstStyle/>
          <a:p>
            <a:pPr eaLnBrk="1" hangingPunct="1"/>
            <a:r>
              <a:rPr lang="es-CO" b="1" dirty="0">
                <a:solidFill>
                  <a:schemeClr val="bg2"/>
                </a:solidFill>
              </a:rPr>
              <a:t>Agenda</a:t>
            </a:r>
            <a:endParaRPr lang="es-ES" b="1" dirty="0">
              <a:solidFill>
                <a:schemeClr val="bg2"/>
              </a:solidFill>
            </a:endParaRPr>
          </a:p>
        </p:txBody>
      </p:sp>
      <p:graphicFrame>
        <p:nvGraphicFramePr>
          <p:cNvPr id="7" name="6 Marcador de contenido"/>
          <p:cNvGraphicFramePr>
            <a:graphicFrameLocks noGrp="1"/>
          </p:cNvGraphicFramePr>
          <p:nvPr>
            <p:ph idx="1"/>
          </p:nvPr>
        </p:nvGraphicFramePr>
        <p:xfrm>
          <a:off x="-714412" y="2143116"/>
          <a:ext cx="10572824"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16</a:t>
            </a:fld>
            <a:endParaRPr lang="es-ES" dirty="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Pagos laborales</a:t>
            </a:r>
          </a:p>
        </p:txBody>
      </p:sp>
      <p:graphicFrame>
        <p:nvGraphicFramePr>
          <p:cNvPr id="7" name="6 Marcador de contenido"/>
          <p:cNvGraphicFramePr>
            <a:graphicFrameLocks noGrp="1"/>
          </p:cNvGraphicFramePr>
          <p:nvPr>
            <p:ph idx="1"/>
          </p:nvPr>
        </p:nvGraphicFramePr>
        <p:xfrm>
          <a:off x="357158" y="1357298"/>
          <a:ext cx="8572560"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17</a:t>
            </a:fld>
            <a:endParaRPr lang="es-ES" dirty="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Datos Importantes </a:t>
            </a:r>
            <a:r>
              <a:rPr lang="es-ES_tradnl"/>
              <a:t>- Colombia</a:t>
            </a:r>
          </a:p>
        </p:txBody>
      </p:sp>
      <p:sp>
        <p:nvSpPr>
          <p:cNvPr id="3" name="Marcador de contenido 2"/>
          <p:cNvSpPr>
            <a:spLocks noGrp="1"/>
          </p:cNvSpPr>
          <p:nvPr>
            <p:ph idx="1"/>
          </p:nvPr>
        </p:nvSpPr>
        <p:spPr/>
        <p:txBody>
          <a:bodyPr/>
          <a:lstStyle/>
          <a:p>
            <a:r>
              <a:rPr lang="es-ES_tradnl" dirty="0"/>
              <a:t>Salario </a:t>
            </a:r>
            <a:r>
              <a:rPr lang="es-ES" dirty="0"/>
              <a:t>Mínimo Mensual Legal Vigente</a:t>
            </a:r>
          </a:p>
          <a:p>
            <a:pPr lvl="1"/>
            <a:r>
              <a:rPr lang="es-ES" b="1" dirty="0"/>
              <a:t>$</a:t>
            </a:r>
            <a:r>
              <a:rPr lang="es-419" dirty="0"/>
              <a:t>1’300,000</a:t>
            </a:r>
          </a:p>
          <a:p>
            <a:r>
              <a:rPr lang="es-ES_tradnl" dirty="0"/>
              <a:t>Subsidio de Transporte</a:t>
            </a:r>
          </a:p>
          <a:p>
            <a:pPr lvl="1"/>
            <a:r>
              <a:rPr lang="es-ES_tradnl" dirty="0"/>
              <a:t>$</a:t>
            </a:r>
            <a:r>
              <a:rPr lang="es-419" dirty="0"/>
              <a:t>162.000</a:t>
            </a:r>
            <a:endParaRPr lang="es-ES" dirty="0"/>
          </a:p>
        </p:txBody>
      </p:sp>
      <p:sp>
        <p:nvSpPr>
          <p:cNvPr id="4" name="Marcador de pie de página 3"/>
          <p:cNvSpPr>
            <a:spLocks noGrp="1"/>
          </p:cNvSpPr>
          <p:nvPr>
            <p:ph type="ftr" sz="quarter" idx="11"/>
          </p:nvPr>
        </p:nvSpPr>
        <p:spPr/>
        <p:txBody>
          <a:bodyPr/>
          <a:lstStyle/>
          <a:p>
            <a:pPr>
              <a:defRPr/>
            </a:pPr>
            <a:r>
              <a:rPr lang="es-CO"/>
              <a:t>Capítulo III: Liquidación de Nómina y Prestaciones Sociales</a:t>
            </a:r>
            <a:endParaRPr lang="es-ES"/>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18</a:t>
            </a:fld>
            <a:endParaRPr lang="es-ES"/>
          </a:p>
        </p:txBody>
      </p:sp>
    </p:spTree>
    <p:extLst>
      <p:ext uri="{BB962C8B-B14F-4D97-AF65-F5344CB8AC3E}">
        <p14:creationId xmlns:p14="http://schemas.microsoft.com/office/powerpoint/2010/main" val="116439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32635-33C3-490A-A5ED-3CDEEBF681B7}"/>
              </a:ext>
            </a:extLst>
          </p:cNvPr>
          <p:cNvSpPr>
            <a:spLocks noGrp="1"/>
          </p:cNvSpPr>
          <p:nvPr>
            <p:ph type="title"/>
          </p:nvPr>
        </p:nvSpPr>
        <p:spPr/>
        <p:txBody>
          <a:bodyPr/>
          <a:lstStyle/>
          <a:p>
            <a:r>
              <a:rPr lang="es-CO" dirty="0"/>
              <a:t>Salario</a:t>
            </a:r>
          </a:p>
        </p:txBody>
      </p:sp>
      <p:sp>
        <p:nvSpPr>
          <p:cNvPr id="3" name="Marcador de contenido 2">
            <a:extLst>
              <a:ext uri="{FF2B5EF4-FFF2-40B4-BE49-F238E27FC236}">
                <a16:creationId xmlns:a16="http://schemas.microsoft.com/office/drawing/2014/main" id="{B1C1DD3B-6C77-7032-A7CC-CC212E7DB1FB}"/>
              </a:ext>
            </a:extLst>
          </p:cNvPr>
          <p:cNvSpPr>
            <a:spLocks noGrp="1"/>
          </p:cNvSpPr>
          <p:nvPr>
            <p:ph idx="1"/>
          </p:nvPr>
        </p:nvSpPr>
        <p:spPr/>
        <p:txBody>
          <a:bodyPr/>
          <a:lstStyle/>
          <a:p>
            <a:r>
              <a:rPr lang="es-CO" sz="2400" b="0" i="0" dirty="0">
                <a:solidFill>
                  <a:srgbClr val="001D35"/>
                </a:solidFill>
                <a:effectLst/>
                <a:highlight>
                  <a:srgbClr val="FFFFFF"/>
                </a:highlight>
                <a:latin typeface="Google Sans"/>
              </a:rPr>
              <a:t>En Colombia, el salario es la retribución económica que recibe un trabajador por la prestación de sus servicios laborales. Se trata de la cantidad de dinero que el trabajador recibe de su empleador, generalmente de forma periódica, a cambio del trabajo que realiza</a:t>
            </a:r>
          </a:p>
          <a:p>
            <a:r>
              <a:rPr lang="es-CO" sz="2400" b="0" i="0" dirty="0">
                <a:solidFill>
                  <a:srgbClr val="001D35"/>
                </a:solidFill>
                <a:effectLst/>
                <a:highlight>
                  <a:srgbClr val="FFFFFF"/>
                </a:highlight>
                <a:latin typeface="Google Sans"/>
              </a:rPr>
              <a:t>Puede ser en dinero o en especie, y puede incluir remuneración ordinaria, fija o variable, primas, sobresueldos, bonificaciones habituales, alimentación, habitación o vestuario que el empleador suministra al trabajador</a:t>
            </a:r>
            <a:endParaRPr lang="es-CO" sz="2400" dirty="0"/>
          </a:p>
        </p:txBody>
      </p:sp>
      <p:sp>
        <p:nvSpPr>
          <p:cNvPr id="4" name="Marcador de pie de página 3">
            <a:extLst>
              <a:ext uri="{FF2B5EF4-FFF2-40B4-BE49-F238E27FC236}">
                <a16:creationId xmlns:a16="http://schemas.microsoft.com/office/drawing/2014/main" id="{ABE42505-351F-9F00-A6F1-836C3ADE7F5E}"/>
              </a:ext>
            </a:extLst>
          </p:cNvPr>
          <p:cNvSpPr>
            <a:spLocks noGrp="1"/>
          </p:cNvSpPr>
          <p:nvPr>
            <p:ph type="ftr" sz="quarter" idx="11"/>
          </p:nvPr>
        </p:nvSpPr>
        <p:spPr/>
        <p:txBody>
          <a:bodyPr/>
          <a:lstStyle/>
          <a:p>
            <a:pPr>
              <a:defRPr/>
            </a:pPr>
            <a:r>
              <a:rPr lang="es-CO"/>
              <a:t>Capítulo III: Liquidación de Nómina y Prestaciones Sociales</a:t>
            </a:r>
            <a:endParaRPr lang="es-ES"/>
          </a:p>
        </p:txBody>
      </p:sp>
      <p:sp>
        <p:nvSpPr>
          <p:cNvPr id="5" name="Marcador de número de diapositiva 4">
            <a:extLst>
              <a:ext uri="{FF2B5EF4-FFF2-40B4-BE49-F238E27FC236}">
                <a16:creationId xmlns:a16="http://schemas.microsoft.com/office/drawing/2014/main" id="{5CF327BF-D4FA-3BE2-0090-D99ED3E27D8D}"/>
              </a:ext>
            </a:extLst>
          </p:cNvPr>
          <p:cNvSpPr>
            <a:spLocks noGrp="1"/>
          </p:cNvSpPr>
          <p:nvPr>
            <p:ph type="sldNum" sz="quarter" idx="12"/>
          </p:nvPr>
        </p:nvSpPr>
        <p:spPr/>
        <p:txBody>
          <a:bodyPr/>
          <a:lstStyle/>
          <a:p>
            <a:pPr>
              <a:defRPr/>
            </a:pPr>
            <a:fld id="{045B23F5-FAA9-4DF3-95EE-4475CA88447F}" type="slidenum">
              <a:rPr lang="es-ES" smtClean="0"/>
              <a:pPr>
                <a:defRPr/>
              </a:pPr>
              <a:t>19</a:t>
            </a:fld>
            <a:endParaRPr lang="es-ES"/>
          </a:p>
        </p:txBody>
      </p:sp>
    </p:spTree>
    <p:extLst>
      <p:ext uri="{BB962C8B-B14F-4D97-AF65-F5344CB8AC3E}">
        <p14:creationId xmlns:p14="http://schemas.microsoft.com/office/powerpoint/2010/main" val="115745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484893" y="260895"/>
            <a:ext cx="8229600" cy="1139825"/>
          </a:xfrm>
        </p:spPr>
        <p:txBody>
          <a:bodyPr/>
          <a:lstStyle/>
          <a:p>
            <a:r>
              <a:rPr lang="es-ES_tradnl" dirty="0"/>
              <a:t>Pensamiento </a:t>
            </a:r>
            <a:r>
              <a:rPr lang="es-ES_tradnl" dirty="0" err="1"/>
              <a:t>Sist</a:t>
            </a:r>
            <a:r>
              <a:rPr lang="es-ES" dirty="0" err="1"/>
              <a:t>émico</a:t>
            </a:r>
            <a:endParaRPr lang="es-ES_tradnl" dirty="0"/>
          </a:p>
        </p:txBody>
      </p:sp>
      <p:sp>
        <p:nvSpPr>
          <p:cNvPr id="4" name="Marcador de pie de página 3"/>
          <p:cNvSpPr>
            <a:spLocks noGrp="1"/>
          </p:cNvSpPr>
          <p:nvPr>
            <p:ph type="ftr" sz="quarter" idx="11"/>
          </p:nvPr>
        </p:nvSpPr>
        <p:spPr/>
        <p:txBody>
          <a:bodyPr/>
          <a:lstStyle/>
          <a:p>
            <a:pPr>
              <a:defRPr/>
            </a:pPr>
            <a:r>
              <a:rPr lang="es-CO"/>
              <a:t>Capítulo III: Liquidación de Nómina y Prestaciones Sociales</a:t>
            </a:r>
            <a:endParaRPr lang="es-ES"/>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2</a:t>
            </a:fld>
            <a:endParaRPr lang="es-ES"/>
          </a:p>
        </p:txBody>
      </p:sp>
      <p:pic>
        <p:nvPicPr>
          <p:cNvPr id="6" name="Marcador de contenido 5"/>
          <p:cNvPicPr>
            <a:picLocks noGrp="1" noChangeAspect="1"/>
          </p:cNvPicPr>
          <p:nvPr>
            <p:ph idx="4294967295"/>
          </p:nvPr>
        </p:nvPicPr>
        <p:blipFill>
          <a:blip r:embed="rId2"/>
          <a:stretch>
            <a:fillRect/>
          </a:stretch>
        </p:blipFill>
        <p:spPr>
          <a:xfrm>
            <a:off x="484893" y="1556792"/>
            <a:ext cx="7848600" cy="4470400"/>
          </a:xfrm>
          <a:prstGeom prst="rect">
            <a:avLst/>
          </a:prstGeom>
        </p:spPr>
      </p:pic>
    </p:spTree>
    <p:extLst>
      <p:ext uri="{BB962C8B-B14F-4D97-AF65-F5344CB8AC3E}">
        <p14:creationId xmlns:p14="http://schemas.microsoft.com/office/powerpoint/2010/main" val="1638868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Pagos laborales - Salario</a:t>
            </a:r>
          </a:p>
        </p:txBody>
      </p:sp>
      <p:graphicFrame>
        <p:nvGraphicFramePr>
          <p:cNvPr id="7" name="6 Marcador de contenido"/>
          <p:cNvGraphicFramePr>
            <a:graphicFrameLocks noGrp="1"/>
          </p:cNvGraphicFramePr>
          <p:nvPr>
            <p:ph idx="1"/>
          </p:nvPr>
        </p:nvGraphicFramePr>
        <p:xfrm>
          <a:off x="357158" y="1571612"/>
          <a:ext cx="8572560"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20</a:t>
            </a:fld>
            <a:endParaRPr lang="es-ES" dirty="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57166"/>
            <a:ext cx="8229600" cy="1139825"/>
          </a:xfrm>
        </p:spPr>
        <p:txBody>
          <a:bodyPr/>
          <a:lstStyle/>
          <a:p>
            <a:pPr eaLnBrk="1" hangingPunct="1"/>
            <a:r>
              <a:rPr lang="es-ES" b="1" dirty="0">
                <a:solidFill>
                  <a:schemeClr val="bg2"/>
                </a:solidFill>
              </a:rPr>
              <a:t>Pagos laborales – </a:t>
            </a:r>
            <a:br>
              <a:rPr lang="es-ES" b="1" dirty="0">
                <a:solidFill>
                  <a:schemeClr val="bg2"/>
                </a:solidFill>
              </a:rPr>
            </a:br>
            <a:r>
              <a:rPr lang="es-ES" b="1" dirty="0">
                <a:solidFill>
                  <a:schemeClr val="bg2"/>
                </a:solidFill>
              </a:rPr>
              <a:t>Clases de Salario</a:t>
            </a:r>
          </a:p>
        </p:txBody>
      </p:sp>
      <p:graphicFrame>
        <p:nvGraphicFramePr>
          <p:cNvPr id="7" name="6 Marcador de contenido"/>
          <p:cNvGraphicFramePr>
            <a:graphicFrameLocks noGrp="1"/>
          </p:cNvGraphicFramePr>
          <p:nvPr>
            <p:ph idx="1"/>
          </p:nvPr>
        </p:nvGraphicFramePr>
        <p:xfrm>
          <a:off x="357158" y="1596122"/>
          <a:ext cx="8572560"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21</a:t>
            </a:fld>
            <a:endParaRPr lang="es-ES" dirty="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Pagos laborales – </a:t>
            </a:r>
            <a:br>
              <a:rPr lang="es-ES" b="1" dirty="0">
                <a:solidFill>
                  <a:schemeClr val="bg2"/>
                </a:solidFill>
              </a:rPr>
            </a:br>
            <a:r>
              <a:rPr lang="es-ES" b="1" dirty="0">
                <a:solidFill>
                  <a:schemeClr val="bg2"/>
                </a:solidFill>
              </a:rPr>
              <a:t>Salario en especie</a:t>
            </a:r>
          </a:p>
        </p:txBody>
      </p:sp>
      <p:graphicFrame>
        <p:nvGraphicFramePr>
          <p:cNvPr id="7" name="6 Marcador de contenido"/>
          <p:cNvGraphicFramePr>
            <a:graphicFrameLocks noGrp="1"/>
          </p:cNvGraphicFramePr>
          <p:nvPr>
            <p:ph idx="1"/>
          </p:nvPr>
        </p:nvGraphicFramePr>
        <p:xfrm>
          <a:off x="357158" y="1571612"/>
          <a:ext cx="8501122"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22</a:t>
            </a:fld>
            <a:endParaRPr lang="es-ES" dirty="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Pagos laborales – </a:t>
            </a:r>
            <a:br>
              <a:rPr lang="es-ES" b="1" dirty="0">
                <a:solidFill>
                  <a:schemeClr val="bg2"/>
                </a:solidFill>
              </a:rPr>
            </a:br>
            <a:r>
              <a:rPr lang="es-ES" b="1" dirty="0">
                <a:solidFill>
                  <a:schemeClr val="bg2"/>
                </a:solidFill>
              </a:rPr>
              <a:t>Salario extraordinario</a:t>
            </a:r>
          </a:p>
        </p:txBody>
      </p:sp>
      <p:graphicFrame>
        <p:nvGraphicFramePr>
          <p:cNvPr id="7" name="6 Marcador de contenido"/>
          <p:cNvGraphicFramePr>
            <a:graphicFrameLocks noGrp="1"/>
          </p:cNvGraphicFramePr>
          <p:nvPr>
            <p:ph idx="1"/>
          </p:nvPr>
        </p:nvGraphicFramePr>
        <p:xfrm>
          <a:off x="357158" y="1571612"/>
          <a:ext cx="8501122"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23</a:t>
            </a:fld>
            <a:endParaRPr lang="es-ES" dirty="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Pagos laborales – </a:t>
            </a:r>
            <a:br>
              <a:rPr lang="es-ES" b="1" dirty="0">
                <a:solidFill>
                  <a:schemeClr val="bg2"/>
                </a:solidFill>
              </a:rPr>
            </a:br>
            <a:r>
              <a:rPr lang="es-ES" b="1" dirty="0">
                <a:solidFill>
                  <a:schemeClr val="bg2"/>
                </a:solidFill>
              </a:rPr>
              <a:t>Salario integral</a:t>
            </a:r>
          </a:p>
        </p:txBody>
      </p:sp>
      <p:graphicFrame>
        <p:nvGraphicFramePr>
          <p:cNvPr id="7" name="6 Marcador de contenido"/>
          <p:cNvGraphicFramePr>
            <a:graphicFrameLocks noGrp="1"/>
          </p:cNvGraphicFramePr>
          <p:nvPr>
            <p:ph idx="1"/>
          </p:nvPr>
        </p:nvGraphicFramePr>
        <p:xfrm>
          <a:off x="357158" y="1285860"/>
          <a:ext cx="8501122" cy="5214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24</a:t>
            </a:fld>
            <a:endParaRPr lang="es-ES" dirty="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Pagos laborales – </a:t>
            </a:r>
            <a:br>
              <a:rPr lang="es-ES" b="1" dirty="0">
                <a:solidFill>
                  <a:schemeClr val="bg2"/>
                </a:solidFill>
              </a:rPr>
            </a:br>
            <a:r>
              <a:rPr lang="es-ES" b="1" dirty="0">
                <a:solidFill>
                  <a:schemeClr val="bg2"/>
                </a:solidFill>
              </a:rPr>
              <a:t>Importancia del carácter salarial</a:t>
            </a:r>
          </a:p>
        </p:txBody>
      </p:sp>
      <p:graphicFrame>
        <p:nvGraphicFramePr>
          <p:cNvPr id="7" name="6 Marcador de contenido"/>
          <p:cNvGraphicFramePr>
            <a:graphicFrameLocks noGrp="1"/>
          </p:cNvGraphicFramePr>
          <p:nvPr>
            <p:ph idx="1"/>
          </p:nvPr>
        </p:nvGraphicFramePr>
        <p:xfrm>
          <a:off x="357158" y="1571612"/>
          <a:ext cx="850112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25</a:t>
            </a:fld>
            <a:endParaRPr lang="es-ES" dirty="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DF0BE-D5FB-A437-A415-A82A7F7BEF77}"/>
              </a:ext>
            </a:extLst>
          </p:cNvPr>
          <p:cNvSpPr>
            <a:spLocks noGrp="1"/>
          </p:cNvSpPr>
          <p:nvPr>
            <p:ph type="title"/>
          </p:nvPr>
        </p:nvSpPr>
        <p:spPr/>
        <p:txBody>
          <a:bodyPr/>
          <a:lstStyle/>
          <a:p>
            <a:r>
              <a:rPr lang="es-CO" dirty="0"/>
              <a:t>Subsidio de Transporte</a:t>
            </a:r>
          </a:p>
        </p:txBody>
      </p:sp>
      <p:sp>
        <p:nvSpPr>
          <p:cNvPr id="3" name="Marcador de contenido 2">
            <a:extLst>
              <a:ext uri="{FF2B5EF4-FFF2-40B4-BE49-F238E27FC236}">
                <a16:creationId xmlns:a16="http://schemas.microsoft.com/office/drawing/2014/main" id="{9247A4D2-DC27-CF55-0D3D-65577DB5C055}"/>
              </a:ext>
            </a:extLst>
          </p:cNvPr>
          <p:cNvSpPr>
            <a:spLocks noGrp="1"/>
          </p:cNvSpPr>
          <p:nvPr>
            <p:ph idx="1"/>
          </p:nvPr>
        </p:nvSpPr>
        <p:spPr/>
        <p:txBody>
          <a:bodyPr/>
          <a:lstStyle/>
          <a:p>
            <a:r>
              <a:rPr lang="es-CO" sz="2400" b="0" i="0" dirty="0">
                <a:solidFill>
                  <a:srgbClr val="001D35"/>
                </a:solidFill>
                <a:effectLst/>
                <a:highlight>
                  <a:srgbClr val="FFFFFF"/>
                </a:highlight>
                <a:latin typeface="Google Sans"/>
              </a:rPr>
              <a:t>El subsidio de transporte en Colombia, también conocido como auxilio de transporte, es una compensación económica que los empleadores otorgan a sus empleados para ayudarlos a cubrir los gastos de transporte desde su casa al trabajo. </a:t>
            </a:r>
          </a:p>
          <a:p>
            <a:r>
              <a:rPr lang="es-CO" sz="2400" b="0" i="0" dirty="0">
                <a:solidFill>
                  <a:srgbClr val="001D35"/>
                </a:solidFill>
                <a:effectLst/>
                <a:highlight>
                  <a:srgbClr val="FFFFFF"/>
                </a:highlight>
                <a:latin typeface="Google Sans"/>
              </a:rPr>
              <a:t>Está destinado a empleados que ganan hasta dos veces el salario mínimo mensual vigente y que trabajen en entidades del nivel territorial. </a:t>
            </a:r>
          </a:p>
          <a:p>
            <a:r>
              <a:rPr lang="es-CO" sz="2400" b="0" i="0" dirty="0">
                <a:solidFill>
                  <a:srgbClr val="001D35"/>
                </a:solidFill>
                <a:effectLst/>
                <a:highlight>
                  <a:srgbClr val="FFFFFF"/>
                </a:highlight>
                <a:latin typeface="Google Sans"/>
              </a:rPr>
              <a:t>No se aplica si la entidad proporciona transporte, si el empleado está de vacaciones, en licencia o suspendido en sus funciones</a:t>
            </a:r>
            <a:endParaRPr lang="es-CO" sz="2400" dirty="0"/>
          </a:p>
        </p:txBody>
      </p:sp>
      <p:sp>
        <p:nvSpPr>
          <p:cNvPr id="4" name="Marcador de pie de página 3">
            <a:extLst>
              <a:ext uri="{FF2B5EF4-FFF2-40B4-BE49-F238E27FC236}">
                <a16:creationId xmlns:a16="http://schemas.microsoft.com/office/drawing/2014/main" id="{BF650922-4577-E342-E8BE-D29E981C0717}"/>
              </a:ext>
            </a:extLst>
          </p:cNvPr>
          <p:cNvSpPr>
            <a:spLocks noGrp="1"/>
          </p:cNvSpPr>
          <p:nvPr>
            <p:ph type="ftr" sz="quarter" idx="11"/>
          </p:nvPr>
        </p:nvSpPr>
        <p:spPr/>
        <p:txBody>
          <a:bodyPr/>
          <a:lstStyle/>
          <a:p>
            <a:pPr>
              <a:defRPr/>
            </a:pPr>
            <a:r>
              <a:rPr lang="es-CO"/>
              <a:t>Capítulo III: Liquidación de Nómina y Prestaciones Sociales</a:t>
            </a:r>
            <a:endParaRPr lang="es-ES"/>
          </a:p>
        </p:txBody>
      </p:sp>
      <p:sp>
        <p:nvSpPr>
          <p:cNvPr id="5" name="Marcador de número de diapositiva 4">
            <a:extLst>
              <a:ext uri="{FF2B5EF4-FFF2-40B4-BE49-F238E27FC236}">
                <a16:creationId xmlns:a16="http://schemas.microsoft.com/office/drawing/2014/main" id="{D3663DBD-31E9-04DF-0E6E-0C2B1A097540}"/>
              </a:ext>
            </a:extLst>
          </p:cNvPr>
          <p:cNvSpPr>
            <a:spLocks noGrp="1"/>
          </p:cNvSpPr>
          <p:nvPr>
            <p:ph type="sldNum" sz="quarter" idx="12"/>
          </p:nvPr>
        </p:nvSpPr>
        <p:spPr/>
        <p:txBody>
          <a:bodyPr/>
          <a:lstStyle/>
          <a:p>
            <a:pPr>
              <a:defRPr/>
            </a:pPr>
            <a:fld id="{045B23F5-FAA9-4DF3-95EE-4475CA88447F}" type="slidenum">
              <a:rPr lang="es-ES" smtClean="0"/>
              <a:pPr>
                <a:defRPr/>
              </a:pPr>
              <a:t>26</a:t>
            </a:fld>
            <a:endParaRPr lang="es-ES"/>
          </a:p>
        </p:txBody>
      </p:sp>
    </p:spTree>
    <p:extLst>
      <p:ext uri="{BB962C8B-B14F-4D97-AF65-F5344CB8AC3E}">
        <p14:creationId xmlns:p14="http://schemas.microsoft.com/office/powerpoint/2010/main" val="1791166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4A8BA8-0D9D-93FE-CA0D-69864D87F854}"/>
              </a:ext>
            </a:extLst>
          </p:cNvPr>
          <p:cNvSpPr>
            <a:spLocks noGrp="1"/>
          </p:cNvSpPr>
          <p:nvPr>
            <p:ph type="title"/>
          </p:nvPr>
        </p:nvSpPr>
        <p:spPr/>
        <p:txBody>
          <a:bodyPr/>
          <a:lstStyle/>
          <a:p>
            <a:r>
              <a:rPr lang="es-CO" dirty="0"/>
              <a:t>Subsidio de transporte</a:t>
            </a:r>
          </a:p>
        </p:txBody>
      </p:sp>
      <p:sp>
        <p:nvSpPr>
          <p:cNvPr id="3" name="Marcador de contenido 2">
            <a:extLst>
              <a:ext uri="{FF2B5EF4-FFF2-40B4-BE49-F238E27FC236}">
                <a16:creationId xmlns:a16="http://schemas.microsoft.com/office/drawing/2014/main" id="{CED9218B-73FE-5447-D569-16FC4116EB8A}"/>
              </a:ext>
            </a:extLst>
          </p:cNvPr>
          <p:cNvSpPr>
            <a:spLocks noGrp="1"/>
          </p:cNvSpPr>
          <p:nvPr>
            <p:ph idx="1"/>
          </p:nvPr>
        </p:nvSpPr>
        <p:spPr/>
        <p:txBody>
          <a:bodyPr/>
          <a:lstStyle/>
          <a:p>
            <a:pPr fontAlgn="ctr"/>
            <a:r>
              <a:rPr lang="es-CO" b="0" i="0" dirty="0">
                <a:solidFill>
                  <a:srgbClr val="001D35"/>
                </a:solidFill>
                <a:effectLst/>
                <a:highlight>
                  <a:srgbClr val="FFFFFF"/>
                </a:highlight>
                <a:latin typeface="Google Sans"/>
              </a:rPr>
              <a:t>En Colombia, los trabajadores que tienen derecho al subsidio de transporte son aquellos que cumplen las siguientes condiciones: </a:t>
            </a:r>
          </a:p>
          <a:p>
            <a:pPr fontAlgn="ctr">
              <a:buFont typeface="Arial" panose="020B0604020202020204" pitchFamily="34" charset="0"/>
              <a:buChar char="•"/>
            </a:pPr>
            <a:r>
              <a:rPr lang="es-CO" b="0" i="0" dirty="0">
                <a:solidFill>
                  <a:srgbClr val="001D35"/>
                </a:solidFill>
                <a:effectLst/>
                <a:highlight>
                  <a:srgbClr val="FFFFFF"/>
                </a:highlight>
                <a:latin typeface="Google Sans"/>
              </a:rPr>
              <a:t>Ganar hasta dos veces el salario mínimo legal mensual vigente (SMMLV) </a:t>
            </a:r>
          </a:p>
          <a:p>
            <a:pPr fontAlgn="ctr">
              <a:buFont typeface="Arial" panose="020B0604020202020204" pitchFamily="34" charset="0"/>
              <a:buChar char="•"/>
            </a:pPr>
            <a:r>
              <a:rPr lang="es-CO" b="0" i="0" dirty="0">
                <a:solidFill>
                  <a:srgbClr val="001D35"/>
                </a:solidFill>
                <a:effectLst/>
                <a:highlight>
                  <a:srgbClr val="FFFFFF"/>
                </a:highlight>
                <a:latin typeface="Google Sans"/>
              </a:rPr>
              <a:t>No tener un servicio de transporte proporcionado por el empleador </a:t>
            </a:r>
          </a:p>
          <a:p>
            <a:pPr fontAlgn="ctr">
              <a:buFont typeface="Arial" panose="020B0604020202020204" pitchFamily="34" charset="0"/>
              <a:buChar char="•"/>
            </a:pPr>
            <a:r>
              <a:rPr lang="es-CO" b="0" i="0" dirty="0">
                <a:solidFill>
                  <a:srgbClr val="001D35"/>
                </a:solidFill>
                <a:effectLst/>
                <a:highlight>
                  <a:srgbClr val="FFFFFF"/>
                </a:highlight>
                <a:latin typeface="Google Sans"/>
              </a:rPr>
              <a:t>Necesitar utilizar el transporte público para llegar al trabajo </a:t>
            </a:r>
          </a:p>
          <a:p>
            <a:endParaRPr lang="es-CO" dirty="0"/>
          </a:p>
        </p:txBody>
      </p:sp>
      <p:sp>
        <p:nvSpPr>
          <p:cNvPr id="4" name="Marcador de pie de página 3">
            <a:extLst>
              <a:ext uri="{FF2B5EF4-FFF2-40B4-BE49-F238E27FC236}">
                <a16:creationId xmlns:a16="http://schemas.microsoft.com/office/drawing/2014/main" id="{AB08F760-D03E-0EB8-9BD3-DBF7352CE8FB}"/>
              </a:ext>
            </a:extLst>
          </p:cNvPr>
          <p:cNvSpPr>
            <a:spLocks noGrp="1"/>
          </p:cNvSpPr>
          <p:nvPr>
            <p:ph type="ftr" sz="quarter" idx="11"/>
          </p:nvPr>
        </p:nvSpPr>
        <p:spPr/>
        <p:txBody>
          <a:bodyPr/>
          <a:lstStyle/>
          <a:p>
            <a:pPr>
              <a:defRPr/>
            </a:pPr>
            <a:r>
              <a:rPr lang="es-CO"/>
              <a:t>Capítulo III: Liquidación de Nómina y Prestaciones Sociales</a:t>
            </a:r>
            <a:endParaRPr lang="es-ES"/>
          </a:p>
        </p:txBody>
      </p:sp>
      <p:sp>
        <p:nvSpPr>
          <p:cNvPr id="5" name="Marcador de número de diapositiva 4">
            <a:extLst>
              <a:ext uri="{FF2B5EF4-FFF2-40B4-BE49-F238E27FC236}">
                <a16:creationId xmlns:a16="http://schemas.microsoft.com/office/drawing/2014/main" id="{54C490DA-0391-A0D1-92BD-86BE1C7410C5}"/>
              </a:ext>
            </a:extLst>
          </p:cNvPr>
          <p:cNvSpPr>
            <a:spLocks noGrp="1"/>
          </p:cNvSpPr>
          <p:nvPr>
            <p:ph type="sldNum" sz="quarter" idx="12"/>
          </p:nvPr>
        </p:nvSpPr>
        <p:spPr/>
        <p:txBody>
          <a:bodyPr/>
          <a:lstStyle/>
          <a:p>
            <a:pPr>
              <a:defRPr/>
            </a:pPr>
            <a:fld id="{045B23F5-FAA9-4DF3-95EE-4475CA88447F}" type="slidenum">
              <a:rPr lang="es-ES" smtClean="0"/>
              <a:pPr>
                <a:defRPr/>
              </a:pPr>
              <a:t>27</a:t>
            </a:fld>
            <a:endParaRPr lang="es-ES"/>
          </a:p>
        </p:txBody>
      </p:sp>
    </p:spTree>
    <p:extLst>
      <p:ext uri="{BB962C8B-B14F-4D97-AF65-F5344CB8AC3E}">
        <p14:creationId xmlns:p14="http://schemas.microsoft.com/office/powerpoint/2010/main" val="3445085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Pagos laborales – </a:t>
            </a:r>
            <a:br>
              <a:rPr lang="es-ES" b="1" dirty="0">
                <a:solidFill>
                  <a:schemeClr val="bg2"/>
                </a:solidFill>
              </a:rPr>
            </a:br>
            <a:r>
              <a:rPr lang="es-ES" b="1" dirty="0">
                <a:solidFill>
                  <a:schemeClr val="bg2"/>
                </a:solidFill>
              </a:rPr>
              <a:t>Pagos constitutivos de salario</a:t>
            </a:r>
          </a:p>
        </p:txBody>
      </p:sp>
      <p:graphicFrame>
        <p:nvGraphicFramePr>
          <p:cNvPr id="7" name="6 Marcador de contenido"/>
          <p:cNvGraphicFramePr>
            <a:graphicFrameLocks noGrp="1"/>
          </p:cNvGraphicFramePr>
          <p:nvPr>
            <p:ph idx="1"/>
          </p:nvPr>
        </p:nvGraphicFramePr>
        <p:xfrm>
          <a:off x="357158" y="1500174"/>
          <a:ext cx="850112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28</a:t>
            </a:fld>
            <a:endParaRPr lang="es-ES" dirty="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Pagos laborales – </a:t>
            </a:r>
            <a:br>
              <a:rPr lang="es-ES" b="1" dirty="0">
                <a:solidFill>
                  <a:schemeClr val="bg2"/>
                </a:solidFill>
              </a:rPr>
            </a:br>
            <a:r>
              <a:rPr lang="es-ES" b="1" dirty="0">
                <a:solidFill>
                  <a:schemeClr val="bg2"/>
                </a:solidFill>
              </a:rPr>
              <a:t>Pagos no constitutivos de salario</a:t>
            </a:r>
          </a:p>
        </p:txBody>
      </p:sp>
      <p:graphicFrame>
        <p:nvGraphicFramePr>
          <p:cNvPr id="7" name="6 Marcador de contenido"/>
          <p:cNvGraphicFramePr>
            <a:graphicFrameLocks noGrp="1"/>
          </p:cNvGraphicFramePr>
          <p:nvPr>
            <p:ph idx="1"/>
          </p:nvPr>
        </p:nvGraphicFramePr>
        <p:xfrm>
          <a:off x="357158" y="1500174"/>
          <a:ext cx="850112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29</a:t>
            </a:fld>
            <a:endParaRPr lang="es-ES" dirty="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ctrTitle"/>
          </p:nvPr>
        </p:nvSpPr>
        <p:spPr/>
        <p:txBody>
          <a:bodyPr/>
          <a:lstStyle/>
          <a:p>
            <a:pPr lvl="0"/>
            <a:r>
              <a:rPr lang="es-ES" sz="3200" b="1" dirty="0">
                <a:solidFill>
                  <a:schemeClr val="bg2"/>
                </a:solidFill>
                <a:latin typeface="Verdana" pitchFamily="34" charset="0"/>
                <a:cs typeface="Tahoma" pitchFamily="34" charset="0"/>
              </a:rPr>
              <a:t>TI EN LAS ORGANIZACIONES</a:t>
            </a:r>
            <a:endParaRPr lang="es-CO" sz="3200" dirty="0">
              <a:solidFill>
                <a:schemeClr val="bg2"/>
              </a:solidFill>
            </a:endParaRPr>
          </a:p>
        </p:txBody>
      </p:sp>
      <p:sp>
        <p:nvSpPr>
          <p:cNvPr id="32770" name="Rectangle 2"/>
          <p:cNvSpPr>
            <a:spLocks noChangeArrowheads="1"/>
          </p:cNvSpPr>
          <p:nvPr/>
        </p:nvSpPr>
        <p:spPr bwMode="auto">
          <a:xfrm>
            <a:off x="1357290" y="3498180"/>
            <a:ext cx="621510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CO" sz="2800" dirty="0">
                <a:solidFill>
                  <a:schemeClr val="bg2"/>
                </a:solidFill>
                <a:latin typeface="Arial" pitchFamily="34" charset="0"/>
              </a:rPr>
              <a:t>Capítulo III: Contrato laboral - Nómina, Liquidación y Prestaciones Sociales</a:t>
            </a:r>
          </a:p>
          <a:p>
            <a:pPr algn="ctr"/>
            <a:endParaRPr lang="es-CO" sz="2800" dirty="0">
              <a:solidFill>
                <a:schemeClr val="bg2"/>
              </a:solidFill>
              <a:latin typeface="Arial" pitchFamily="34" charset="0"/>
            </a:endParaRPr>
          </a:p>
          <a:p>
            <a:pPr lvl="0" algn="ctr" eaLnBrk="0" hangingPunct="0"/>
            <a:r>
              <a:rPr lang="es-ES" sz="2800" dirty="0">
                <a:cs typeface="Tahoma" pitchFamily="34" charset="0"/>
              </a:rPr>
              <a:t>Gloria Liliana Vélez S. PhD.</a:t>
            </a:r>
          </a:p>
          <a:p>
            <a:pPr lvl="0" algn="ctr" eaLnBrk="0" hangingPunct="0"/>
            <a:r>
              <a:rPr lang="es-ES" sz="2800" dirty="0">
                <a:cs typeface="Tahoma" pitchFamily="34" charset="0"/>
              </a:rPr>
              <a:t>2024-20</a:t>
            </a:r>
          </a:p>
        </p:txBody>
      </p:sp>
      <p:sp>
        <p:nvSpPr>
          <p:cNvPr id="32771" name="Rectangle 3"/>
          <p:cNvSpPr>
            <a:spLocks noChangeArrowheads="1"/>
          </p:cNvSpPr>
          <p:nvPr/>
        </p:nvSpPr>
        <p:spPr bwMode="auto">
          <a:xfrm>
            <a:off x="-214346" y="578645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pic>
        <p:nvPicPr>
          <p:cNvPr id="43009" name="Picture 1" descr="C:\Users\Christine\Desktop\escudo upb.jpg"/>
          <p:cNvPicPr>
            <a:picLocks noChangeAspect="1" noChangeArrowheads="1"/>
          </p:cNvPicPr>
          <p:nvPr/>
        </p:nvPicPr>
        <p:blipFill>
          <a:blip r:embed="rId2" cstate="print"/>
          <a:srcRect/>
          <a:stretch>
            <a:fillRect/>
          </a:stretch>
        </p:blipFill>
        <p:spPr bwMode="auto">
          <a:xfrm>
            <a:off x="285720" y="3861048"/>
            <a:ext cx="1000125" cy="1047750"/>
          </a:xfrm>
          <a:prstGeom prst="rect">
            <a:avLst/>
          </a:prstGeom>
          <a:noFill/>
        </p:spPr>
      </p:pic>
      <p:pic>
        <p:nvPicPr>
          <p:cNvPr id="43010" name="Picture 2" descr="C:\Users\Christine\Desktop\escudo upb.jpg"/>
          <p:cNvPicPr>
            <a:picLocks noChangeAspect="1" noChangeArrowheads="1"/>
          </p:cNvPicPr>
          <p:nvPr/>
        </p:nvPicPr>
        <p:blipFill>
          <a:blip r:embed="rId2" cstate="print"/>
          <a:srcRect/>
          <a:stretch>
            <a:fillRect/>
          </a:stretch>
        </p:blipFill>
        <p:spPr bwMode="auto">
          <a:xfrm>
            <a:off x="7786710" y="3861048"/>
            <a:ext cx="1000125" cy="104775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Pagos laborales – </a:t>
            </a:r>
            <a:br>
              <a:rPr lang="es-ES" b="1" dirty="0">
                <a:solidFill>
                  <a:schemeClr val="bg2"/>
                </a:solidFill>
              </a:rPr>
            </a:br>
            <a:r>
              <a:rPr lang="es-ES" b="1" dirty="0">
                <a:solidFill>
                  <a:schemeClr val="bg2"/>
                </a:solidFill>
              </a:rPr>
              <a:t>Pagos no constitutivos de salario</a:t>
            </a:r>
          </a:p>
        </p:txBody>
      </p:sp>
      <p:graphicFrame>
        <p:nvGraphicFramePr>
          <p:cNvPr id="7" name="6 Marcador de contenido"/>
          <p:cNvGraphicFramePr>
            <a:graphicFrameLocks noGrp="1"/>
          </p:cNvGraphicFramePr>
          <p:nvPr>
            <p:ph idx="1"/>
          </p:nvPr>
        </p:nvGraphicFramePr>
        <p:xfrm>
          <a:off x="357158" y="1500174"/>
          <a:ext cx="850112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30</a:t>
            </a:fld>
            <a:endParaRPr lang="es-ES" dirty="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Pagos laborales – </a:t>
            </a:r>
            <a:br>
              <a:rPr lang="es-ES" b="1" dirty="0">
                <a:solidFill>
                  <a:schemeClr val="bg2"/>
                </a:solidFill>
              </a:rPr>
            </a:br>
            <a:r>
              <a:rPr lang="es-ES" b="1" dirty="0">
                <a:solidFill>
                  <a:schemeClr val="bg2"/>
                </a:solidFill>
              </a:rPr>
              <a:t>Pagos no constitutivos de salario</a:t>
            </a:r>
          </a:p>
        </p:txBody>
      </p:sp>
      <p:graphicFrame>
        <p:nvGraphicFramePr>
          <p:cNvPr id="7" name="6 Marcador de contenido"/>
          <p:cNvGraphicFramePr>
            <a:graphicFrameLocks noGrp="1"/>
          </p:cNvGraphicFramePr>
          <p:nvPr>
            <p:ph idx="1"/>
          </p:nvPr>
        </p:nvGraphicFramePr>
        <p:xfrm>
          <a:off x="357158" y="1500174"/>
          <a:ext cx="850112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31</a:t>
            </a:fld>
            <a:endParaRPr lang="es-ES" dirty="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solidFill>
                  <a:schemeClr val="bg2"/>
                </a:solidFill>
              </a:rPr>
              <a:t>Agenda</a:t>
            </a:r>
            <a:endParaRPr lang="es-ES" b="1" dirty="0">
              <a:solidFill>
                <a:schemeClr val="bg2"/>
              </a:solidFill>
            </a:endParaRPr>
          </a:p>
        </p:txBody>
      </p:sp>
      <p:graphicFrame>
        <p:nvGraphicFramePr>
          <p:cNvPr id="7" name="6 Marcador de contenido"/>
          <p:cNvGraphicFramePr>
            <a:graphicFrameLocks noGrp="1"/>
          </p:cNvGraphicFramePr>
          <p:nvPr>
            <p:ph idx="1"/>
          </p:nvPr>
        </p:nvGraphicFramePr>
        <p:xfrm>
          <a:off x="-714412" y="2143116"/>
          <a:ext cx="10572824"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32</a:t>
            </a:fld>
            <a:endParaRPr lang="es-ES" dirty="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Jornada de Trabajo</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2410861507"/>
              </p:ext>
            </p:extLst>
          </p:nvPr>
        </p:nvGraphicFramePr>
        <p:xfrm>
          <a:off x="357158" y="1500174"/>
          <a:ext cx="850112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33</a:t>
            </a:fld>
            <a:endParaRPr lang="es-ES" dirty="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Trabajo nocturno y suplementario</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282545203"/>
              </p:ext>
            </p:extLst>
          </p:nvPr>
        </p:nvGraphicFramePr>
        <p:xfrm>
          <a:off x="357158" y="1500174"/>
          <a:ext cx="850112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34</a:t>
            </a:fld>
            <a:endParaRPr lang="es-ES" dirty="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Trabajo dominical y festivo</a:t>
            </a:r>
          </a:p>
        </p:txBody>
      </p:sp>
      <p:graphicFrame>
        <p:nvGraphicFramePr>
          <p:cNvPr id="7" name="6 Marcador de contenido"/>
          <p:cNvGraphicFramePr>
            <a:graphicFrameLocks noGrp="1"/>
          </p:cNvGraphicFramePr>
          <p:nvPr>
            <p:ph idx="1"/>
          </p:nvPr>
        </p:nvGraphicFramePr>
        <p:xfrm>
          <a:off x="357158" y="1500174"/>
          <a:ext cx="850112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35</a:t>
            </a:fld>
            <a:endParaRPr lang="es-ES" dirty="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Trabajo dominical y festivo</a:t>
            </a:r>
          </a:p>
        </p:txBody>
      </p:sp>
      <p:graphicFrame>
        <p:nvGraphicFramePr>
          <p:cNvPr id="7" name="6 Marcador de contenido"/>
          <p:cNvGraphicFramePr>
            <a:graphicFrameLocks noGrp="1"/>
          </p:cNvGraphicFramePr>
          <p:nvPr>
            <p:ph idx="1"/>
          </p:nvPr>
        </p:nvGraphicFramePr>
        <p:xfrm>
          <a:off x="357158" y="1571612"/>
          <a:ext cx="850112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36</a:t>
            </a:fld>
            <a:endParaRPr lang="es-ES" dirty="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Trabajo dominical y festivo</a:t>
            </a:r>
          </a:p>
        </p:txBody>
      </p:sp>
      <p:graphicFrame>
        <p:nvGraphicFramePr>
          <p:cNvPr id="7" name="6 Marcador de contenido"/>
          <p:cNvGraphicFramePr>
            <a:graphicFrameLocks noGrp="1"/>
          </p:cNvGraphicFramePr>
          <p:nvPr>
            <p:ph idx="1"/>
          </p:nvPr>
        </p:nvGraphicFramePr>
        <p:xfrm>
          <a:off x="357158" y="1571612"/>
          <a:ext cx="850112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37</a:t>
            </a:fld>
            <a:endParaRPr lang="es-ES" dirty="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Trabajo dominical y festivo</a:t>
            </a:r>
          </a:p>
        </p:txBody>
      </p:sp>
      <p:graphicFrame>
        <p:nvGraphicFramePr>
          <p:cNvPr id="7" name="6 Marcador de contenido"/>
          <p:cNvGraphicFramePr>
            <a:graphicFrameLocks noGrp="1"/>
          </p:cNvGraphicFramePr>
          <p:nvPr>
            <p:ph idx="1"/>
          </p:nvPr>
        </p:nvGraphicFramePr>
        <p:xfrm>
          <a:off x="357158" y="1500174"/>
          <a:ext cx="850112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38</a:t>
            </a:fld>
            <a:endParaRPr lang="es-ES" dirty="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solidFill>
                  <a:schemeClr val="bg2"/>
                </a:solidFill>
              </a:rPr>
              <a:t>Agenda</a:t>
            </a:r>
            <a:endParaRPr lang="es-ES" b="1" dirty="0">
              <a:solidFill>
                <a:schemeClr val="bg2"/>
              </a:solidFill>
            </a:endParaRP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2116832675"/>
              </p:ext>
            </p:extLst>
          </p:nvPr>
        </p:nvGraphicFramePr>
        <p:xfrm>
          <a:off x="-714412" y="2143116"/>
          <a:ext cx="10572824"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39</a:t>
            </a:fld>
            <a:endParaRPr lang="es-ES" dirty="0">
              <a:cs typeface="Arial" pitchFamily="34" charset="0"/>
            </a:endParaRPr>
          </a:p>
        </p:txBody>
      </p:sp>
    </p:spTree>
    <p:extLst>
      <p:ext uri="{BB962C8B-B14F-4D97-AF65-F5344CB8AC3E}">
        <p14:creationId xmlns:p14="http://schemas.microsoft.com/office/powerpoint/2010/main" val="186270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solidFill>
                  <a:schemeClr val="bg2"/>
                </a:solidFill>
              </a:rPr>
              <a:t>Agenda</a:t>
            </a:r>
            <a:endParaRPr lang="es-ES" b="1" dirty="0">
              <a:solidFill>
                <a:schemeClr val="bg2"/>
              </a:solidFill>
            </a:endParaRPr>
          </a:p>
        </p:txBody>
      </p:sp>
      <p:graphicFrame>
        <p:nvGraphicFramePr>
          <p:cNvPr id="7" name="6 Marcador de contenido"/>
          <p:cNvGraphicFramePr>
            <a:graphicFrameLocks noGrp="1"/>
          </p:cNvGraphicFramePr>
          <p:nvPr>
            <p:ph idx="1"/>
          </p:nvPr>
        </p:nvGraphicFramePr>
        <p:xfrm>
          <a:off x="-714412" y="2143116"/>
          <a:ext cx="10572824"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a:t>
            </a:fld>
            <a:endParaRPr lang="es-ES" dirty="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Vacaciones</a:t>
            </a:r>
          </a:p>
        </p:txBody>
      </p:sp>
      <p:graphicFrame>
        <p:nvGraphicFramePr>
          <p:cNvPr id="7" name="6 Marcador de contenido"/>
          <p:cNvGraphicFramePr>
            <a:graphicFrameLocks noGrp="1"/>
          </p:cNvGraphicFramePr>
          <p:nvPr>
            <p:ph idx="1"/>
          </p:nvPr>
        </p:nvGraphicFramePr>
        <p:xfrm>
          <a:off x="357158" y="1500174"/>
          <a:ext cx="8501122" cy="4500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40</a:t>
            </a:fld>
            <a:endParaRPr lang="es-ES" dirty="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Vacaciones</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3491133000"/>
              </p:ext>
            </p:extLst>
          </p:nvPr>
        </p:nvGraphicFramePr>
        <p:xfrm>
          <a:off x="357158" y="1500174"/>
          <a:ext cx="8501122" cy="4500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41</a:t>
            </a:fld>
            <a:endParaRPr lang="es-ES" dirty="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Vacaciones – Salario base</a:t>
            </a:r>
          </a:p>
        </p:txBody>
      </p:sp>
      <p:graphicFrame>
        <p:nvGraphicFramePr>
          <p:cNvPr id="7" name="6 Marcador de contenido"/>
          <p:cNvGraphicFramePr>
            <a:graphicFrameLocks noGrp="1"/>
          </p:cNvGraphicFramePr>
          <p:nvPr>
            <p:ph idx="1"/>
          </p:nvPr>
        </p:nvGraphicFramePr>
        <p:xfrm>
          <a:off x="357158" y="1500174"/>
          <a:ext cx="8501122" cy="4500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42</a:t>
            </a:fld>
            <a:endParaRPr lang="es-ES" dirty="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solidFill>
                  <a:schemeClr val="bg2"/>
                </a:solidFill>
              </a:rPr>
              <a:t>Agenda</a:t>
            </a:r>
            <a:endParaRPr lang="es-ES" b="1" dirty="0">
              <a:solidFill>
                <a:schemeClr val="bg2"/>
              </a:solidFill>
            </a:endParaRPr>
          </a:p>
        </p:txBody>
      </p:sp>
      <p:graphicFrame>
        <p:nvGraphicFramePr>
          <p:cNvPr id="7" name="6 Marcador de contenido"/>
          <p:cNvGraphicFramePr>
            <a:graphicFrameLocks noGrp="1"/>
          </p:cNvGraphicFramePr>
          <p:nvPr>
            <p:ph idx="1"/>
          </p:nvPr>
        </p:nvGraphicFramePr>
        <p:xfrm>
          <a:off x="-714412" y="2143116"/>
          <a:ext cx="10572824"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43</a:t>
            </a:fld>
            <a:endParaRPr lang="es-ES" dirty="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Prestaciones sociales –</a:t>
            </a:r>
            <a:br>
              <a:rPr lang="es-ES" b="1" dirty="0">
                <a:solidFill>
                  <a:schemeClr val="bg2"/>
                </a:solidFill>
              </a:rPr>
            </a:br>
            <a:r>
              <a:rPr lang="es-ES" b="1" dirty="0">
                <a:solidFill>
                  <a:schemeClr val="bg2"/>
                </a:solidFill>
              </a:rPr>
              <a:t>Auxilio de Cesantía</a:t>
            </a:r>
          </a:p>
        </p:txBody>
      </p:sp>
      <p:graphicFrame>
        <p:nvGraphicFramePr>
          <p:cNvPr id="7" name="6 Marcador de contenido"/>
          <p:cNvGraphicFramePr>
            <a:graphicFrameLocks noGrp="1"/>
          </p:cNvGraphicFramePr>
          <p:nvPr>
            <p:ph idx="1"/>
          </p:nvPr>
        </p:nvGraphicFramePr>
        <p:xfrm>
          <a:off x="357158" y="785794"/>
          <a:ext cx="8572560" cy="5500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44</a:t>
            </a:fld>
            <a:endParaRPr lang="es-ES" dirty="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Prestaciones sociales –</a:t>
            </a:r>
            <a:br>
              <a:rPr lang="es-ES" b="1" dirty="0">
                <a:solidFill>
                  <a:schemeClr val="bg2"/>
                </a:solidFill>
              </a:rPr>
            </a:br>
            <a:r>
              <a:rPr lang="es-ES" b="1" dirty="0">
                <a:solidFill>
                  <a:schemeClr val="bg2"/>
                </a:solidFill>
              </a:rPr>
              <a:t>Auxilio de Cesantía Retroactivo</a:t>
            </a:r>
          </a:p>
        </p:txBody>
      </p:sp>
      <p:graphicFrame>
        <p:nvGraphicFramePr>
          <p:cNvPr id="7" name="6 Marcador de contenido"/>
          <p:cNvGraphicFramePr>
            <a:graphicFrameLocks noGrp="1"/>
          </p:cNvGraphicFramePr>
          <p:nvPr>
            <p:ph idx="1"/>
          </p:nvPr>
        </p:nvGraphicFramePr>
        <p:xfrm>
          <a:off x="357158" y="1643050"/>
          <a:ext cx="8572560"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45</a:t>
            </a:fld>
            <a:endParaRPr lang="es-ES" dirty="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Auxilio de Cesantía – </a:t>
            </a:r>
            <a:br>
              <a:rPr lang="es-ES" b="1" dirty="0">
                <a:solidFill>
                  <a:schemeClr val="bg2"/>
                </a:solidFill>
              </a:rPr>
            </a:br>
            <a:r>
              <a:rPr lang="es-ES" b="1" dirty="0">
                <a:solidFill>
                  <a:schemeClr val="bg2"/>
                </a:solidFill>
              </a:rPr>
              <a:t>Liquidación anual</a:t>
            </a:r>
          </a:p>
        </p:txBody>
      </p:sp>
      <p:graphicFrame>
        <p:nvGraphicFramePr>
          <p:cNvPr id="7" name="6 Marcador de contenido"/>
          <p:cNvGraphicFramePr>
            <a:graphicFrameLocks noGrp="1"/>
          </p:cNvGraphicFramePr>
          <p:nvPr>
            <p:ph idx="1"/>
          </p:nvPr>
        </p:nvGraphicFramePr>
        <p:xfrm>
          <a:off x="357158" y="1643050"/>
          <a:ext cx="8572560"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46</a:t>
            </a:fld>
            <a:endParaRPr lang="es-ES" dirty="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Intereses a las Cesantías</a:t>
            </a:r>
          </a:p>
        </p:txBody>
      </p:sp>
      <p:graphicFrame>
        <p:nvGraphicFramePr>
          <p:cNvPr id="7" name="6 Marcador de contenido"/>
          <p:cNvGraphicFramePr>
            <a:graphicFrameLocks noGrp="1"/>
          </p:cNvGraphicFramePr>
          <p:nvPr>
            <p:ph idx="1"/>
          </p:nvPr>
        </p:nvGraphicFramePr>
        <p:xfrm>
          <a:off x="357158" y="1571612"/>
          <a:ext cx="8572560"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47</a:t>
            </a:fld>
            <a:endParaRPr lang="es-ES" dirty="0">
              <a:cs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Prima de Servicios</a:t>
            </a:r>
          </a:p>
        </p:txBody>
      </p:sp>
      <p:graphicFrame>
        <p:nvGraphicFramePr>
          <p:cNvPr id="7" name="6 Marcador de contenido"/>
          <p:cNvGraphicFramePr>
            <a:graphicFrameLocks noGrp="1"/>
          </p:cNvGraphicFramePr>
          <p:nvPr>
            <p:ph idx="1"/>
          </p:nvPr>
        </p:nvGraphicFramePr>
        <p:xfrm>
          <a:off x="357158" y="1571612"/>
          <a:ext cx="8572560"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48</a:t>
            </a:fld>
            <a:endParaRPr lang="es-ES" dirty="0">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Prima de Servicios - Liquidación</a:t>
            </a:r>
          </a:p>
        </p:txBody>
      </p:sp>
      <p:graphicFrame>
        <p:nvGraphicFramePr>
          <p:cNvPr id="7" name="6 Marcador de contenido"/>
          <p:cNvGraphicFramePr>
            <a:graphicFrameLocks noGrp="1"/>
          </p:cNvGraphicFramePr>
          <p:nvPr>
            <p:ph idx="1"/>
          </p:nvPr>
        </p:nvGraphicFramePr>
        <p:xfrm>
          <a:off x="357158" y="1571612"/>
          <a:ext cx="8572560"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49</a:t>
            </a:fld>
            <a:endParaRPr lang="es-ES" dirty="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solidFill>
                  <a:schemeClr val="bg2"/>
                </a:solidFill>
              </a:rPr>
              <a:t>Agenda</a:t>
            </a:r>
            <a:endParaRPr lang="es-ES" b="1" dirty="0">
              <a:solidFill>
                <a:schemeClr val="bg2"/>
              </a:solidFill>
            </a:endParaRPr>
          </a:p>
        </p:txBody>
      </p:sp>
      <p:graphicFrame>
        <p:nvGraphicFramePr>
          <p:cNvPr id="7" name="6 Marcador de contenido"/>
          <p:cNvGraphicFramePr>
            <a:graphicFrameLocks noGrp="1"/>
          </p:cNvGraphicFramePr>
          <p:nvPr>
            <p:ph idx="1"/>
          </p:nvPr>
        </p:nvGraphicFramePr>
        <p:xfrm>
          <a:off x="-714412" y="2143116"/>
          <a:ext cx="10572824"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a:t>
            </a:fld>
            <a:endParaRPr lang="es-ES" dirty="0">
              <a:cs typeface="Arial"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solidFill>
                  <a:schemeClr val="bg2"/>
                </a:solidFill>
              </a:rPr>
              <a:t>Agenda</a:t>
            </a:r>
            <a:endParaRPr lang="es-ES" b="1" dirty="0">
              <a:solidFill>
                <a:schemeClr val="bg2"/>
              </a:solidFill>
            </a:endParaRPr>
          </a:p>
        </p:txBody>
      </p:sp>
      <p:graphicFrame>
        <p:nvGraphicFramePr>
          <p:cNvPr id="7" name="6 Marcador de contenido"/>
          <p:cNvGraphicFramePr>
            <a:graphicFrameLocks noGrp="1"/>
          </p:cNvGraphicFramePr>
          <p:nvPr>
            <p:ph idx="1"/>
          </p:nvPr>
        </p:nvGraphicFramePr>
        <p:xfrm>
          <a:off x="-714412" y="2143116"/>
          <a:ext cx="10572824"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50</a:t>
            </a:fld>
            <a:endParaRPr lang="es-ES" dirty="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Indemnización por despido – </a:t>
            </a:r>
            <a:br>
              <a:rPr lang="es-ES" b="1" dirty="0">
                <a:solidFill>
                  <a:schemeClr val="bg2"/>
                </a:solidFill>
              </a:rPr>
            </a:br>
            <a:r>
              <a:rPr lang="es-ES" b="1" dirty="0">
                <a:solidFill>
                  <a:schemeClr val="bg2"/>
                </a:solidFill>
              </a:rPr>
              <a:t>Sin Justa Causa</a:t>
            </a:r>
          </a:p>
        </p:txBody>
      </p:sp>
      <p:graphicFrame>
        <p:nvGraphicFramePr>
          <p:cNvPr id="7" name="6 Marcador de contenido"/>
          <p:cNvGraphicFramePr>
            <a:graphicFrameLocks noGrp="1"/>
          </p:cNvGraphicFramePr>
          <p:nvPr>
            <p:ph idx="1"/>
          </p:nvPr>
        </p:nvGraphicFramePr>
        <p:xfrm>
          <a:off x="285720" y="1500174"/>
          <a:ext cx="8572560"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51</a:t>
            </a:fld>
            <a:endParaRPr lang="es-ES" dirty="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pPr>
              <a:defRPr/>
            </a:pPr>
            <a:r>
              <a:rPr lang="es-CO"/>
              <a:t>Capítulo III: Liquidación de Nómina y Prestaciones Sociales</a:t>
            </a:r>
            <a:endParaRPr lang="es-ES"/>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52</a:t>
            </a:fld>
            <a:endParaRPr lang="es-ES"/>
          </a:p>
        </p:txBody>
      </p:sp>
      <p:graphicFrame>
        <p:nvGraphicFramePr>
          <p:cNvPr id="8" name="Tabla 7"/>
          <p:cNvGraphicFramePr>
            <a:graphicFrameLocks noGrp="1"/>
          </p:cNvGraphicFramePr>
          <p:nvPr>
            <p:extLst>
              <p:ext uri="{D42A27DB-BD31-4B8C-83A1-F6EECF244321}">
                <p14:modId xmlns:p14="http://schemas.microsoft.com/office/powerpoint/2010/main" val="54088851"/>
              </p:ext>
            </p:extLst>
          </p:nvPr>
        </p:nvGraphicFramePr>
        <p:xfrm>
          <a:off x="395536" y="1052736"/>
          <a:ext cx="8640960" cy="5058904"/>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1728192">
                  <a:extLst>
                    <a:ext uri="{9D8B030D-6E8A-4147-A177-3AD203B41FA5}">
                      <a16:colId xmlns:a16="http://schemas.microsoft.com/office/drawing/2014/main" val="20003"/>
                    </a:ext>
                  </a:extLst>
                </a:gridCol>
                <a:gridCol w="1728192">
                  <a:extLst>
                    <a:ext uri="{9D8B030D-6E8A-4147-A177-3AD203B41FA5}">
                      <a16:colId xmlns:a16="http://schemas.microsoft.com/office/drawing/2014/main" val="20004"/>
                    </a:ext>
                  </a:extLst>
                </a:gridCol>
              </a:tblGrid>
              <a:tr h="1739237">
                <a:tc rowSpan="2">
                  <a:txBody>
                    <a:bodyPr/>
                    <a:lstStyle/>
                    <a:p>
                      <a:pPr algn="ctr"/>
                      <a:r>
                        <a:rPr lang="es-ES_tradnl" sz="1400" dirty="0"/>
                        <a:t>Fecha</a:t>
                      </a:r>
                      <a:r>
                        <a:rPr lang="es-ES_tradnl" sz="1400" baseline="0" dirty="0"/>
                        <a:t> de Ingreso</a:t>
                      </a:r>
                      <a:endParaRPr lang="es-ES_tradnl" sz="1400" dirty="0"/>
                    </a:p>
                  </a:txBody>
                  <a:tcPr anchor="ctr"/>
                </a:tc>
                <a:tc gridSpan="2">
                  <a:txBody>
                    <a:bodyPr/>
                    <a:lstStyle/>
                    <a:p>
                      <a:pPr algn="ctr"/>
                      <a:r>
                        <a:rPr lang="es-ES_tradnl" sz="1400" dirty="0"/>
                        <a:t>Salario Inferior</a:t>
                      </a:r>
                      <a:r>
                        <a:rPr lang="es-ES_tradnl" sz="1400" baseline="0" dirty="0"/>
                        <a:t> a 10 SMMLV</a:t>
                      </a:r>
                      <a:endParaRPr lang="es-ES_tradnl" sz="1400" dirty="0"/>
                    </a:p>
                  </a:txBody>
                  <a:tcPr anchor="ctr"/>
                </a:tc>
                <a:tc hMerge="1">
                  <a:txBody>
                    <a:bodyPr/>
                    <a:lstStyle/>
                    <a:p>
                      <a:endParaRPr lang="es-ES_tradnl"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400" dirty="0"/>
                        <a:t>Salario Superior</a:t>
                      </a:r>
                      <a:r>
                        <a:rPr lang="es-ES_tradnl" sz="1400" baseline="0" dirty="0"/>
                        <a:t> a 10 SMMLV</a:t>
                      </a:r>
                      <a:endParaRPr lang="es-ES_tradnl" sz="1400" dirty="0"/>
                    </a:p>
                    <a:p>
                      <a:pPr algn="ctr"/>
                      <a:endParaRPr lang="es-ES_tradnl" sz="1400" dirty="0"/>
                    </a:p>
                  </a:txBody>
                  <a:tcPr anchor="ctr"/>
                </a:tc>
                <a:tc hMerge="1">
                  <a:txBody>
                    <a:bodyPr/>
                    <a:lstStyle/>
                    <a:p>
                      <a:endParaRPr lang="es-ES_tradnl" sz="1400" dirty="0"/>
                    </a:p>
                  </a:txBody>
                  <a:tcPr/>
                </a:tc>
                <a:extLst>
                  <a:ext uri="{0D108BD9-81ED-4DB2-BD59-A6C34878D82A}">
                    <a16:rowId xmlns:a16="http://schemas.microsoft.com/office/drawing/2014/main" val="10000"/>
                  </a:ext>
                </a:extLst>
              </a:tr>
              <a:tr h="1501124">
                <a:tc vMerge="1">
                  <a:txBody>
                    <a:bodyPr/>
                    <a:lstStyle/>
                    <a:p>
                      <a:endParaRPr lang="es-ES_tradnl" dirty="0"/>
                    </a:p>
                  </a:txBody>
                  <a:tcPr/>
                </a:tc>
                <a:tc>
                  <a:txBody>
                    <a:bodyPr/>
                    <a:lstStyle/>
                    <a:p>
                      <a:r>
                        <a:rPr lang="es-ES_tradnl" sz="1400" dirty="0"/>
                        <a:t>Después </a:t>
                      </a:r>
                      <a:r>
                        <a:rPr lang="es-ES" sz="1400" dirty="0"/>
                        <a:t>del período de prueba y hasta 1 año de servicios (nro.</a:t>
                      </a:r>
                      <a:r>
                        <a:rPr lang="es-ES" sz="1400" baseline="0" dirty="0"/>
                        <a:t> de días)</a:t>
                      </a:r>
                      <a:endParaRPr lang="es-ES_tradnl" sz="1400" dirty="0"/>
                    </a:p>
                  </a:txBody>
                  <a:tcPr/>
                </a:tc>
                <a:tc>
                  <a:txBody>
                    <a:bodyPr/>
                    <a:lstStyle/>
                    <a:p>
                      <a:r>
                        <a:rPr lang="es-ES_tradnl" sz="1400" dirty="0"/>
                        <a:t>Años siguientes</a:t>
                      </a:r>
                      <a:r>
                        <a:rPr lang="es-ES_tradnl" sz="1400" baseline="0" dirty="0"/>
                        <a:t> o su </a:t>
                      </a:r>
                      <a:r>
                        <a:rPr lang="es-ES" sz="1400" baseline="0" dirty="0"/>
                        <a:t>porción (nro. de días)</a:t>
                      </a:r>
                      <a:endParaRPr lang="es-ES_tradnl" sz="1400" dirty="0"/>
                    </a:p>
                  </a:txBody>
                  <a:tcPr/>
                </a:tc>
                <a:tc>
                  <a:txBody>
                    <a:bodyPr/>
                    <a:lstStyle/>
                    <a:p>
                      <a:r>
                        <a:rPr lang="es-ES_tradnl" sz="1400" dirty="0"/>
                        <a:t>Después </a:t>
                      </a:r>
                      <a:r>
                        <a:rPr lang="es-ES" sz="1400" dirty="0"/>
                        <a:t>del período de prueba y hasta 1 año de servicios (nro.</a:t>
                      </a:r>
                      <a:r>
                        <a:rPr lang="es-ES" sz="1400" baseline="0" dirty="0"/>
                        <a:t> de días)</a:t>
                      </a:r>
                      <a:endParaRPr lang="es-ES_tradnl" sz="1400" dirty="0"/>
                    </a:p>
                  </a:txBody>
                  <a:tcPr/>
                </a:tc>
                <a:tc>
                  <a:txBody>
                    <a:bodyPr/>
                    <a:lstStyle/>
                    <a:p>
                      <a:r>
                        <a:rPr lang="es-ES_tradnl" sz="1400" dirty="0"/>
                        <a:t>Años siguientes</a:t>
                      </a:r>
                      <a:r>
                        <a:rPr lang="es-ES_tradnl" sz="1400" baseline="0" dirty="0"/>
                        <a:t> o su </a:t>
                      </a:r>
                      <a:r>
                        <a:rPr lang="es-ES" sz="1400" baseline="0" dirty="0"/>
                        <a:t>porción (nro. de días)</a:t>
                      </a:r>
                      <a:endParaRPr lang="es-ES_tradnl" sz="1400" dirty="0"/>
                    </a:p>
                  </a:txBody>
                  <a:tcPr/>
                </a:tc>
                <a:extLst>
                  <a:ext uri="{0D108BD9-81ED-4DB2-BD59-A6C34878D82A}">
                    <a16:rowId xmlns:a16="http://schemas.microsoft.com/office/drawing/2014/main" val="10001"/>
                  </a:ext>
                </a:extLst>
              </a:tr>
              <a:tr h="648072">
                <a:tc>
                  <a:txBody>
                    <a:bodyPr/>
                    <a:lstStyle/>
                    <a:p>
                      <a:r>
                        <a:rPr lang="es-ES_tradnl" sz="1400" dirty="0"/>
                        <a:t>Antes de</a:t>
                      </a:r>
                      <a:r>
                        <a:rPr lang="es-ES_tradnl" sz="1400" baseline="0" dirty="0"/>
                        <a:t> diciembre de 1992</a:t>
                      </a:r>
                      <a:endParaRPr lang="es-ES_tradnl" sz="1400" dirty="0"/>
                    </a:p>
                  </a:txBody>
                  <a:tcPr/>
                </a:tc>
                <a:tc>
                  <a:txBody>
                    <a:bodyPr/>
                    <a:lstStyle/>
                    <a:p>
                      <a:pPr algn="ctr"/>
                      <a:r>
                        <a:rPr lang="es-ES_tradnl" sz="1400" dirty="0"/>
                        <a:t>45</a:t>
                      </a:r>
                    </a:p>
                  </a:txBody>
                  <a:tcPr anchor="ctr"/>
                </a:tc>
                <a:tc>
                  <a:txBody>
                    <a:bodyPr/>
                    <a:lstStyle/>
                    <a:p>
                      <a:pPr algn="ctr"/>
                      <a:r>
                        <a:rPr lang="es-ES_tradnl" sz="1400" dirty="0"/>
                        <a:t>30</a:t>
                      </a:r>
                    </a:p>
                  </a:txBody>
                  <a:tcPr anchor="ctr"/>
                </a:tc>
                <a:tc>
                  <a:txBody>
                    <a:bodyPr/>
                    <a:lstStyle/>
                    <a:p>
                      <a:pPr algn="ctr"/>
                      <a:r>
                        <a:rPr lang="es-ES_tradnl" sz="1400" dirty="0"/>
                        <a:t>30</a:t>
                      </a:r>
                    </a:p>
                  </a:txBody>
                  <a:tcPr anchor="ctr"/>
                </a:tc>
                <a:tc>
                  <a:txBody>
                    <a:bodyPr/>
                    <a:lstStyle/>
                    <a:p>
                      <a:pPr algn="ctr"/>
                      <a:r>
                        <a:rPr lang="es-ES_tradnl" sz="1400" dirty="0"/>
                        <a:t>20</a:t>
                      </a:r>
                    </a:p>
                  </a:txBody>
                  <a:tcPr anchor="ctr"/>
                </a:tc>
                <a:extLst>
                  <a:ext uri="{0D108BD9-81ED-4DB2-BD59-A6C34878D82A}">
                    <a16:rowId xmlns:a16="http://schemas.microsoft.com/office/drawing/2014/main" val="10002"/>
                  </a:ext>
                </a:extLst>
              </a:tr>
              <a:tr h="1087023">
                <a:tc>
                  <a:txBody>
                    <a:bodyPr/>
                    <a:lstStyle/>
                    <a:p>
                      <a:r>
                        <a:rPr lang="es-ES_tradnl" sz="1400" dirty="0"/>
                        <a:t>Posterior a Enero</a:t>
                      </a:r>
                      <a:r>
                        <a:rPr lang="es-ES_tradnl" sz="1400" baseline="0" dirty="0"/>
                        <a:t> de 1993</a:t>
                      </a:r>
                      <a:endParaRPr lang="es-ES_tradnl" sz="1400" dirty="0"/>
                    </a:p>
                  </a:txBody>
                  <a:tcPr/>
                </a:tc>
                <a:tc>
                  <a:txBody>
                    <a:bodyPr/>
                    <a:lstStyle/>
                    <a:p>
                      <a:pPr algn="ctr"/>
                      <a:r>
                        <a:rPr lang="es-ES_tradnl" sz="1400" dirty="0"/>
                        <a:t>30</a:t>
                      </a:r>
                    </a:p>
                  </a:txBody>
                  <a:tcPr anchor="ctr"/>
                </a:tc>
                <a:tc>
                  <a:txBody>
                    <a:bodyPr/>
                    <a:lstStyle/>
                    <a:p>
                      <a:pPr algn="ctr"/>
                      <a:r>
                        <a:rPr lang="es-ES_tradnl" sz="1400" dirty="0"/>
                        <a:t>20</a:t>
                      </a:r>
                    </a:p>
                  </a:txBody>
                  <a:tcPr anchor="ctr"/>
                </a:tc>
                <a:tc>
                  <a:txBody>
                    <a:bodyPr/>
                    <a:lstStyle/>
                    <a:p>
                      <a:pPr algn="ctr"/>
                      <a:r>
                        <a:rPr lang="es-ES_tradnl" sz="1400" dirty="0"/>
                        <a:t>20</a:t>
                      </a:r>
                    </a:p>
                  </a:txBody>
                  <a:tcPr anchor="ctr"/>
                </a:tc>
                <a:tc>
                  <a:txBody>
                    <a:bodyPr/>
                    <a:lstStyle/>
                    <a:p>
                      <a:pPr algn="ctr"/>
                      <a:r>
                        <a:rPr lang="es-ES_tradnl" sz="1400" dirty="0"/>
                        <a:t>15</a:t>
                      </a:r>
                    </a:p>
                  </a:txBody>
                  <a:tcPr anchor="ctr"/>
                </a:tc>
                <a:extLst>
                  <a:ext uri="{0D108BD9-81ED-4DB2-BD59-A6C34878D82A}">
                    <a16:rowId xmlns:a16="http://schemas.microsoft.com/office/drawing/2014/main" val="10003"/>
                  </a:ext>
                </a:extLst>
              </a:tr>
            </a:tbl>
          </a:graphicData>
        </a:graphic>
      </p:graphicFrame>
      <p:sp>
        <p:nvSpPr>
          <p:cNvPr id="9" name="Rectángulo 8"/>
          <p:cNvSpPr/>
          <p:nvPr/>
        </p:nvSpPr>
        <p:spPr>
          <a:xfrm>
            <a:off x="395536" y="-9096"/>
            <a:ext cx="8375113" cy="923330"/>
          </a:xfrm>
          <a:prstGeom prst="rect">
            <a:avLst/>
          </a:prstGeom>
          <a:noFill/>
        </p:spPr>
        <p:txBody>
          <a:bodyPr wrap="none" lIns="91440" tIns="45720" rIns="91440" bIns="45720">
            <a:spAutoFit/>
          </a:bodyPr>
          <a:lstStyle/>
          <a:p>
            <a:pPr algn="ctr"/>
            <a:r>
              <a:rPr lang="es-ES" sz="5400" b="0" cap="none" spc="0">
                <a:ln w="0"/>
                <a:solidFill>
                  <a:schemeClr val="tx1"/>
                </a:solidFill>
                <a:effectLst>
                  <a:outerShdw blurRad="38100" dist="19050" dir="2700000" algn="tl" rotWithShape="0">
                    <a:schemeClr val="dk1">
                      <a:alpha val="40000"/>
                    </a:schemeClr>
                  </a:outerShdw>
                </a:effectLst>
              </a:rPr>
              <a:t>Tabla de Indemnización</a:t>
            </a:r>
            <a:endParaRPr lang="es-E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603572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Aportes Parafiscales</a:t>
            </a:r>
          </a:p>
        </p:txBody>
      </p:sp>
      <p:graphicFrame>
        <p:nvGraphicFramePr>
          <p:cNvPr id="7" name="6 Marcador de contenido"/>
          <p:cNvGraphicFramePr>
            <a:graphicFrameLocks noGrp="1"/>
          </p:cNvGraphicFramePr>
          <p:nvPr>
            <p:ph idx="1"/>
          </p:nvPr>
        </p:nvGraphicFramePr>
        <p:xfrm>
          <a:off x="285720" y="1500174"/>
          <a:ext cx="8572560"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53</a:t>
            </a:fld>
            <a:endParaRPr lang="es-ES" dirty="0">
              <a:cs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Aportes al Sistema de </a:t>
            </a:r>
            <a:br>
              <a:rPr lang="es-ES" b="1" dirty="0">
                <a:solidFill>
                  <a:schemeClr val="bg2"/>
                </a:solidFill>
              </a:rPr>
            </a:br>
            <a:r>
              <a:rPr lang="es-ES" b="1" dirty="0">
                <a:solidFill>
                  <a:schemeClr val="bg2"/>
                </a:solidFill>
              </a:rPr>
              <a:t>Seguridad Social</a:t>
            </a:r>
          </a:p>
        </p:txBody>
      </p:sp>
      <p:graphicFrame>
        <p:nvGraphicFramePr>
          <p:cNvPr id="7" name="6 Marcador de contenido"/>
          <p:cNvGraphicFramePr>
            <a:graphicFrameLocks noGrp="1"/>
          </p:cNvGraphicFramePr>
          <p:nvPr>
            <p:ph idx="1"/>
          </p:nvPr>
        </p:nvGraphicFramePr>
        <p:xfrm>
          <a:off x="357158" y="1500174"/>
          <a:ext cx="8501122" cy="4071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54</a:t>
            </a:fld>
            <a:endParaRPr lang="es-ES" dirty="0">
              <a:cs typeface="Arial" pitchFamily="34" charset="0"/>
            </a:endParaRPr>
          </a:p>
        </p:txBody>
      </p:sp>
      <p:sp>
        <p:nvSpPr>
          <p:cNvPr id="6" name="5 CuadroTexto"/>
          <p:cNvSpPr txBox="1"/>
          <p:nvPr/>
        </p:nvSpPr>
        <p:spPr>
          <a:xfrm>
            <a:off x="500034" y="5572140"/>
            <a:ext cx="8286808" cy="646331"/>
          </a:xfrm>
          <a:prstGeom prst="rect">
            <a:avLst/>
          </a:prstGeom>
          <a:noFill/>
          <a:ln>
            <a:solidFill>
              <a:srgbClr val="0070C0"/>
            </a:solidFill>
          </a:ln>
        </p:spPr>
        <p:txBody>
          <a:bodyPr wrap="square" rtlCol="0">
            <a:spAutoFit/>
          </a:bodyPr>
          <a:lstStyle/>
          <a:p>
            <a:pPr algn="just"/>
            <a:r>
              <a:rPr lang="es-ES" dirty="0"/>
              <a:t>Base: Todos los pagos que constituyen salario, descansos y pagos que impliquen retribución directa del servicio.</a:t>
            </a:r>
            <a:endParaRPr lang="es-CO"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Retención en la Fuente</a:t>
            </a:r>
          </a:p>
        </p:txBody>
      </p:sp>
      <p:graphicFrame>
        <p:nvGraphicFramePr>
          <p:cNvPr id="7" name="6 Marcador de contenido"/>
          <p:cNvGraphicFramePr>
            <a:graphicFrameLocks noGrp="1"/>
          </p:cNvGraphicFramePr>
          <p:nvPr>
            <p:ph idx="1"/>
          </p:nvPr>
        </p:nvGraphicFramePr>
        <p:xfrm>
          <a:off x="-71438" y="1500174"/>
          <a:ext cx="9429784" cy="4643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55</a:t>
            </a:fld>
            <a:endParaRPr lang="es-ES" dirty="0">
              <a:cs typeface="Arial"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Liquidaci</a:t>
            </a:r>
            <a:r>
              <a:rPr lang="es-ES" dirty="0" err="1"/>
              <a:t>ón</a:t>
            </a:r>
            <a:endParaRPr lang="es-ES_tradnl" dirty="0"/>
          </a:p>
        </p:txBody>
      </p:sp>
      <p:sp>
        <p:nvSpPr>
          <p:cNvPr id="3" name="Marcador de contenido 2"/>
          <p:cNvSpPr>
            <a:spLocks noGrp="1"/>
          </p:cNvSpPr>
          <p:nvPr>
            <p:ph idx="1"/>
          </p:nvPr>
        </p:nvSpPr>
        <p:spPr/>
        <p:txBody>
          <a:bodyPr/>
          <a:lstStyle/>
          <a:p>
            <a:pPr marL="514350" indent="-514350">
              <a:buFont typeface="+mj-lt"/>
              <a:buAutoNum type="arabicPeriod"/>
            </a:pPr>
            <a:r>
              <a:rPr lang="es-ES_tradnl" dirty="0"/>
              <a:t>Si un empleado ingresa a la empresa en las siguientes condiciones</a:t>
            </a:r>
          </a:p>
          <a:p>
            <a:pPr marL="914400" lvl="1" indent="-514350">
              <a:buFont typeface="+mj-lt"/>
              <a:buAutoNum type="arabicPeriod"/>
            </a:pPr>
            <a:r>
              <a:rPr lang="es-ES_tradnl" dirty="0"/>
              <a:t>Contrato a </a:t>
            </a:r>
            <a:r>
              <a:rPr lang="es-ES" dirty="0"/>
              <a:t>término fijo</a:t>
            </a:r>
          </a:p>
          <a:p>
            <a:pPr marL="914400" lvl="1" indent="-514350">
              <a:buFont typeface="+mj-lt"/>
              <a:buAutoNum type="arabicPeriod"/>
            </a:pPr>
            <a:r>
              <a:rPr lang="es-ES" dirty="0"/>
              <a:t>Fecha de ingreso: Enero 1 de 2023</a:t>
            </a:r>
          </a:p>
          <a:p>
            <a:pPr marL="914400" lvl="1" indent="-514350">
              <a:buFont typeface="+mj-lt"/>
              <a:buAutoNum type="arabicPeriod"/>
            </a:pPr>
            <a:r>
              <a:rPr lang="es-ES" dirty="0"/>
              <a:t>Fecha de retiro: Diciembre 30 de 2024</a:t>
            </a:r>
          </a:p>
          <a:p>
            <a:pPr marL="914400" lvl="1" indent="-514350">
              <a:buFont typeface="+mj-lt"/>
              <a:buAutoNum type="arabicPeriod"/>
            </a:pPr>
            <a:r>
              <a:rPr lang="es-ES" dirty="0"/>
              <a:t>Calcule todos los pagos que obtiene en el año </a:t>
            </a:r>
          </a:p>
          <a:p>
            <a:pPr marL="914400" lvl="1" indent="-514350">
              <a:buFont typeface="+mj-lt"/>
              <a:buAutoNum type="arabicPeriod"/>
            </a:pPr>
            <a:r>
              <a:rPr lang="es-ES" dirty="0"/>
              <a:t>Calcule todas las deducciones por concepto de seguridad social que tiene durante el año. </a:t>
            </a:r>
            <a:endParaRPr lang="es-ES_tradnl" dirty="0"/>
          </a:p>
          <a:p>
            <a:pPr marL="914400" lvl="1" indent="-514350">
              <a:buFont typeface="+mj-lt"/>
              <a:buAutoNum type="arabicPeriod"/>
            </a:pPr>
            <a:r>
              <a:rPr lang="es-ES_tradnl" dirty="0"/>
              <a:t>El sueldo mensual es de 3’500.000</a:t>
            </a:r>
            <a:endParaRPr lang="es-ES" dirty="0"/>
          </a:p>
        </p:txBody>
      </p:sp>
      <p:sp>
        <p:nvSpPr>
          <p:cNvPr id="4" name="Marcador de pie de página 3"/>
          <p:cNvSpPr>
            <a:spLocks noGrp="1"/>
          </p:cNvSpPr>
          <p:nvPr>
            <p:ph type="ftr" sz="quarter" idx="11"/>
          </p:nvPr>
        </p:nvSpPr>
        <p:spPr/>
        <p:txBody>
          <a:bodyPr/>
          <a:lstStyle/>
          <a:p>
            <a:pPr>
              <a:defRPr/>
            </a:pPr>
            <a:r>
              <a:rPr lang="es-CO"/>
              <a:t>Capítulo III: Liquidación de Nómina y Prestaciones Sociales</a:t>
            </a:r>
            <a:endParaRPr lang="es-ES"/>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56</a:t>
            </a:fld>
            <a:endParaRPr lang="es-ES"/>
          </a:p>
        </p:txBody>
      </p:sp>
    </p:spTree>
    <p:extLst>
      <p:ext uri="{BB962C8B-B14F-4D97-AF65-F5344CB8AC3E}">
        <p14:creationId xmlns:p14="http://schemas.microsoft.com/office/powerpoint/2010/main" val="164468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Contrato de Trabajo</a:t>
            </a:r>
          </a:p>
        </p:txBody>
      </p:sp>
      <p:graphicFrame>
        <p:nvGraphicFramePr>
          <p:cNvPr id="7" name="6 Marcador de contenido"/>
          <p:cNvGraphicFramePr>
            <a:graphicFrameLocks noGrp="1"/>
          </p:cNvGraphicFramePr>
          <p:nvPr>
            <p:ph idx="1"/>
          </p:nvPr>
        </p:nvGraphicFramePr>
        <p:xfrm>
          <a:off x="357158" y="1571612"/>
          <a:ext cx="8572560"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6</a:t>
            </a:fld>
            <a:endParaRPr lang="es-ES" dirty="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solidFill>
                  <a:schemeClr val="bg2"/>
                </a:solidFill>
              </a:rPr>
              <a:t>Contrato de Trabajo - Clases</a:t>
            </a:r>
          </a:p>
        </p:txBody>
      </p:sp>
      <p:graphicFrame>
        <p:nvGraphicFramePr>
          <p:cNvPr id="7" name="6 Marcador de contenido"/>
          <p:cNvGraphicFramePr>
            <a:graphicFrameLocks noGrp="1"/>
          </p:cNvGraphicFramePr>
          <p:nvPr>
            <p:ph idx="1"/>
          </p:nvPr>
        </p:nvGraphicFramePr>
        <p:xfrm>
          <a:off x="357158" y="1785926"/>
          <a:ext cx="8572560" cy="3786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7</a:t>
            </a:fld>
            <a:endParaRPr lang="es-ES" dirty="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9A729-0262-4B97-99F0-ED1EFD4161A0}"/>
              </a:ext>
            </a:extLst>
          </p:cNvPr>
          <p:cNvSpPr>
            <a:spLocks noGrp="1"/>
          </p:cNvSpPr>
          <p:nvPr>
            <p:ph type="title"/>
          </p:nvPr>
        </p:nvSpPr>
        <p:spPr/>
        <p:txBody>
          <a:bodyPr/>
          <a:lstStyle/>
          <a:p>
            <a:r>
              <a:rPr lang="es-ES" dirty="0"/>
              <a:t>Tipos de Contrato</a:t>
            </a:r>
            <a:endParaRPr lang="es-CO" dirty="0"/>
          </a:p>
        </p:txBody>
      </p:sp>
      <p:sp>
        <p:nvSpPr>
          <p:cNvPr id="3" name="Marcador de contenido 2">
            <a:extLst>
              <a:ext uri="{FF2B5EF4-FFF2-40B4-BE49-F238E27FC236}">
                <a16:creationId xmlns:a16="http://schemas.microsoft.com/office/drawing/2014/main" id="{BCFFD72D-BE0D-4E91-AF41-E29908FCCE12}"/>
              </a:ext>
            </a:extLst>
          </p:cNvPr>
          <p:cNvSpPr>
            <a:spLocks noGrp="1"/>
          </p:cNvSpPr>
          <p:nvPr>
            <p:ph idx="1"/>
          </p:nvPr>
        </p:nvSpPr>
        <p:spPr/>
        <p:txBody>
          <a:bodyPr/>
          <a:lstStyle/>
          <a:p>
            <a:r>
              <a:rPr lang="es-CO" b="1" dirty="0"/>
              <a:t>Contrato</a:t>
            </a:r>
            <a:r>
              <a:rPr lang="es-CO" dirty="0"/>
              <a:t> de Obra o labor.</a:t>
            </a:r>
          </a:p>
          <a:p>
            <a:r>
              <a:rPr lang="es-CO" b="1" dirty="0"/>
              <a:t>Contrato</a:t>
            </a:r>
            <a:r>
              <a:rPr lang="es-CO" dirty="0"/>
              <a:t> de aprendizaje.</a:t>
            </a:r>
          </a:p>
          <a:p>
            <a:r>
              <a:rPr lang="es-CO" b="1" dirty="0"/>
              <a:t>Contrato</a:t>
            </a:r>
            <a:r>
              <a:rPr lang="es-CO" dirty="0"/>
              <a:t> temporal, ocasional o accidental</a:t>
            </a:r>
            <a:endParaRPr lang="es-CO" dirty="0">
              <a:hlinkClick r:id="rId2"/>
            </a:endParaRPr>
          </a:p>
          <a:p>
            <a:endParaRPr lang="es-ES" dirty="0"/>
          </a:p>
          <a:p>
            <a:r>
              <a:rPr lang="es-CO" b="1" dirty="0"/>
              <a:t>Contrato</a:t>
            </a:r>
            <a:r>
              <a:rPr lang="es-CO" dirty="0"/>
              <a:t> a Término Fijo.</a:t>
            </a:r>
          </a:p>
          <a:p>
            <a:r>
              <a:rPr lang="es-CO" b="1" dirty="0"/>
              <a:t>Contrato</a:t>
            </a:r>
            <a:r>
              <a:rPr lang="es-CO" dirty="0"/>
              <a:t> a término indefinido.</a:t>
            </a:r>
          </a:p>
          <a:p>
            <a:pPr marL="0" indent="0">
              <a:buNone/>
            </a:pPr>
            <a:endParaRPr lang="es-CO" dirty="0"/>
          </a:p>
        </p:txBody>
      </p:sp>
      <p:sp>
        <p:nvSpPr>
          <p:cNvPr id="4" name="Marcador de pie de página 3">
            <a:extLst>
              <a:ext uri="{FF2B5EF4-FFF2-40B4-BE49-F238E27FC236}">
                <a16:creationId xmlns:a16="http://schemas.microsoft.com/office/drawing/2014/main" id="{53465FBA-8D20-4E53-A37C-47F62E0594A8}"/>
              </a:ext>
            </a:extLst>
          </p:cNvPr>
          <p:cNvSpPr>
            <a:spLocks noGrp="1"/>
          </p:cNvSpPr>
          <p:nvPr>
            <p:ph type="ftr" sz="quarter" idx="11"/>
          </p:nvPr>
        </p:nvSpPr>
        <p:spPr/>
        <p:txBody>
          <a:bodyPr/>
          <a:lstStyle/>
          <a:p>
            <a:pPr>
              <a:defRPr/>
            </a:pPr>
            <a:r>
              <a:rPr lang="es-CO"/>
              <a:t>Capítulo III: Liquidación de Nómina y Prestaciones Sociales</a:t>
            </a:r>
            <a:endParaRPr lang="es-ES"/>
          </a:p>
        </p:txBody>
      </p:sp>
      <p:sp>
        <p:nvSpPr>
          <p:cNvPr id="5" name="Marcador de número de diapositiva 4">
            <a:extLst>
              <a:ext uri="{FF2B5EF4-FFF2-40B4-BE49-F238E27FC236}">
                <a16:creationId xmlns:a16="http://schemas.microsoft.com/office/drawing/2014/main" id="{56034C7E-FDCE-411E-A54F-B9F6521AD7E9}"/>
              </a:ext>
            </a:extLst>
          </p:cNvPr>
          <p:cNvSpPr>
            <a:spLocks noGrp="1"/>
          </p:cNvSpPr>
          <p:nvPr>
            <p:ph type="sldNum" sz="quarter" idx="12"/>
          </p:nvPr>
        </p:nvSpPr>
        <p:spPr/>
        <p:txBody>
          <a:bodyPr/>
          <a:lstStyle/>
          <a:p>
            <a:pPr>
              <a:defRPr/>
            </a:pPr>
            <a:fld id="{045B23F5-FAA9-4DF3-95EE-4475CA88447F}" type="slidenum">
              <a:rPr lang="es-ES" smtClean="0"/>
              <a:pPr>
                <a:defRPr/>
              </a:pPr>
              <a:t>8</a:t>
            </a:fld>
            <a:endParaRPr lang="es-ES"/>
          </a:p>
        </p:txBody>
      </p:sp>
    </p:spTree>
    <p:extLst>
      <p:ext uri="{BB962C8B-B14F-4D97-AF65-F5344CB8AC3E}">
        <p14:creationId xmlns:p14="http://schemas.microsoft.com/office/powerpoint/2010/main" val="403418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A65C4-15D8-4BB9-A1C7-5BE032ADF1ED}"/>
              </a:ext>
            </a:extLst>
          </p:cNvPr>
          <p:cNvSpPr>
            <a:spLocks noGrp="1"/>
          </p:cNvSpPr>
          <p:nvPr>
            <p:ph type="title"/>
          </p:nvPr>
        </p:nvSpPr>
        <p:spPr/>
        <p:txBody>
          <a:bodyPr/>
          <a:lstStyle/>
          <a:p>
            <a:r>
              <a:rPr lang="pt-BR" b="1" dirty="0"/>
              <a:t>Contrato por obra o labor</a:t>
            </a:r>
            <a:endParaRPr lang="es-CO" dirty="0"/>
          </a:p>
        </p:txBody>
      </p:sp>
      <p:sp>
        <p:nvSpPr>
          <p:cNvPr id="3" name="Marcador de contenido 2">
            <a:extLst>
              <a:ext uri="{FF2B5EF4-FFF2-40B4-BE49-F238E27FC236}">
                <a16:creationId xmlns:a16="http://schemas.microsoft.com/office/drawing/2014/main" id="{0D1D66B2-1351-464B-A9CA-189F0CB44750}"/>
              </a:ext>
            </a:extLst>
          </p:cNvPr>
          <p:cNvSpPr>
            <a:spLocks noGrp="1"/>
          </p:cNvSpPr>
          <p:nvPr>
            <p:ph idx="1"/>
          </p:nvPr>
        </p:nvSpPr>
        <p:spPr/>
        <p:txBody>
          <a:bodyPr/>
          <a:lstStyle/>
          <a:p>
            <a:r>
              <a:rPr lang="es-ES" dirty="0"/>
              <a:t>Es un contrato que se realiza para una labor específica y termina en el momento que la obra llegue a su fin. Este tipo de vinculación es característica de trabajos de construcción, de universidades y colegios. Este contrato es igual en términos de beneficios y descuentos a los contratos indefinidos y definidos, por ser un </a:t>
            </a:r>
            <a:r>
              <a:rPr lang="es-ES" b="1" dirty="0"/>
              <a:t>contrato laboral</a:t>
            </a:r>
            <a:r>
              <a:rPr lang="es-ES" dirty="0"/>
              <a:t>.</a:t>
            </a:r>
            <a:endParaRPr lang="es-CO" dirty="0"/>
          </a:p>
        </p:txBody>
      </p:sp>
      <p:sp>
        <p:nvSpPr>
          <p:cNvPr id="4" name="Marcador de pie de página 3">
            <a:extLst>
              <a:ext uri="{FF2B5EF4-FFF2-40B4-BE49-F238E27FC236}">
                <a16:creationId xmlns:a16="http://schemas.microsoft.com/office/drawing/2014/main" id="{1631BA6B-08B8-46D8-94D4-EE6E10FFB200}"/>
              </a:ext>
            </a:extLst>
          </p:cNvPr>
          <p:cNvSpPr>
            <a:spLocks noGrp="1"/>
          </p:cNvSpPr>
          <p:nvPr>
            <p:ph type="ftr" sz="quarter" idx="11"/>
          </p:nvPr>
        </p:nvSpPr>
        <p:spPr/>
        <p:txBody>
          <a:bodyPr/>
          <a:lstStyle/>
          <a:p>
            <a:pPr>
              <a:defRPr/>
            </a:pPr>
            <a:r>
              <a:rPr lang="es-CO"/>
              <a:t>Capítulo III: Liquidación de Nómina y Prestaciones Sociales</a:t>
            </a:r>
            <a:endParaRPr lang="es-ES"/>
          </a:p>
        </p:txBody>
      </p:sp>
      <p:sp>
        <p:nvSpPr>
          <p:cNvPr id="5" name="Marcador de número de diapositiva 4">
            <a:extLst>
              <a:ext uri="{FF2B5EF4-FFF2-40B4-BE49-F238E27FC236}">
                <a16:creationId xmlns:a16="http://schemas.microsoft.com/office/drawing/2014/main" id="{78D62D32-AD87-447E-BA84-061709819920}"/>
              </a:ext>
            </a:extLst>
          </p:cNvPr>
          <p:cNvSpPr>
            <a:spLocks noGrp="1"/>
          </p:cNvSpPr>
          <p:nvPr>
            <p:ph type="sldNum" sz="quarter" idx="12"/>
          </p:nvPr>
        </p:nvSpPr>
        <p:spPr/>
        <p:txBody>
          <a:bodyPr/>
          <a:lstStyle/>
          <a:p>
            <a:pPr>
              <a:defRPr/>
            </a:pPr>
            <a:fld id="{045B23F5-FAA9-4DF3-95EE-4475CA88447F}" type="slidenum">
              <a:rPr lang="es-ES" smtClean="0"/>
              <a:pPr>
                <a:defRPr/>
              </a:pPr>
              <a:t>9</a:t>
            </a:fld>
            <a:endParaRPr lang="es-ES"/>
          </a:p>
        </p:txBody>
      </p:sp>
    </p:spTree>
    <p:extLst>
      <p:ext uri="{BB962C8B-B14F-4D97-AF65-F5344CB8AC3E}">
        <p14:creationId xmlns:p14="http://schemas.microsoft.com/office/powerpoint/2010/main" val="1125074248"/>
      </p:ext>
    </p:extLst>
  </p:cSld>
  <p:clrMapOvr>
    <a:masterClrMapping/>
  </p:clrMapOvr>
</p:sld>
</file>

<file path=ppt/theme/theme1.xml><?xml version="1.0" encoding="utf-8"?>
<a:theme xmlns:a="http://schemas.openxmlformats.org/drawingml/2006/main" name="Nivel">
  <a:themeElements>
    <a:clrScheme name="Ni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Ni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Ni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Ni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Ni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Ni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Ni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Ni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Ni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8B2DE4BAD688B44B1F1E110087C0437" ma:contentTypeVersion="0" ma:contentTypeDescription="Crear nuevo documento." ma:contentTypeScope="" ma:versionID="aedf1de5c0f4a7585126ca4d85e0cdc8">
  <xsd:schema xmlns:xsd="http://www.w3.org/2001/XMLSchema" xmlns:xs="http://www.w3.org/2001/XMLSchema" xmlns:p="http://schemas.microsoft.com/office/2006/metadata/properties" targetNamespace="http://schemas.microsoft.com/office/2006/metadata/properties" ma:root="true" ma:fieldsID="888669a25a4819ff64d85379b87075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D1A39D-8ABB-4377-9FBB-6AF5DDB24154}"/>
</file>

<file path=customXml/itemProps2.xml><?xml version="1.0" encoding="utf-8"?>
<ds:datastoreItem xmlns:ds="http://schemas.openxmlformats.org/officeDocument/2006/customXml" ds:itemID="{0FB19079-6B14-45BC-8336-C2BE0D8A804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4187F0D-82A3-4F12-A962-3BE2DC587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18400</TotalTime>
  <Words>3062</Words>
  <Application>Microsoft Office PowerPoint</Application>
  <PresentationFormat>Presentación en pantalla (4:3)</PresentationFormat>
  <Paragraphs>468</Paragraphs>
  <Slides>56</Slides>
  <Notes>43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56</vt:i4>
      </vt:variant>
    </vt:vector>
  </HeadingPairs>
  <TitlesOfParts>
    <vt:vector size="65" baseType="lpstr">
      <vt:lpstr>Arial</vt:lpstr>
      <vt:lpstr>Calibri</vt:lpstr>
      <vt:lpstr>Garamond</vt:lpstr>
      <vt:lpstr>Google Sans</vt:lpstr>
      <vt:lpstr>Tahoma</vt:lpstr>
      <vt:lpstr>Times New Roman</vt:lpstr>
      <vt:lpstr>Verdana</vt:lpstr>
      <vt:lpstr>Wingdings</vt:lpstr>
      <vt:lpstr>Nivel</vt:lpstr>
      <vt:lpstr>TI EN LAS ORGANIZACIONES</vt:lpstr>
      <vt:lpstr>Pensamiento Sistémico</vt:lpstr>
      <vt:lpstr>TI EN LAS ORGANIZACIONES</vt:lpstr>
      <vt:lpstr>Agenda</vt:lpstr>
      <vt:lpstr>Agenda</vt:lpstr>
      <vt:lpstr>Contrato de Trabajo</vt:lpstr>
      <vt:lpstr>Contrato de Trabajo - Clases</vt:lpstr>
      <vt:lpstr>Tipos de Contrato</vt:lpstr>
      <vt:lpstr>Contrato por obra o labor</vt:lpstr>
      <vt:lpstr>Contrato de aprendizaje</vt:lpstr>
      <vt:lpstr>Contrato temporal, ocasional o accidental</vt:lpstr>
      <vt:lpstr>Contrato de Trabajo –  Término Fijo</vt:lpstr>
      <vt:lpstr>Contrato de Trabajo –  Siempre por escrito …</vt:lpstr>
      <vt:lpstr>Contrato de Trabajo –  Período de prueba</vt:lpstr>
      <vt:lpstr>Contrato de Trabajo –  Período de prueba</vt:lpstr>
      <vt:lpstr>Agenda</vt:lpstr>
      <vt:lpstr>Pagos laborales</vt:lpstr>
      <vt:lpstr>Datos Importantes - Colombia</vt:lpstr>
      <vt:lpstr>Salario</vt:lpstr>
      <vt:lpstr>Pagos laborales - Salario</vt:lpstr>
      <vt:lpstr>Pagos laborales –  Clases de Salario</vt:lpstr>
      <vt:lpstr>Pagos laborales –  Salario en especie</vt:lpstr>
      <vt:lpstr>Pagos laborales –  Salario extraordinario</vt:lpstr>
      <vt:lpstr>Pagos laborales –  Salario integral</vt:lpstr>
      <vt:lpstr>Pagos laborales –  Importancia del carácter salarial</vt:lpstr>
      <vt:lpstr>Subsidio de Transporte</vt:lpstr>
      <vt:lpstr>Subsidio de transporte</vt:lpstr>
      <vt:lpstr>Pagos laborales –  Pagos constitutivos de salario</vt:lpstr>
      <vt:lpstr>Pagos laborales –  Pagos no constitutivos de salario</vt:lpstr>
      <vt:lpstr>Pagos laborales –  Pagos no constitutivos de salario</vt:lpstr>
      <vt:lpstr>Pagos laborales –  Pagos no constitutivos de salario</vt:lpstr>
      <vt:lpstr>Agenda</vt:lpstr>
      <vt:lpstr>Jornada de Trabajo</vt:lpstr>
      <vt:lpstr>Trabajo nocturno y suplementario</vt:lpstr>
      <vt:lpstr>Trabajo dominical y festivo</vt:lpstr>
      <vt:lpstr>Trabajo dominical y festivo</vt:lpstr>
      <vt:lpstr>Trabajo dominical y festivo</vt:lpstr>
      <vt:lpstr>Trabajo dominical y festivo</vt:lpstr>
      <vt:lpstr>Agenda</vt:lpstr>
      <vt:lpstr>Vacaciones</vt:lpstr>
      <vt:lpstr>Vacaciones</vt:lpstr>
      <vt:lpstr>Vacaciones – Salario base</vt:lpstr>
      <vt:lpstr>Agenda</vt:lpstr>
      <vt:lpstr>Prestaciones sociales – Auxilio de Cesantía</vt:lpstr>
      <vt:lpstr>Prestaciones sociales – Auxilio de Cesantía Retroactivo</vt:lpstr>
      <vt:lpstr>Auxilio de Cesantía –  Liquidación anual</vt:lpstr>
      <vt:lpstr>Intereses a las Cesantías</vt:lpstr>
      <vt:lpstr>Prima de Servicios</vt:lpstr>
      <vt:lpstr>Prima de Servicios - Liquidación</vt:lpstr>
      <vt:lpstr>Agenda</vt:lpstr>
      <vt:lpstr>Indemnización por despido –  Sin Justa Causa</vt:lpstr>
      <vt:lpstr>Presentación de PowerPoint</vt:lpstr>
      <vt:lpstr>Aportes Parafiscales</vt:lpstr>
      <vt:lpstr>Aportes al Sistema de  Seguridad Social</vt:lpstr>
      <vt:lpstr>Retención en la Fuente</vt:lpstr>
      <vt:lpstr>Liquidación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Hacia una Metodología para la Selección de Técnicas de Depuración de Datos</dc:title>
  <dc:creator>Iván</dc:creator>
  <cp:lastModifiedBy>Gloria Liliana Velez Saldarriaga</cp:lastModifiedBy>
  <cp:revision>1092</cp:revision>
  <dcterms:created xsi:type="dcterms:W3CDTF">2009-04-07T16:15:17Z</dcterms:created>
  <dcterms:modified xsi:type="dcterms:W3CDTF">2024-08-28T15:27:21Z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0x01010048B2DE4BAD688B44B1F1E110087C0437</vt:lpwstr>
  </property>
</Properties>
</file>