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>
        <p:scale>
          <a:sx n="75" d="100"/>
          <a:sy n="75" d="100"/>
        </p:scale>
        <p:origin x="6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0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6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4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60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5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7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2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7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9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851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119FFB1-81E3-46F7-8199-CC504146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EA54A6-1E2E-4955-B2AE-CD6C42930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02394"/>
            <a:ext cx="11368655" cy="6355606"/>
          </a:xfrm>
          <a:custGeom>
            <a:avLst/>
            <a:gdLst>
              <a:gd name="connsiteX0" fmla="*/ 0 w 11368655"/>
              <a:gd name="connsiteY0" fmla="*/ 0 h 6355606"/>
              <a:gd name="connsiteX1" fmla="*/ 11368655 w 11368655"/>
              <a:gd name="connsiteY1" fmla="*/ 500729 h 6355606"/>
              <a:gd name="connsiteX2" fmla="*/ 11110778 w 11368655"/>
              <a:gd name="connsiteY2" fmla="*/ 6355606 h 6355606"/>
              <a:gd name="connsiteX3" fmla="*/ 0 w 11368655"/>
              <a:gd name="connsiteY3" fmla="*/ 6355606 h 635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68655" h="6355606">
                <a:moveTo>
                  <a:pt x="0" y="0"/>
                </a:moveTo>
                <a:lnTo>
                  <a:pt x="11368655" y="500729"/>
                </a:lnTo>
                <a:lnTo>
                  <a:pt x="11110778" y="6355606"/>
                </a:lnTo>
                <a:lnTo>
                  <a:pt x="0" y="6355606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C56B0B-7098-4D64-9DBD-F243995A7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28198"/>
            <a:ext cx="11241209" cy="6229802"/>
          </a:xfrm>
          <a:custGeom>
            <a:avLst/>
            <a:gdLst>
              <a:gd name="connsiteX0" fmla="*/ 0 w 11241209"/>
              <a:gd name="connsiteY0" fmla="*/ 0 h 6229802"/>
              <a:gd name="connsiteX1" fmla="*/ 135798 w 11241209"/>
              <a:gd name="connsiteY1" fmla="*/ 5729 h 6229802"/>
              <a:gd name="connsiteX2" fmla="*/ 11205794 w 11241209"/>
              <a:gd name="connsiteY2" fmla="*/ 494885 h 6229802"/>
              <a:gd name="connsiteX3" fmla="*/ 11241177 w 11241209"/>
              <a:gd name="connsiteY3" fmla="*/ 533639 h 6229802"/>
              <a:gd name="connsiteX4" fmla="*/ 11240324 w 11241209"/>
              <a:gd name="connsiteY4" fmla="*/ 553023 h 6229802"/>
              <a:gd name="connsiteX5" fmla="*/ 11240325 w 11241209"/>
              <a:gd name="connsiteY5" fmla="*/ 553023 h 6229802"/>
              <a:gd name="connsiteX6" fmla="*/ 11045019 w 11241209"/>
              <a:gd name="connsiteY6" fmla="*/ 4987273 h 6229802"/>
              <a:gd name="connsiteX7" fmla="*/ 11045018 w 11241209"/>
              <a:gd name="connsiteY7" fmla="*/ 4987276 h 6229802"/>
              <a:gd name="connsiteX8" fmla="*/ 10990292 w 11241209"/>
              <a:gd name="connsiteY8" fmla="*/ 6229802 h 6229802"/>
              <a:gd name="connsiteX9" fmla="*/ 0 w 11241209"/>
              <a:gd name="connsiteY9" fmla="*/ 6229802 h 6229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41209" h="6229802">
                <a:moveTo>
                  <a:pt x="0" y="0"/>
                </a:moveTo>
                <a:lnTo>
                  <a:pt x="135798" y="5729"/>
                </a:lnTo>
                <a:cubicBezTo>
                  <a:pt x="2822396" y="119495"/>
                  <a:pt x="9422923" y="410740"/>
                  <a:pt x="11205794" y="494885"/>
                </a:cubicBezTo>
                <a:cubicBezTo>
                  <a:pt x="11226228" y="495902"/>
                  <a:pt x="11242024" y="513197"/>
                  <a:pt x="11241177" y="533639"/>
                </a:cubicBezTo>
                <a:lnTo>
                  <a:pt x="11240324" y="553023"/>
                </a:lnTo>
                <a:lnTo>
                  <a:pt x="11240325" y="553023"/>
                </a:lnTo>
                <a:lnTo>
                  <a:pt x="11045019" y="4987273"/>
                </a:lnTo>
                <a:lnTo>
                  <a:pt x="11045018" y="4987276"/>
                </a:lnTo>
                <a:lnTo>
                  <a:pt x="10990292" y="6229802"/>
                </a:lnTo>
                <a:lnTo>
                  <a:pt x="0" y="6229802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9DB2E-F3E0-31A4-DBFB-8F0FA82244D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4000"/>
          </a:blip>
          <a:srcRect t="10195" b="6780"/>
          <a:stretch/>
        </p:blipFill>
        <p:spPr>
          <a:xfrm>
            <a:off x="20" y="628198"/>
            <a:ext cx="11241189" cy="6229802"/>
          </a:xfrm>
          <a:custGeom>
            <a:avLst/>
            <a:gdLst/>
            <a:ahLst/>
            <a:cxnLst/>
            <a:rect l="l" t="t" r="r" b="b"/>
            <a:pathLst>
              <a:path w="11241209" h="6229802">
                <a:moveTo>
                  <a:pt x="0" y="0"/>
                </a:moveTo>
                <a:lnTo>
                  <a:pt x="135798" y="5729"/>
                </a:lnTo>
                <a:cubicBezTo>
                  <a:pt x="2822396" y="119495"/>
                  <a:pt x="9422923" y="410740"/>
                  <a:pt x="11205794" y="494885"/>
                </a:cubicBezTo>
                <a:cubicBezTo>
                  <a:pt x="11226228" y="495902"/>
                  <a:pt x="11242024" y="513197"/>
                  <a:pt x="11241177" y="533639"/>
                </a:cubicBezTo>
                <a:lnTo>
                  <a:pt x="11240324" y="553023"/>
                </a:lnTo>
                <a:lnTo>
                  <a:pt x="11240325" y="553023"/>
                </a:lnTo>
                <a:lnTo>
                  <a:pt x="11045019" y="4987273"/>
                </a:lnTo>
                <a:lnTo>
                  <a:pt x="11045018" y="4987276"/>
                </a:lnTo>
                <a:lnTo>
                  <a:pt x="10990292" y="6229802"/>
                </a:lnTo>
                <a:lnTo>
                  <a:pt x="0" y="622980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2C3CFE-9456-4010-7941-32F19F7EF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7974" y="1943100"/>
            <a:ext cx="6698226" cy="358140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Open Rocket Day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A358C-A459-040A-0F68-779430554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4581" y="220716"/>
            <a:ext cx="7690105" cy="516701"/>
          </a:xfrm>
        </p:spPr>
        <p:txBody>
          <a:bodyPr anchor="b">
            <a:normAutofit/>
          </a:bodyPr>
          <a:lstStyle/>
          <a:p>
            <a:pPr algn="r"/>
            <a:r>
              <a:rPr lang="en-US"/>
              <a:t>Something something, kids these days staring at a computer all day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709E2B-5612-4EF3-8505-0270723FD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D3B743C-BB90-43EC-83AC-B8AD27887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0A049AC-DBC5-4C0E-90E2-52A81F06B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960AA9D-4C2F-45F7-B2E2-7E43D09163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133386-276B-4C86-8AB7-4B6BEF032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56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AB06-13AD-AB1E-A669-3393FB1E9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752475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Numbers &amp;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3A51C-A6F0-2C88-8322-30E3D9C28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337734"/>
            <a:ext cx="9493250" cy="4834466"/>
          </a:xfrm>
        </p:spPr>
        <p:txBody>
          <a:bodyPr/>
          <a:lstStyle/>
          <a:p>
            <a:r>
              <a:rPr lang="en-US" dirty="0"/>
              <a:t>Tube</a:t>
            </a:r>
          </a:p>
          <a:p>
            <a:pPr lvl="1"/>
            <a:r>
              <a:rPr lang="en-US" dirty="0"/>
              <a:t>About 76mm Inner Diameter, 82mm Outer Diameter</a:t>
            </a:r>
          </a:p>
          <a:p>
            <a:pPr lvl="1"/>
            <a:r>
              <a:rPr lang="en-US" dirty="0"/>
              <a:t>Try to keep shorter than 1m</a:t>
            </a:r>
          </a:p>
          <a:p>
            <a:r>
              <a:rPr lang="en-US" dirty="0"/>
              <a:t>Nosecone</a:t>
            </a:r>
          </a:p>
          <a:p>
            <a:pPr lvl="1"/>
            <a:r>
              <a:rPr lang="en-US" dirty="0"/>
              <a:t>5 walls (0.4mm*5 = 2mm thick)</a:t>
            </a:r>
          </a:p>
          <a:p>
            <a:pPr lvl="1"/>
            <a:r>
              <a:rPr lang="en-US" dirty="0"/>
              <a:t>220mm max height with shoulder (can do a two-part, simpler not to)</a:t>
            </a:r>
          </a:p>
          <a:p>
            <a:r>
              <a:rPr lang="en-US" dirty="0"/>
              <a:t>Motors</a:t>
            </a:r>
          </a:p>
          <a:p>
            <a:pPr lvl="1"/>
            <a:r>
              <a:rPr lang="en-US" dirty="0"/>
              <a:t>Simulate with I140 and I175 for L1 attempt and J425 and J435 for L2 attempt</a:t>
            </a:r>
          </a:p>
          <a:p>
            <a:pPr lvl="1"/>
            <a:r>
              <a:rPr lang="en-US" dirty="0"/>
              <a:t>Mount is 38mm blue tube 38.2mm ID, 41mm OD</a:t>
            </a:r>
          </a:p>
          <a:p>
            <a:r>
              <a:rPr lang="en-US" dirty="0"/>
              <a:t>Fins</a:t>
            </a:r>
          </a:p>
          <a:p>
            <a:pPr lvl="1"/>
            <a:r>
              <a:rPr lang="en-US" dirty="0"/>
              <a:t>Material is 0.25 inch plywood</a:t>
            </a:r>
          </a:p>
          <a:p>
            <a:pPr lvl="1"/>
            <a:r>
              <a:rPr lang="en-US" dirty="0"/>
              <a:t>Aim for a stability of around 1.5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82831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Violet2">
      <a:dk1>
        <a:srgbClr val="000000"/>
      </a:dk1>
      <a:lt1>
        <a:srgbClr val="FFFFFF"/>
      </a:lt1>
      <a:dk2>
        <a:srgbClr val="351835"/>
      </a:dk2>
      <a:lt2>
        <a:srgbClr val="F3F0F3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A6A9B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98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Consolas</vt:lpstr>
      <vt:lpstr>Franklin Gothic Heavy</vt:lpstr>
      <vt:lpstr>StreetscapeVTI</vt:lpstr>
      <vt:lpstr>Open Rocket Day</vt:lpstr>
      <vt:lpstr>Numbers &amp; Stuff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 swegles</dc:creator>
  <cp:lastModifiedBy>will swegles</cp:lastModifiedBy>
  <cp:revision>1</cp:revision>
  <dcterms:created xsi:type="dcterms:W3CDTF">2024-09-03T21:10:21Z</dcterms:created>
  <dcterms:modified xsi:type="dcterms:W3CDTF">2024-09-03T21:22:50Z</dcterms:modified>
</cp:coreProperties>
</file>