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8" r:id="rId1"/>
  </p:sldMasterIdLst>
  <p:notesMasterIdLst>
    <p:notesMasterId r:id="rId14"/>
  </p:notesMasterIdLst>
  <p:sldIdLst>
    <p:sldId id="259" r:id="rId2"/>
    <p:sldId id="258" r:id="rId3"/>
    <p:sldId id="256" r:id="rId4"/>
    <p:sldId id="257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 - NICHT MEHR VERÄNDERN!" id="{FFEFE7C5-7C99-4C2D-BFB3-E7BE6A4D617A}">
          <p14:sldIdLst>
            <p14:sldId id="259"/>
            <p14:sldId id="258"/>
            <p14:sldId id="256"/>
          </p14:sldIdLst>
        </p14:section>
        <p14:section name="Präsentation" id="{4F714178-DE86-4E43-92F7-0AA53FC43336}">
          <p14:sldIdLst>
            <p14:sldId id="257"/>
            <p14:sldId id="260"/>
            <p14:sldId id="266"/>
            <p14:sldId id="261"/>
            <p14:sldId id="262"/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231" autoAdjust="0"/>
  </p:normalViewPr>
  <p:slideViewPr>
    <p:cSldViewPr snapToGrid="0">
      <p:cViewPr varScale="1">
        <p:scale>
          <a:sx n="111" d="100"/>
          <a:sy n="111" d="100"/>
        </p:scale>
        <p:origin x="-3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A150B-3CB0-494A-AF95-96EA7A8E44F5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80C4A-1504-4E07-93DB-239F4B5849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72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MORPHEN EINFÜGEN --- POWERPOINT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80C4A-1504-4E07-93DB-239F4B58492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19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13.12.2017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13.12.2017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EB3054-B75A-4BD7-8B3E-8DC0F614FAF3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 smtClean="0"/>
              <a:t>Textmasterformate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13.12.2017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D:\Eigene%20Dokumente\Documents\Schule\Informatik\Pr&#228;si\JS\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Steuerbar mit: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Platten aufdecken: </a:t>
            </a:r>
          </a:p>
          <a:p>
            <a:endParaRPr lang="de-DE" dirty="0"/>
          </a:p>
          <a:p>
            <a:r>
              <a:rPr lang="de-DE" dirty="0" smtClean="0"/>
              <a:t>Hüpfen: </a:t>
            </a:r>
          </a:p>
        </p:txBody>
      </p:sp>
      <p:pic>
        <p:nvPicPr>
          <p:cNvPr id="1027" name="Picture 3" descr="D:\Eigene Dokumente\Downloads\16705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20" y="1512605"/>
            <a:ext cx="2156236" cy="140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Eigene Dokumente\Downloads\Key_space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77" y="4182612"/>
            <a:ext cx="2382322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Eigene Dokumente\Downloads\capital-letter-e-key-icon-11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43" y="3238622"/>
            <a:ext cx="943990" cy="9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Mines3D | Andre &amp; Cedric &amp; Jan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8853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Blender</a:t>
            </a:r>
            <a:endParaRPr lang="de-DE" dirty="0"/>
          </a:p>
        </p:txBody>
      </p:sp>
      <p:pic>
        <p:nvPicPr>
          <p:cNvPr id="4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40018" b="24085"/>
          <a:stretch/>
        </p:blipFill>
        <p:spPr bwMode="auto">
          <a:xfrm>
            <a:off x="3272267" y="1624013"/>
            <a:ext cx="7827201" cy="426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Mines3D | Andre &amp; Cedric &amp; Jan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726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" t="1771" r="40128" b="23425"/>
          <a:stretch/>
        </p:blipFill>
        <p:spPr bwMode="auto">
          <a:xfrm>
            <a:off x="9702" y="0"/>
            <a:ext cx="12204000" cy="68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Mines3D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552" y="1752441"/>
            <a:ext cx="342423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Mines3D | Andre &amp; Cedric &amp; Jan</a:t>
            </a:r>
            <a:endParaRPr lang="de-DE" sz="2000" dirty="0"/>
          </a:p>
        </p:txBody>
      </p:sp>
      <p:pic>
        <p:nvPicPr>
          <p:cNvPr id="1028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5000">
        <p14:reveal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Mines3D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Andre, Cedric und Jan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Mines3D | Andre &amp; Cedric &amp; Jan</a:t>
            </a:r>
            <a:endParaRPr lang="de-DE" sz="2000" dirty="0"/>
          </a:p>
        </p:txBody>
      </p:sp>
      <p:pic>
        <p:nvPicPr>
          <p:cNvPr id="5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Idee</a:t>
            </a:r>
          </a:p>
          <a:p>
            <a:r>
              <a:rPr lang="de-DE" dirty="0" smtClean="0"/>
              <a:t>Ziele</a:t>
            </a:r>
          </a:p>
          <a:p>
            <a:r>
              <a:rPr lang="de-DE" dirty="0" smtClean="0"/>
              <a:t>Arbeitsaufteilung</a:t>
            </a:r>
          </a:p>
          <a:p>
            <a:pPr lvl="1"/>
            <a:r>
              <a:rPr lang="de-DE" dirty="0" smtClean="0"/>
              <a:t>Themen</a:t>
            </a:r>
          </a:p>
          <a:p>
            <a:pPr lvl="1"/>
            <a:r>
              <a:rPr lang="de-DE" dirty="0" smtClean="0"/>
              <a:t>Personen</a:t>
            </a:r>
          </a:p>
          <a:p>
            <a:r>
              <a:rPr lang="de-DE" dirty="0" smtClean="0"/>
              <a:t>Das Programm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Mines3D | Andre &amp; Cedric &amp; Jan</a:t>
            </a:r>
            <a:endParaRPr lang="de-DE" sz="2000" dirty="0"/>
          </a:p>
        </p:txBody>
      </p:sp>
      <p:pic>
        <p:nvPicPr>
          <p:cNvPr id="5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33525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klassisches Spiel „neuerfinden“</a:t>
            </a:r>
          </a:p>
          <a:p>
            <a:pPr lvl="1"/>
            <a:r>
              <a:rPr lang="de-DE" dirty="0" smtClean="0">
                <a:hlinkClick r:id="rId2" action="ppaction://program"/>
              </a:rPr>
              <a:t>Minesweeper</a:t>
            </a:r>
            <a:endParaRPr lang="de-DE" dirty="0" smtClean="0"/>
          </a:p>
          <a:p>
            <a:pPr lvl="1"/>
            <a:r>
              <a:rPr lang="de-DE" dirty="0"/>
              <a:t>Mit </a:t>
            </a:r>
            <a:r>
              <a:rPr lang="de-DE" dirty="0" smtClean="0"/>
              <a:t>Erweiterungen</a:t>
            </a:r>
          </a:p>
          <a:p>
            <a:r>
              <a:rPr lang="de-DE" dirty="0" smtClean="0"/>
              <a:t>Zu einem „Third-Person“ – Spiel umwandeln</a:t>
            </a:r>
          </a:p>
        </p:txBody>
      </p:sp>
      <p:sp>
        <p:nvSpPr>
          <p:cNvPr id="4" name="Textfeld 3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Mines3D | Andre &amp; Cedric &amp; Jan</a:t>
            </a:r>
            <a:endParaRPr lang="de-DE" sz="2000" dirty="0"/>
          </a:p>
        </p:txBody>
      </p:sp>
      <p:pic>
        <p:nvPicPr>
          <p:cNvPr id="5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32532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Ohne zusätzliche Installation startbar</a:t>
            </a:r>
          </a:p>
          <a:p>
            <a:r>
              <a:rPr lang="de-DE" dirty="0" smtClean="0"/>
              <a:t>Leicht zu verstehen</a:t>
            </a:r>
          </a:p>
          <a:p>
            <a:r>
              <a:rPr lang="de-DE" dirty="0" smtClean="0"/>
              <a:t>Prinzip wie beim klassischem Minesweeper</a:t>
            </a:r>
          </a:p>
          <a:p>
            <a:endParaRPr lang="de-DE" dirty="0" smtClean="0"/>
          </a:p>
        </p:txBody>
      </p:sp>
      <p:pic>
        <p:nvPicPr>
          <p:cNvPr id="4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Mines3D | Andre &amp; Cedric &amp; Jan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4500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Arbeitsaufteilung - 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Planung und Zeiteinteilung</a:t>
            </a:r>
          </a:p>
          <a:p>
            <a:pPr lvl="1"/>
            <a:r>
              <a:rPr lang="de-DE" sz="2800" dirty="0" smtClean="0"/>
              <a:t>Game- Engine zur Verwirklichung</a:t>
            </a:r>
          </a:p>
          <a:p>
            <a:pPr lvl="2"/>
            <a:r>
              <a:rPr lang="de-DE" sz="2400" dirty="0" smtClean="0"/>
              <a:t>Blender</a:t>
            </a:r>
          </a:p>
          <a:p>
            <a:pPr lvl="3"/>
            <a:r>
              <a:rPr lang="de-DE" sz="2400" dirty="0" smtClean="0"/>
              <a:t>Welt bauen</a:t>
            </a:r>
          </a:p>
          <a:p>
            <a:pPr lvl="3"/>
            <a:r>
              <a:rPr lang="de-DE" sz="2400" dirty="0" smtClean="0"/>
              <a:t>Texturieren</a:t>
            </a:r>
          </a:p>
          <a:p>
            <a:pPr lvl="2"/>
            <a:r>
              <a:rPr lang="de-DE" sz="2400" dirty="0" smtClean="0"/>
              <a:t>Algorithmus Programmieren </a:t>
            </a:r>
          </a:p>
          <a:p>
            <a:pPr lvl="1"/>
            <a:r>
              <a:rPr lang="de-DE" sz="2800" dirty="0" smtClean="0"/>
              <a:t>Dokumentation</a:t>
            </a:r>
          </a:p>
        </p:txBody>
      </p:sp>
      <p:pic>
        <p:nvPicPr>
          <p:cNvPr id="5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Mines3D | Andre &amp; Cedric &amp; Jan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156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Arbeitsaufteilung - Personen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Jeder hat eigene Stärken/ Fähigkeiten</a:t>
            </a:r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Mines3D | Andre &amp; Cedric &amp; Jan</a:t>
            </a:r>
            <a:endParaRPr lang="de-DE" sz="20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96594"/>
              </p:ext>
            </p:extLst>
          </p:nvPr>
        </p:nvGraphicFramePr>
        <p:xfrm>
          <a:off x="7392291" y="1018284"/>
          <a:ext cx="3905249" cy="4945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6403"/>
                <a:gridCol w="1508846"/>
              </a:tblGrid>
              <a:tr h="118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Ereignis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Person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2098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Entscheiden ob HTML mit JS oder mit einer Game-Engine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 smtClean="0">
                          <a:effectLst/>
                        </a:rPr>
                        <a:t>Jan,</a:t>
                      </a:r>
                      <a:r>
                        <a:rPr lang="de-DE" sz="800" baseline="0" dirty="0" smtClean="0">
                          <a:effectLst/>
                        </a:rPr>
                        <a:t> </a:t>
                      </a:r>
                      <a:r>
                        <a:rPr lang="de-DE" sz="800" dirty="0" smtClean="0">
                          <a:effectLst/>
                        </a:rPr>
                        <a:t>Andre &amp; 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Besprechung: Machbarkeit der Features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 smtClean="0">
                          <a:effectLst/>
                        </a:rPr>
                        <a:t>Jan,</a:t>
                      </a:r>
                      <a:r>
                        <a:rPr lang="de-DE" sz="800" baseline="0" dirty="0" smtClean="0">
                          <a:effectLst/>
                        </a:rPr>
                        <a:t> </a:t>
                      </a:r>
                      <a:r>
                        <a:rPr lang="de-DE" sz="800" dirty="0" smtClean="0">
                          <a:effectLst/>
                        </a:rPr>
                        <a:t>Andre </a:t>
                      </a:r>
                      <a:r>
                        <a:rPr lang="de-DE" sz="800" dirty="0">
                          <a:effectLst/>
                        </a:rPr>
                        <a:t>&amp; </a:t>
                      </a:r>
                      <a:r>
                        <a:rPr lang="de-DE" sz="800" dirty="0" smtClean="0">
                          <a:effectLst/>
                        </a:rPr>
                        <a:t>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316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Blender + Python + GIMP erlernen und vertiefen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Blender: Andre </a:t>
                      </a:r>
                      <a:endParaRPr lang="de-DE" sz="9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Python: Jan</a:t>
                      </a:r>
                      <a:endParaRPr lang="de-DE" sz="9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GIMP: Cedric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Blender: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Spielwelt erstellen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3D Models erstellen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Kamera Bewegung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2098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3D Charakter &amp; Animation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6740" algn="l"/>
                        </a:tabLst>
                      </a:pPr>
                      <a:r>
                        <a:rPr lang="de-DE" sz="800">
                          <a:effectLst/>
                        </a:rPr>
                        <a:t>Andre &amp; 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294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	</a:t>
                      </a:r>
                      <a:r>
                        <a:rPr lang="de-DE" sz="800" dirty="0" smtClean="0">
                          <a:effectLst/>
                        </a:rPr>
                        <a:t>Texturieren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 smtClean="0">
                          <a:effectLst/>
                        </a:rPr>
                        <a:t>Cedric &amp; Andre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211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	Animationen Erstellen 	und Integrieren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2098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Sound Erstellen und Integrieren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2098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Abenteuerkarte 3D Erstellen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2098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Abenteuerkarte 3D Integration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 &amp; 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Menü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 &amp; 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Python: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Spielmechanik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Ausrüstungssystem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211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Erweiterung: Spielfelderstellung mit Variablen Größen 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Level System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Menüführung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 &amp; 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Soundregler Integration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 &amp; 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18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Projekt Präsentation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Alle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Lastenheft &amp; Schriftliche Einschätzung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 smtClean="0">
                          <a:effectLst/>
                        </a:rPr>
                        <a:t>Andre </a:t>
                      </a:r>
                      <a:r>
                        <a:rPr lang="de-DE" sz="800" dirty="0">
                          <a:effectLst/>
                        </a:rPr>
                        <a:t>&amp; 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18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Testen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Alle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Bug Behebung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 smtClean="0">
                          <a:effectLst/>
                        </a:rPr>
                        <a:t>Andre </a:t>
                      </a:r>
                      <a:r>
                        <a:rPr lang="de-DE" sz="800" dirty="0">
                          <a:effectLst/>
                        </a:rPr>
                        <a:t>&amp; 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Mögliche Verbesserungen &amp; Erweiterungen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Cedric, Andre &amp; 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18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Lastenheft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Anwenderhandbuch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Cedric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Testplan mit Testfällen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Cedric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055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Inline – Dokumentation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</a:tbl>
          </a:graphicData>
        </a:graphic>
      </p:graphicFrame>
      <p:pic>
        <p:nvPicPr>
          <p:cNvPr id="6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 rot="16200000">
            <a:off x="-1681010" y="1500158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Mines3D | Andre &amp; Cedric &amp; Jan</a:t>
            </a:r>
            <a:endParaRPr lang="de-DE" sz="20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14581"/>
              </p:ext>
            </p:extLst>
          </p:nvPr>
        </p:nvGraphicFramePr>
        <p:xfrm>
          <a:off x="1281869" y="470010"/>
          <a:ext cx="10176706" cy="6016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4796"/>
                <a:gridCol w="3931910"/>
              </a:tblGrid>
              <a:tr h="1889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Ereignis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>
                          <a:effectLst/>
                        </a:rPr>
                        <a:t>Person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Entscheiden ob HTML mit JS oder mit einer Game-Engine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 smtClean="0">
                          <a:effectLst/>
                        </a:rPr>
                        <a:t>Jan,</a:t>
                      </a:r>
                      <a:r>
                        <a:rPr lang="de-DE" sz="800" baseline="0" dirty="0" smtClean="0">
                          <a:effectLst/>
                        </a:rPr>
                        <a:t> </a:t>
                      </a:r>
                      <a:r>
                        <a:rPr lang="de-DE" sz="800" dirty="0" smtClean="0">
                          <a:effectLst/>
                        </a:rPr>
                        <a:t>Andre &amp; 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Besprechung: Machbarkeit der Features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 smtClean="0">
                          <a:effectLst/>
                        </a:rPr>
                        <a:t>Jan,</a:t>
                      </a:r>
                      <a:r>
                        <a:rPr lang="de-DE" sz="800" baseline="0" dirty="0" smtClean="0">
                          <a:effectLst/>
                        </a:rPr>
                        <a:t> </a:t>
                      </a:r>
                      <a:r>
                        <a:rPr lang="de-DE" sz="800" dirty="0" smtClean="0">
                          <a:effectLst/>
                        </a:rPr>
                        <a:t>Andre </a:t>
                      </a:r>
                      <a:r>
                        <a:rPr lang="de-DE" sz="800" dirty="0">
                          <a:effectLst/>
                        </a:rPr>
                        <a:t>&amp; </a:t>
                      </a:r>
                      <a:r>
                        <a:rPr lang="de-DE" sz="800" dirty="0" smtClean="0">
                          <a:effectLst/>
                        </a:rPr>
                        <a:t>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5107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Blender + Python + GIMP erlernen und vertiefen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Blender: Andre </a:t>
                      </a:r>
                      <a:endParaRPr lang="de-DE" sz="9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Python: Jan</a:t>
                      </a:r>
                      <a:endParaRPr lang="de-DE" sz="9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GIMP: Cedric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Blender: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Spielwelt erstellen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3D Models erstellen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Kamera Bewegung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3D Charakter &amp; Animation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6740" algn="l"/>
                        </a:tabLst>
                      </a:pPr>
                      <a:r>
                        <a:rPr lang="de-DE" sz="800">
                          <a:effectLst/>
                        </a:rPr>
                        <a:t>Andre &amp; 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2087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	</a:t>
                      </a:r>
                      <a:r>
                        <a:rPr lang="de-DE" sz="800" dirty="0" smtClean="0">
                          <a:effectLst/>
                        </a:rPr>
                        <a:t>Texturieren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 smtClean="0">
                          <a:effectLst/>
                        </a:rPr>
                        <a:t>Cedric &amp; Andre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3405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	Animationen Erstellen 	und Integrieren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Sound Erstellen und Integrieren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Abenteuerkarte 3D Erstellen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Abenteuerkarte 3D Integration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 &amp; 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Menü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Andre &amp; 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Python: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 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Spielmechanik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Ausrüstungssystem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3405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Erweiterung: Spielfelderstellung mit Variablen Größen 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Level System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Menüführung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 &amp; 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	Soundregler Integration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Jan &amp; Andre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Projekt Präsentation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Alle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Lastenheft &amp; Schriftliche Einschätzung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 smtClean="0">
                          <a:effectLst/>
                        </a:rPr>
                        <a:t>Andre </a:t>
                      </a:r>
                      <a:r>
                        <a:rPr lang="de-DE" sz="800" dirty="0">
                          <a:effectLst/>
                        </a:rPr>
                        <a:t>&amp; 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Testen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Alle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Bug Behebung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 smtClean="0">
                          <a:effectLst/>
                        </a:rPr>
                        <a:t>Andre </a:t>
                      </a:r>
                      <a:r>
                        <a:rPr lang="de-DE" sz="800" dirty="0">
                          <a:effectLst/>
                        </a:rPr>
                        <a:t>&amp; 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Mögliche Verbesserungen &amp; Erweiterungen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Cedric, Andre &amp; 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Lastenheft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Jan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Anwenderhandbuch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Cedric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Testplan mit Testfällen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Cedric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  <a:tr h="1702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>
                          <a:effectLst/>
                        </a:rPr>
                        <a:t>Inline – Dokumentation</a:t>
                      </a:r>
                      <a:endParaRPr lang="de-DE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800" dirty="0">
                          <a:effectLst/>
                        </a:rPr>
                        <a:t>Cedric</a:t>
                      </a:r>
                      <a:endParaRPr lang="de-DE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26" marR="55626" marT="0" marB="0"/>
                </a:tc>
              </a:tr>
            </a:tbl>
          </a:graphicData>
        </a:graphic>
      </p:graphicFrame>
      <p:pic>
        <p:nvPicPr>
          <p:cNvPr id="5" name="Picture 4" descr="D:\Eigene Dokumente\Documents\Schule\Informatik\Präsi\Mines3D(Logo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40" y="5963540"/>
            <a:ext cx="894460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6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0</TotalTime>
  <Words>390</Words>
  <Application>Microsoft Office PowerPoint</Application>
  <PresentationFormat>Benutzerdefiniert</PresentationFormat>
  <Paragraphs>178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Technologie 16:9</vt:lpstr>
      <vt:lpstr>PowerPoint-Präsentation</vt:lpstr>
      <vt:lpstr>Mines3D</vt:lpstr>
      <vt:lpstr>Mines3D</vt:lpstr>
      <vt:lpstr>Gliederung</vt:lpstr>
      <vt:lpstr>Unsere Idee</vt:lpstr>
      <vt:lpstr>Ziele</vt:lpstr>
      <vt:lpstr>Arbeitsaufteilung - Themen</vt:lpstr>
      <vt:lpstr>Arbeitsaufteilung - Personen</vt:lpstr>
      <vt:lpstr>PowerPoint-Präsentation</vt:lpstr>
      <vt:lpstr>Das Programm</vt:lpstr>
      <vt:lpstr>Das Programm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</dc:title>
  <dc:creator/>
  <cp:lastModifiedBy/>
  <cp:revision>2</cp:revision>
  <dcterms:created xsi:type="dcterms:W3CDTF">2012-07-30T21:06:50Z</dcterms:created>
  <dcterms:modified xsi:type="dcterms:W3CDTF">2017-12-13T22:26:24Z</dcterms:modified>
</cp:coreProperties>
</file>